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8" r:id="rId11"/>
    <p:sldId id="264" r:id="rId12"/>
    <p:sldId id="265" r:id="rId13"/>
    <p:sldId id="272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BBF12-5220-4DB5-9A65-A78053DA58B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87B267-A9F8-4A05-99D8-EF396AB25C87}">
      <dgm:prSet phldrT="[Текст]" custT="1"/>
      <dgm:spPr/>
      <dgm:t>
        <a:bodyPr/>
        <a:lstStyle/>
        <a:p>
          <a:r>
            <a:rPr lang="uk-UA" sz="2800" u="sng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Форми організації навчання за кількістю учнів</a:t>
          </a:r>
          <a:endParaRPr lang="ru-RU" sz="2800" dirty="0">
            <a:solidFill>
              <a:srgbClr val="FFFF00"/>
            </a:solidFill>
          </a:endParaRPr>
        </a:p>
      </dgm:t>
    </dgm:pt>
    <dgm:pt modelId="{CBF7835A-B86C-4198-93A3-32BE01D5ACA7}" type="parTrans" cxnId="{332EC5B7-025A-4774-AAD0-FE538A9D84A7}">
      <dgm:prSet/>
      <dgm:spPr/>
      <dgm:t>
        <a:bodyPr/>
        <a:lstStyle/>
        <a:p>
          <a:endParaRPr lang="ru-RU"/>
        </a:p>
      </dgm:t>
    </dgm:pt>
    <dgm:pt modelId="{9F51C4E5-5DFC-464D-B8CA-40C5C31A2152}" type="sibTrans" cxnId="{332EC5B7-025A-4774-AAD0-FE538A9D84A7}">
      <dgm:prSet/>
      <dgm:spPr/>
      <dgm:t>
        <a:bodyPr/>
        <a:lstStyle/>
        <a:p>
          <a:endParaRPr lang="ru-RU"/>
        </a:p>
      </dgm:t>
    </dgm:pt>
    <dgm:pt modelId="{C4EBDB60-06E6-4B2A-B197-05B2695FF8B8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КОЛЕКТИВНІ -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групі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, коли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відбувається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в парах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змінного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складу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2816E9C-8D08-4E54-8344-E335013B45E5}" type="parTrans" cxnId="{0796AE53-4E54-44C5-BD30-1A444BB44417}">
      <dgm:prSet/>
      <dgm:spPr/>
      <dgm:t>
        <a:bodyPr/>
        <a:lstStyle/>
        <a:p>
          <a:endParaRPr lang="ru-RU"/>
        </a:p>
      </dgm:t>
    </dgm:pt>
    <dgm:pt modelId="{C90CCDE6-3D14-4687-BFCD-01DB8D078DFB}" type="sibTrans" cxnId="{0796AE53-4E54-44C5-BD30-1A444BB44417}">
      <dgm:prSet/>
      <dgm:spPr/>
      <dgm:t>
        <a:bodyPr/>
        <a:lstStyle/>
        <a:p>
          <a:endParaRPr lang="ru-RU"/>
        </a:p>
      </dgm:t>
    </dgm:pt>
    <dgm:pt modelId="{8250C5ED-ACEE-4FB2-9AB7-24540490E5D4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ГРУПОВІ-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спілкуванню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групі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, коли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кожен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мовець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направляє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повідомлення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всім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DF15A64-026C-4DFB-B586-A32DF7D1223D}" type="parTrans" cxnId="{A5E2F2D6-96D3-4E67-8C38-3F99EF3D78E5}">
      <dgm:prSet/>
      <dgm:spPr/>
      <dgm:t>
        <a:bodyPr/>
        <a:lstStyle/>
        <a:p>
          <a:endParaRPr lang="ru-RU"/>
        </a:p>
      </dgm:t>
    </dgm:pt>
    <dgm:pt modelId="{7F5E06F1-BD3A-43C6-8D33-3F9E48D3E8FD}" type="sibTrans" cxnId="{A5E2F2D6-96D3-4E67-8C38-3F99EF3D78E5}">
      <dgm:prSet/>
      <dgm:spPr/>
      <dgm:t>
        <a:bodyPr/>
        <a:lstStyle/>
        <a:p>
          <a:endParaRPr lang="ru-RU"/>
        </a:p>
      </dgm:t>
    </dgm:pt>
    <dgm:pt modelId="{DB0BA3CC-0609-4C69-988D-A7C0D9A9560D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ПАРНІ -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відокремленої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парі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26DE29-C7B6-4284-BA91-80EE07FA7343}" type="parTrans" cxnId="{19A4AC7E-8649-47DB-91B6-BB16D8E0AA3A}">
      <dgm:prSet/>
      <dgm:spPr/>
      <dgm:t>
        <a:bodyPr/>
        <a:lstStyle/>
        <a:p>
          <a:endParaRPr lang="ru-RU"/>
        </a:p>
      </dgm:t>
    </dgm:pt>
    <dgm:pt modelId="{BE48E60C-D999-4E5C-920D-3D9ABC627A9A}" type="sibTrans" cxnId="{19A4AC7E-8649-47DB-91B6-BB16D8E0AA3A}">
      <dgm:prSet/>
      <dgm:spPr/>
      <dgm:t>
        <a:bodyPr/>
        <a:lstStyle/>
        <a:p>
          <a:endParaRPr lang="ru-RU"/>
        </a:p>
      </dgm:t>
    </dgm:pt>
    <dgm:pt modelId="{A30DD2F4-82D1-4F0A-985D-E1E2B05727B6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ІНДИВІДУАЛЬНІ -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опосередкованого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учасників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C776CD7-524E-49BA-AB46-C2AC6FECB72E}" type="parTrans" cxnId="{D2C91CA5-C4D0-43EF-B144-7CE9167E2B08}">
      <dgm:prSet/>
      <dgm:spPr/>
      <dgm:t>
        <a:bodyPr/>
        <a:lstStyle/>
        <a:p>
          <a:endParaRPr lang="ru-RU"/>
        </a:p>
      </dgm:t>
    </dgm:pt>
    <dgm:pt modelId="{67FB8792-09E0-467F-A476-302E5C4211A6}" type="sibTrans" cxnId="{D2C91CA5-C4D0-43EF-B144-7CE9167E2B08}">
      <dgm:prSet/>
      <dgm:spPr/>
      <dgm:t>
        <a:bodyPr/>
        <a:lstStyle/>
        <a:p>
          <a:endParaRPr lang="ru-RU"/>
        </a:p>
      </dgm:t>
    </dgm:pt>
    <dgm:pt modelId="{406E487D-084E-4CED-9582-E557221534F6}" type="pres">
      <dgm:prSet presAssocID="{6B1BBF12-5220-4DB5-9A65-A78053DA58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91214F-94DB-47D5-8C63-0886DC3D7797}" type="pres">
      <dgm:prSet presAssocID="{1C87B267-A9F8-4A05-99D8-EF396AB25C87}" presName="roof" presStyleLbl="dkBgShp" presStyleIdx="0" presStyleCnt="2" custLinFactNeighborY="-1537"/>
      <dgm:spPr/>
      <dgm:t>
        <a:bodyPr/>
        <a:lstStyle/>
        <a:p>
          <a:endParaRPr lang="ru-RU"/>
        </a:p>
      </dgm:t>
    </dgm:pt>
    <dgm:pt modelId="{FEDCD236-24E6-43E7-8563-C4087BCA8B83}" type="pres">
      <dgm:prSet presAssocID="{1C87B267-A9F8-4A05-99D8-EF396AB25C87}" presName="pillars" presStyleCnt="0"/>
      <dgm:spPr/>
    </dgm:pt>
    <dgm:pt modelId="{054FA2F8-C914-4CF6-A544-88B9AC4D7E61}" type="pres">
      <dgm:prSet presAssocID="{1C87B267-A9F8-4A05-99D8-EF396AB25C87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6C9CC-5976-4F71-91C5-077FDB3AF7D4}" type="pres">
      <dgm:prSet presAssocID="{8250C5ED-ACEE-4FB2-9AB7-24540490E5D4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BB342-9805-4ABB-8D2B-E8A1AE75A47D}" type="pres">
      <dgm:prSet presAssocID="{DB0BA3CC-0609-4C69-988D-A7C0D9A9560D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FA842-6E77-4DA4-81C1-7C2B55D8BA52}" type="pres">
      <dgm:prSet presAssocID="{A30DD2F4-82D1-4F0A-985D-E1E2B05727B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76C85-87AA-4C61-912F-E28BC23451B8}" type="pres">
      <dgm:prSet presAssocID="{1C87B267-A9F8-4A05-99D8-EF396AB25C87}" presName="base" presStyleLbl="dkBgShp" presStyleIdx="1" presStyleCnt="2" custFlipVert="1" custFlipHor="1" custScaleX="4919" custScaleY="10159" custLinFactNeighborX="0" custLinFactNeighborY="1192"/>
      <dgm:spPr/>
    </dgm:pt>
  </dgm:ptLst>
  <dgm:cxnLst>
    <dgm:cxn modelId="{468F3F48-5C86-47F8-A6F2-587C620C52FC}" type="presOf" srcId="{8250C5ED-ACEE-4FB2-9AB7-24540490E5D4}" destId="{2996C9CC-5976-4F71-91C5-077FDB3AF7D4}" srcOrd="0" destOrd="0" presId="urn:microsoft.com/office/officeart/2005/8/layout/hList3"/>
    <dgm:cxn modelId="{A5E2F2D6-96D3-4E67-8C38-3F99EF3D78E5}" srcId="{1C87B267-A9F8-4A05-99D8-EF396AB25C87}" destId="{8250C5ED-ACEE-4FB2-9AB7-24540490E5D4}" srcOrd="1" destOrd="0" parTransId="{3DF15A64-026C-4DFB-B586-A32DF7D1223D}" sibTransId="{7F5E06F1-BD3A-43C6-8D33-3F9E48D3E8FD}"/>
    <dgm:cxn modelId="{7E98F9D5-9C9F-4967-9FB0-39A9064DB133}" type="presOf" srcId="{6B1BBF12-5220-4DB5-9A65-A78053DA58B7}" destId="{406E487D-084E-4CED-9582-E557221534F6}" srcOrd="0" destOrd="0" presId="urn:microsoft.com/office/officeart/2005/8/layout/hList3"/>
    <dgm:cxn modelId="{C610FAAF-D98B-4959-AD54-33D997814C3A}" type="presOf" srcId="{DB0BA3CC-0609-4C69-988D-A7C0D9A9560D}" destId="{98CBB342-9805-4ABB-8D2B-E8A1AE75A47D}" srcOrd="0" destOrd="0" presId="urn:microsoft.com/office/officeart/2005/8/layout/hList3"/>
    <dgm:cxn modelId="{163F9F21-F418-4523-AAEC-3F861DD94120}" type="presOf" srcId="{A30DD2F4-82D1-4F0A-985D-E1E2B05727B6}" destId="{505FA842-6E77-4DA4-81C1-7C2B55D8BA52}" srcOrd="0" destOrd="0" presId="urn:microsoft.com/office/officeart/2005/8/layout/hList3"/>
    <dgm:cxn modelId="{D2C91CA5-C4D0-43EF-B144-7CE9167E2B08}" srcId="{1C87B267-A9F8-4A05-99D8-EF396AB25C87}" destId="{A30DD2F4-82D1-4F0A-985D-E1E2B05727B6}" srcOrd="3" destOrd="0" parTransId="{6C776CD7-524E-49BA-AB46-C2AC6FECB72E}" sibTransId="{67FB8792-09E0-467F-A476-302E5C4211A6}"/>
    <dgm:cxn modelId="{55A5F1D2-DBFD-4634-BC55-A64BD6F9D48C}" type="presOf" srcId="{1C87B267-A9F8-4A05-99D8-EF396AB25C87}" destId="{4591214F-94DB-47D5-8C63-0886DC3D7797}" srcOrd="0" destOrd="0" presId="urn:microsoft.com/office/officeart/2005/8/layout/hList3"/>
    <dgm:cxn modelId="{0796AE53-4E54-44C5-BD30-1A444BB44417}" srcId="{1C87B267-A9F8-4A05-99D8-EF396AB25C87}" destId="{C4EBDB60-06E6-4B2A-B197-05B2695FF8B8}" srcOrd="0" destOrd="0" parTransId="{22816E9C-8D08-4E54-8344-E335013B45E5}" sibTransId="{C90CCDE6-3D14-4687-BFCD-01DB8D078DFB}"/>
    <dgm:cxn modelId="{19A4AC7E-8649-47DB-91B6-BB16D8E0AA3A}" srcId="{1C87B267-A9F8-4A05-99D8-EF396AB25C87}" destId="{DB0BA3CC-0609-4C69-988D-A7C0D9A9560D}" srcOrd="2" destOrd="0" parTransId="{6226DE29-C7B6-4284-BA91-80EE07FA7343}" sibTransId="{BE48E60C-D999-4E5C-920D-3D9ABC627A9A}"/>
    <dgm:cxn modelId="{332EC5B7-025A-4774-AAD0-FE538A9D84A7}" srcId="{6B1BBF12-5220-4DB5-9A65-A78053DA58B7}" destId="{1C87B267-A9F8-4A05-99D8-EF396AB25C87}" srcOrd="0" destOrd="0" parTransId="{CBF7835A-B86C-4198-93A3-32BE01D5ACA7}" sibTransId="{9F51C4E5-5DFC-464D-B8CA-40C5C31A2152}"/>
    <dgm:cxn modelId="{4F4372F6-9ED6-4437-964A-08CF9AAF88C9}" type="presOf" srcId="{C4EBDB60-06E6-4B2A-B197-05B2695FF8B8}" destId="{054FA2F8-C914-4CF6-A544-88B9AC4D7E61}" srcOrd="0" destOrd="0" presId="urn:microsoft.com/office/officeart/2005/8/layout/hList3"/>
    <dgm:cxn modelId="{D19CE528-18BE-4AD9-A8B0-BCD7E5DC95E3}" type="presParOf" srcId="{406E487D-084E-4CED-9582-E557221534F6}" destId="{4591214F-94DB-47D5-8C63-0886DC3D7797}" srcOrd="0" destOrd="0" presId="urn:microsoft.com/office/officeart/2005/8/layout/hList3"/>
    <dgm:cxn modelId="{9D957D20-C8AD-4D8C-99F0-B084DF0FE2C7}" type="presParOf" srcId="{406E487D-084E-4CED-9582-E557221534F6}" destId="{FEDCD236-24E6-43E7-8563-C4087BCA8B83}" srcOrd="1" destOrd="0" presId="urn:microsoft.com/office/officeart/2005/8/layout/hList3"/>
    <dgm:cxn modelId="{15CF6A66-3D1D-417B-950A-48DDC0D3D68D}" type="presParOf" srcId="{FEDCD236-24E6-43E7-8563-C4087BCA8B83}" destId="{054FA2F8-C914-4CF6-A544-88B9AC4D7E61}" srcOrd="0" destOrd="0" presId="urn:microsoft.com/office/officeart/2005/8/layout/hList3"/>
    <dgm:cxn modelId="{36ED2D37-CE7D-4838-B70E-75FC2E0E3430}" type="presParOf" srcId="{FEDCD236-24E6-43E7-8563-C4087BCA8B83}" destId="{2996C9CC-5976-4F71-91C5-077FDB3AF7D4}" srcOrd="1" destOrd="0" presId="urn:microsoft.com/office/officeart/2005/8/layout/hList3"/>
    <dgm:cxn modelId="{0EE6F003-85A7-4578-A6DD-35F52CB6EFC3}" type="presParOf" srcId="{FEDCD236-24E6-43E7-8563-C4087BCA8B83}" destId="{98CBB342-9805-4ABB-8D2B-E8A1AE75A47D}" srcOrd="2" destOrd="0" presId="urn:microsoft.com/office/officeart/2005/8/layout/hList3"/>
    <dgm:cxn modelId="{23C48116-E5B5-4225-A582-DF65CFA24C3B}" type="presParOf" srcId="{FEDCD236-24E6-43E7-8563-C4087BCA8B83}" destId="{505FA842-6E77-4DA4-81C1-7C2B55D8BA52}" srcOrd="3" destOrd="0" presId="urn:microsoft.com/office/officeart/2005/8/layout/hList3"/>
    <dgm:cxn modelId="{2C107314-4BA5-4D77-B96E-BC098E59B442}" type="presParOf" srcId="{406E487D-084E-4CED-9582-E557221534F6}" destId="{41B76C85-87AA-4C61-912F-E28BC23451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6F166-157F-4194-A624-5707275F976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7B68D-BEC0-4914-84F6-02A38DD3774E}">
      <dgm:prSet custT="1"/>
      <dgm:spPr/>
      <dgm:t>
        <a:bodyPr/>
        <a:lstStyle/>
        <a:p>
          <a:pPr algn="ctr"/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Розчленування уроку на складові частини</a:t>
          </a:r>
        </a:p>
      </dgm:t>
    </dgm:pt>
    <dgm:pt modelId="{9118FAF8-5726-4528-B869-2173FF043CA9}" type="parTrans" cxnId="{B42F0C46-A160-4AF6-9467-04AA99DF381E}">
      <dgm:prSet/>
      <dgm:spPr/>
      <dgm:t>
        <a:bodyPr/>
        <a:lstStyle/>
        <a:p>
          <a:endParaRPr lang="ru-RU"/>
        </a:p>
      </dgm:t>
    </dgm:pt>
    <dgm:pt modelId="{E1756882-B77A-456C-8136-FBB08BCF3711}" type="sibTrans" cxnId="{B42F0C46-A160-4AF6-9467-04AA99DF381E}">
      <dgm:prSet/>
      <dgm:spPr/>
      <dgm:t>
        <a:bodyPr/>
        <a:lstStyle/>
        <a:p>
          <a:endParaRPr lang="ru-RU"/>
        </a:p>
      </dgm:t>
    </dgm:pt>
    <dgm:pt modelId="{524942F1-C871-4FF0-9799-D46C19FAF9C9}">
      <dgm:prSet custT="1"/>
      <dgm:spPr/>
      <dgm:t>
        <a:bodyPr/>
        <a:lstStyle/>
        <a:p>
          <a:pPr algn="ctr"/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Оцінка кожного етапу уроку з точки зору його ефективності</a:t>
          </a:r>
        </a:p>
      </dgm:t>
    </dgm:pt>
    <dgm:pt modelId="{A8A07870-7368-4D17-9E7E-4A6085C03158}" type="parTrans" cxnId="{87BE02E0-D874-423F-83F0-D28086B4ACD7}">
      <dgm:prSet/>
      <dgm:spPr/>
      <dgm:t>
        <a:bodyPr/>
        <a:lstStyle/>
        <a:p>
          <a:endParaRPr lang="ru-RU"/>
        </a:p>
      </dgm:t>
    </dgm:pt>
    <dgm:pt modelId="{169CEBC2-56A7-4723-BF64-C4B592284C3B}" type="sibTrans" cxnId="{87BE02E0-D874-423F-83F0-D28086B4ACD7}">
      <dgm:prSet/>
      <dgm:spPr/>
      <dgm:t>
        <a:bodyPr/>
        <a:lstStyle/>
        <a:p>
          <a:endParaRPr lang="ru-RU"/>
        </a:p>
      </dgm:t>
    </dgm:pt>
    <dgm:pt modelId="{AE0DF32D-F536-4777-BD37-5BF449C973BD}">
      <dgm:prSet custT="1"/>
      <dgm:spPr/>
      <dgm:t>
        <a:bodyPr/>
        <a:lstStyle/>
        <a:p>
          <a:pPr algn="ctr"/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Визначення причинно-наслідкових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зв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’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язків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між етапами уроку</a:t>
          </a:r>
        </a:p>
      </dgm:t>
    </dgm:pt>
    <dgm:pt modelId="{8B03288C-AC4F-4E2D-B523-6712D2BF776D}" type="parTrans" cxnId="{83346030-A777-4EF2-91E8-EBDD525FA413}">
      <dgm:prSet/>
      <dgm:spPr/>
      <dgm:t>
        <a:bodyPr/>
        <a:lstStyle/>
        <a:p>
          <a:endParaRPr lang="ru-RU"/>
        </a:p>
      </dgm:t>
    </dgm:pt>
    <dgm:pt modelId="{37A3D0AE-7285-4265-AC87-6D766E1886BF}" type="sibTrans" cxnId="{83346030-A777-4EF2-91E8-EBDD525FA413}">
      <dgm:prSet/>
      <dgm:spPr/>
      <dgm:t>
        <a:bodyPr/>
        <a:lstStyle/>
        <a:p>
          <a:endParaRPr lang="ru-RU"/>
        </a:p>
      </dgm:t>
    </dgm:pt>
    <dgm:pt modelId="{D42E40D8-55F5-4464-AD16-4FC0ED8234BA}">
      <dgm:prSet custT="1"/>
      <dgm:spPr/>
      <dgm:t>
        <a:bodyPr/>
        <a:lstStyle/>
        <a:p>
          <a:pPr algn="ctr"/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Співвідношення отриманого результату із запрограмованою ціллю</a:t>
          </a:r>
        </a:p>
      </dgm:t>
    </dgm:pt>
    <dgm:pt modelId="{49E1ED4E-55AB-45C6-9EF7-4051B554760C}" type="parTrans" cxnId="{1437C302-43FF-40B5-8A9F-5A034DB1981E}">
      <dgm:prSet/>
      <dgm:spPr/>
      <dgm:t>
        <a:bodyPr/>
        <a:lstStyle/>
        <a:p>
          <a:endParaRPr lang="ru-RU"/>
        </a:p>
      </dgm:t>
    </dgm:pt>
    <dgm:pt modelId="{20623948-ED45-458B-BD76-2E446216143B}" type="sibTrans" cxnId="{1437C302-43FF-40B5-8A9F-5A034DB1981E}">
      <dgm:prSet/>
      <dgm:spPr/>
      <dgm:t>
        <a:bodyPr/>
        <a:lstStyle/>
        <a:p>
          <a:endParaRPr lang="ru-RU"/>
        </a:p>
      </dgm:t>
    </dgm:pt>
    <dgm:pt modelId="{61B5427F-7B3F-4173-A397-26C99C1E77C4}">
      <dgm:prSet custT="1"/>
      <dgm:spPr/>
      <dgm:t>
        <a:bodyPr/>
        <a:lstStyle/>
        <a:p>
          <a:pPr algn="ctr"/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Оцінка обраних методів і методичних прийомів</a:t>
          </a:r>
          <a:endParaRPr lang="ru-RU" sz="2000" dirty="0"/>
        </a:p>
      </dgm:t>
    </dgm:pt>
    <dgm:pt modelId="{69CAC99C-22D1-4799-BC56-C893D1594018}" type="parTrans" cxnId="{D75C6F36-13DC-48AB-A7F4-D2EBFCCE3870}">
      <dgm:prSet/>
      <dgm:spPr/>
      <dgm:t>
        <a:bodyPr/>
        <a:lstStyle/>
        <a:p>
          <a:endParaRPr lang="ru-RU"/>
        </a:p>
      </dgm:t>
    </dgm:pt>
    <dgm:pt modelId="{D2D60709-ABA8-4988-9B26-8B12C7C7DD63}" type="sibTrans" cxnId="{D75C6F36-13DC-48AB-A7F4-D2EBFCCE3870}">
      <dgm:prSet/>
      <dgm:spPr/>
      <dgm:t>
        <a:bodyPr/>
        <a:lstStyle/>
        <a:p>
          <a:endParaRPr lang="ru-RU"/>
        </a:p>
      </dgm:t>
    </dgm:pt>
    <dgm:pt modelId="{55161A7B-1487-4A2E-A52F-E925FCA2F3A0}">
      <dgm:prSet/>
      <dgm:spPr/>
      <dgm:t>
        <a:bodyPr/>
        <a:lstStyle/>
        <a:p>
          <a:endParaRPr lang="ru-RU"/>
        </a:p>
      </dgm:t>
    </dgm:pt>
    <dgm:pt modelId="{A93B4FE8-E060-4420-8BBD-4E929A31CE32}" type="parTrans" cxnId="{49EE4E9E-75C8-4328-86C4-52BA7D1048AF}">
      <dgm:prSet/>
      <dgm:spPr/>
      <dgm:t>
        <a:bodyPr/>
        <a:lstStyle/>
        <a:p>
          <a:endParaRPr lang="ru-RU"/>
        </a:p>
      </dgm:t>
    </dgm:pt>
    <dgm:pt modelId="{1D6F74E8-FA69-49AE-BA34-4CDA2EDB2ACD}" type="sibTrans" cxnId="{49EE4E9E-75C8-4328-86C4-52BA7D1048AF}">
      <dgm:prSet/>
      <dgm:spPr/>
      <dgm:t>
        <a:bodyPr/>
        <a:lstStyle/>
        <a:p>
          <a:endParaRPr lang="ru-RU"/>
        </a:p>
      </dgm:t>
    </dgm:pt>
    <dgm:pt modelId="{D194C74E-4450-4C0B-8F80-C55347609AD9}">
      <dgm:prSet/>
      <dgm:spPr/>
      <dgm:t>
        <a:bodyPr/>
        <a:lstStyle/>
        <a:p>
          <a:endParaRPr lang="ru-RU"/>
        </a:p>
      </dgm:t>
    </dgm:pt>
    <dgm:pt modelId="{0CA1F63B-0716-42C8-91AD-1765E86FB555}" type="parTrans" cxnId="{38E101D6-D641-40E6-B323-AF7CD865266F}">
      <dgm:prSet/>
      <dgm:spPr/>
      <dgm:t>
        <a:bodyPr/>
        <a:lstStyle/>
        <a:p>
          <a:endParaRPr lang="ru-RU"/>
        </a:p>
      </dgm:t>
    </dgm:pt>
    <dgm:pt modelId="{24966867-C167-42B5-833C-53D0AE18B2F8}" type="sibTrans" cxnId="{38E101D6-D641-40E6-B323-AF7CD865266F}">
      <dgm:prSet/>
      <dgm:spPr/>
      <dgm:t>
        <a:bodyPr/>
        <a:lstStyle/>
        <a:p>
          <a:endParaRPr lang="ru-RU"/>
        </a:p>
      </dgm:t>
    </dgm:pt>
    <dgm:pt modelId="{B5E2C4DA-C3C7-49B8-9787-4A77EBDAFC84}" type="pres">
      <dgm:prSet presAssocID="{0716F166-157F-4194-A624-5707275F976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C801E-FC93-4ACA-9644-92E9A5D4FA05}" type="pres">
      <dgm:prSet presAssocID="{0716F166-157F-4194-A624-5707275F9763}" presName="dummyMaxCanvas" presStyleCnt="0">
        <dgm:presLayoutVars/>
      </dgm:prSet>
      <dgm:spPr/>
    </dgm:pt>
    <dgm:pt modelId="{C14AB781-1D34-4BA9-8B81-9486E4EDA29A}" type="pres">
      <dgm:prSet presAssocID="{0716F166-157F-4194-A624-5707275F976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95D3A-A657-4DBD-9841-397037691C88}" type="pres">
      <dgm:prSet presAssocID="{0716F166-157F-4194-A624-5707275F976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1E7BD-FC63-4FF8-83B3-814B14F41564}" type="pres">
      <dgm:prSet presAssocID="{0716F166-157F-4194-A624-5707275F976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F4062-C3A9-4633-899F-66A9CF7E4169}" type="pres">
      <dgm:prSet presAssocID="{0716F166-157F-4194-A624-5707275F9763}" presName="FiveNodes_4" presStyleLbl="node1" presStyleIdx="3" presStyleCnt="5" custLinFactNeighborX="-620" custLinFactNeighborY="1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D8793-A85E-438E-A80F-EDEB096D7847}" type="pres">
      <dgm:prSet presAssocID="{0716F166-157F-4194-A624-5707275F976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D2A3-19F9-4FFF-8C82-5673904A7344}" type="pres">
      <dgm:prSet presAssocID="{0716F166-157F-4194-A624-5707275F976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6325E-0086-45AA-8CDD-E6B86DA57127}" type="pres">
      <dgm:prSet presAssocID="{0716F166-157F-4194-A624-5707275F976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FD7CD-E10F-4C27-ACCF-22646A4215F1}" type="pres">
      <dgm:prSet presAssocID="{0716F166-157F-4194-A624-5707275F976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7A44E-6A44-47B4-B8B7-608F7BD9A290}" type="pres">
      <dgm:prSet presAssocID="{0716F166-157F-4194-A624-5707275F976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5E49E-77F7-4375-9FFC-433FDD48521D}" type="pres">
      <dgm:prSet presAssocID="{0716F166-157F-4194-A624-5707275F976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A0A7E-084B-4644-917E-CE5D2CFB6349}" type="pres">
      <dgm:prSet presAssocID="{0716F166-157F-4194-A624-5707275F976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B2F3A-D282-4714-ACA1-F2C23180280B}" type="pres">
      <dgm:prSet presAssocID="{0716F166-157F-4194-A624-5707275F976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F6CAC-C8AF-4DB5-89EB-8524AD3CFE97}" type="pres">
      <dgm:prSet presAssocID="{0716F166-157F-4194-A624-5707275F976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9BA1F-ABFC-4F45-BCC1-56AC400ED436}" type="pres">
      <dgm:prSet presAssocID="{0716F166-157F-4194-A624-5707275F976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391B0-8248-459B-B94B-30C12698D059}" type="presOf" srcId="{524942F1-C871-4FF0-9799-D46C19FAF9C9}" destId="{A5DA0A7E-084B-4644-917E-CE5D2CFB6349}" srcOrd="1" destOrd="0" presId="urn:microsoft.com/office/officeart/2005/8/layout/vProcess5"/>
    <dgm:cxn modelId="{333903BB-B04F-40D2-935C-C485FD62E522}" type="presOf" srcId="{D42E40D8-55F5-4464-AD16-4FC0ED8234BA}" destId="{65CF4062-C3A9-4633-899F-66A9CF7E4169}" srcOrd="0" destOrd="0" presId="urn:microsoft.com/office/officeart/2005/8/layout/vProcess5"/>
    <dgm:cxn modelId="{AA868133-6027-491A-90F8-6AE8ED8ED61C}" type="presOf" srcId="{0716F166-157F-4194-A624-5707275F9763}" destId="{B5E2C4DA-C3C7-49B8-9787-4A77EBDAFC84}" srcOrd="0" destOrd="0" presId="urn:microsoft.com/office/officeart/2005/8/layout/vProcess5"/>
    <dgm:cxn modelId="{83346030-A777-4EF2-91E8-EBDD525FA413}" srcId="{0716F166-157F-4194-A624-5707275F9763}" destId="{AE0DF32D-F536-4777-BD37-5BF449C973BD}" srcOrd="2" destOrd="0" parTransId="{8B03288C-AC4F-4E2D-B523-6712D2BF776D}" sibTransId="{37A3D0AE-7285-4265-AC87-6D766E1886BF}"/>
    <dgm:cxn modelId="{5B4BBAA3-4210-441A-A136-1D6E8F4893D5}" type="presOf" srcId="{AE0DF32D-F536-4777-BD37-5BF449C973BD}" destId="{3B0B2F3A-D282-4714-ACA1-F2C23180280B}" srcOrd="1" destOrd="0" presId="urn:microsoft.com/office/officeart/2005/8/layout/vProcess5"/>
    <dgm:cxn modelId="{244B9E37-B9EB-4220-A4EE-A6C12AD4ED97}" type="presOf" srcId="{D657B68D-BEC0-4914-84F6-02A38DD3774E}" destId="{9135E49E-77F7-4375-9FFC-433FDD48521D}" srcOrd="1" destOrd="0" presId="urn:microsoft.com/office/officeart/2005/8/layout/vProcess5"/>
    <dgm:cxn modelId="{732CE4DC-464C-4A6B-A35A-A9A1A94A7A10}" type="presOf" srcId="{AE0DF32D-F536-4777-BD37-5BF449C973BD}" destId="{5A31E7BD-FC63-4FF8-83B3-814B14F41564}" srcOrd="0" destOrd="0" presId="urn:microsoft.com/office/officeart/2005/8/layout/vProcess5"/>
    <dgm:cxn modelId="{A39DE7F8-8D11-4242-B7CD-A7DCF8E29E75}" type="presOf" srcId="{169CEBC2-56A7-4723-BF64-C4B592284C3B}" destId="{8466325E-0086-45AA-8CDD-E6B86DA57127}" srcOrd="0" destOrd="0" presId="urn:microsoft.com/office/officeart/2005/8/layout/vProcess5"/>
    <dgm:cxn modelId="{1437C302-43FF-40B5-8A9F-5A034DB1981E}" srcId="{0716F166-157F-4194-A624-5707275F9763}" destId="{D42E40D8-55F5-4464-AD16-4FC0ED8234BA}" srcOrd="3" destOrd="0" parTransId="{49E1ED4E-55AB-45C6-9EF7-4051B554760C}" sibTransId="{20623948-ED45-458B-BD76-2E446216143B}"/>
    <dgm:cxn modelId="{247A98D1-123D-49DF-A061-E598303A7A45}" type="presOf" srcId="{37A3D0AE-7285-4265-AC87-6D766E1886BF}" destId="{1AAFD7CD-E10F-4C27-ACCF-22646A4215F1}" srcOrd="0" destOrd="0" presId="urn:microsoft.com/office/officeart/2005/8/layout/vProcess5"/>
    <dgm:cxn modelId="{38E101D6-D641-40E6-B323-AF7CD865266F}" srcId="{0716F166-157F-4194-A624-5707275F9763}" destId="{D194C74E-4450-4C0B-8F80-C55347609AD9}" srcOrd="6" destOrd="0" parTransId="{0CA1F63B-0716-42C8-91AD-1765E86FB555}" sibTransId="{24966867-C167-42B5-833C-53D0AE18B2F8}"/>
    <dgm:cxn modelId="{85438388-A733-47F8-845A-DCAB5A9B2266}" type="presOf" srcId="{D42E40D8-55F5-4464-AD16-4FC0ED8234BA}" destId="{B29F6CAC-C8AF-4DB5-89EB-8524AD3CFE97}" srcOrd="1" destOrd="0" presId="urn:microsoft.com/office/officeart/2005/8/layout/vProcess5"/>
    <dgm:cxn modelId="{49EE4E9E-75C8-4328-86C4-52BA7D1048AF}" srcId="{0716F166-157F-4194-A624-5707275F9763}" destId="{55161A7B-1487-4A2E-A52F-E925FCA2F3A0}" srcOrd="5" destOrd="0" parTransId="{A93B4FE8-E060-4420-8BBD-4E929A31CE32}" sibTransId="{1D6F74E8-FA69-49AE-BA34-4CDA2EDB2ACD}"/>
    <dgm:cxn modelId="{D75C6F36-13DC-48AB-A7F4-D2EBFCCE3870}" srcId="{0716F166-157F-4194-A624-5707275F9763}" destId="{61B5427F-7B3F-4173-A397-26C99C1E77C4}" srcOrd="4" destOrd="0" parTransId="{69CAC99C-22D1-4799-BC56-C893D1594018}" sibTransId="{D2D60709-ABA8-4988-9B26-8B12C7C7DD63}"/>
    <dgm:cxn modelId="{219B9665-24B3-4906-B4A6-5C86ACB81D08}" type="presOf" srcId="{61B5427F-7B3F-4173-A397-26C99C1E77C4}" destId="{5369BA1F-ABFC-4F45-BCC1-56AC400ED436}" srcOrd="1" destOrd="0" presId="urn:microsoft.com/office/officeart/2005/8/layout/vProcess5"/>
    <dgm:cxn modelId="{87BE02E0-D874-423F-83F0-D28086B4ACD7}" srcId="{0716F166-157F-4194-A624-5707275F9763}" destId="{524942F1-C871-4FF0-9799-D46C19FAF9C9}" srcOrd="1" destOrd="0" parTransId="{A8A07870-7368-4D17-9E7E-4A6085C03158}" sibTransId="{169CEBC2-56A7-4723-BF64-C4B592284C3B}"/>
    <dgm:cxn modelId="{D5285774-DB66-4802-B6A1-FC0F6E77AC35}" type="presOf" srcId="{20623948-ED45-458B-BD76-2E446216143B}" destId="{6217A44E-6A44-47B4-B8B7-608F7BD9A290}" srcOrd="0" destOrd="0" presId="urn:microsoft.com/office/officeart/2005/8/layout/vProcess5"/>
    <dgm:cxn modelId="{9E3DFC09-926C-4F2E-B881-23C0AECEE592}" type="presOf" srcId="{524942F1-C871-4FF0-9799-D46C19FAF9C9}" destId="{E0C95D3A-A657-4DBD-9841-397037691C88}" srcOrd="0" destOrd="0" presId="urn:microsoft.com/office/officeart/2005/8/layout/vProcess5"/>
    <dgm:cxn modelId="{5BAD6A6F-3E27-42FA-83A6-DB3630A866F4}" type="presOf" srcId="{E1756882-B77A-456C-8136-FBB08BCF3711}" destId="{CAD6D2A3-19F9-4FFF-8C82-5673904A7344}" srcOrd="0" destOrd="0" presId="urn:microsoft.com/office/officeart/2005/8/layout/vProcess5"/>
    <dgm:cxn modelId="{6B02A7BD-3DC5-4127-889C-E3DE7392292D}" type="presOf" srcId="{61B5427F-7B3F-4173-A397-26C99C1E77C4}" destId="{1D5D8793-A85E-438E-A80F-EDEB096D7847}" srcOrd="0" destOrd="0" presId="urn:microsoft.com/office/officeart/2005/8/layout/vProcess5"/>
    <dgm:cxn modelId="{47BD0BAF-776D-4F8F-A68E-0DE2AB72B44E}" type="presOf" srcId="{D657B68D-BEC0-4914-84F6-02A38DD3774E}" destId="{C14AB781-1D34-4BA9-8B81-9486E4EDA29A}" srcOrd="0" destOrd="0" presId="urn:microsoft.com/office/officeart/2005/8/layout/vProcess5"/>
    <dgm:cxn modelId="{B42F0C46-A160-4AF6-9467-04AA99DF381E}" srcId="{0716F166-157F-4194-A624-5707275F9763}" destId="{D657B68D-BEC0-4914-84F6-02A38DD3774E}" srcOrd="0" destOrd="0" parTransId="{9118FAF8-5726-4528-B869-2173FF043CA9}" sibTransId="{E1756882-B77A-456C-8136-FBB08BCF3711}"/>
    <dgm:cxn modelId="{1E319CC5-3F51-499E-A28B-550DB66BA630}" type="presParOf" srcId="{B5E2C4DA-C3C7-49B8-9787-4A77EBDAFC84}" destId="{660C801E-FC93-4ACA-9644-92E9A5D4FA05}" srcOrd="0" destOrd="0" presId="urn:microsoft.com/office/officeart/2005/8/layout/vProcess5"/>
    <dgm:cxn modelId="{71988185-C040-48E9-8A28-CD3482302670}" type="presParOf" srcId="{B5E2C4DA-C3C7-49B8-9787-4A77EBDAFC84}" destId="{C14AB781-1D34-4BA9-8B81-9486E4EDA29A}" srcOrd="1" destOrd="0" presId="urn:microsoft.com/office/officeart/2005/8/layout/vProcess5"/>
    <dgm:cxn modelId="{6657BD7D-1D47-4AA0-A76D-9B64CC9B29C7}" type="presParOf" srcId="{B5E2C4DA-C3C7-49B8-9787-4A77EBDAFC84}" destId="{E0C95D3A-A657-4DBD-9841-397037691C88}" srcOrd="2" destOrd="0" presId="urn:microsoft.com/office/officeart/2005/8/layout/vProcess5"/>
    <dgm:cxn modelId="{2F25707D-2E60-40E3-9401-EB9A1B4F5C90}" type="presParOf" srcId="{B5E2C4DA-C3C7-49B8-9787-4A77EBDAFC84}" destId="{5A31E7BD-FC63-4FF8-83B3-814B14F41564}" srcOrd="3" destOrd="0" presId="urn:microsoft.com/office/officeart/2005/8/layout/vProcess5"/>
    <dgm:cxn modelId="{4E237383-7B69-4BE9-A591-999F7CF56B18}" type="presParOf" srcId="{B5E2C4DA-C3C7-49B8-9787-4A77EBDAFC84}" destId="{65CF4062-C3A9-4633-899F-66A9CF7E4169}" srcOrd="4" destOrd="0" presId="urn:microsoft.com/office/officeart/2005/8/layout/vProcess5"/>
    <dgm:cxn modelId="{225959BB-27D5-4B42-AA69-3ECE9CF154AF}" type="presParOf" srcId="{B5E2C4DA-C3C7-49B8-9787-4A77EBDAFC84}" destId="{1D5D8793-A85E-438E-A80F-EDEB096D7847}" srcOrd="5" destOrd="0" presId="urn:microsoft.com/office/officeart/2005/8/layout/vProcess5"/>
    <dgm:cxn modelId="{2C473C13-1994-4B2C-A88D-B533CC9ED995}" type="presParOf" srcId="{B5E2C4DA-C3C7-49B8-9787-4A77EBDAFC84}" destId="{CAD6D2A3-19F9-4FFF-8C82-5673904A7344}" srcOrd="6" destOrd="0" presId="urn:microsoft.com/office/officeart/2005/8/layout/vProcess5"/>
    <dgm:cxn modelId="{F087518C-F040-4AC1-92E1-7F1276996E58}" type="presParOf" srcId="{B5E2C4DA-C3C7-49B8-9787-4A77EBDAFC84}" destId="{8466325E-0086-45AA-8CDD-E6B86DA57127}" srcOrd="7" destOrd="0" presId="urn:microsoft.com/office/officeart/2005/8/layout/vProcess5"/>
    <dgm:cxn modelId="{EEFB5BA1-161F-4A87-95C6-EA6C36F90DBD}" type="presParOf" srcId="{B5E2C4DA-C3C7-49B8-9787-4A77EBDAFC84}" destId="{1AAFD7CD-E10F-4C27-ACCF-22646A4215F1}" srcOrd="8" destOrd="0" presId="urn:microsoft.com/office/officeart/2005/8/layout/vProcess5"/>
    <dgm:cxn modelId="{32301D1A-63E7-4DDB-A919-C5183A1168C3}" type="presParOf" srcId="{B5E2C4DA-C3C7-49B8-9787-4A77EBDAFC84}" destId="{6217A44E-6A44-47B4-B8B7-608F7BD9A290}" srcOrd="9" destOrd="0" presId="urn:microsoft.com/office/officeart/2005/8/layout/vProcess5"/>
    <dgm:cxn modelId="{330B02DA-BD36-4BF5-B0CE-D00160B6B515}" type="presParOf" srcId="{B5E2C4DA-C3C7-49B8-9787-4A77EBDAFC84}" destId="{9135E49E-77F7-4375-9FFC-433FDD48521D}" srcOrd="10" destOrd="0" presId="urn:microsoft.com/office/officeart/2005/8/layout/vProcess5"/>
    <dgm:cxn modelId="{6433EDAF-885D-4EF8-A50B-8B9FBA0FB448}" type="presParOf" srcId="{B5E2C4DA-C3C7-49B8-9787-4A77EBDAFC84}" destId="{A5DA0A7E-084B-4644-917E-CE5D2CFB6349}" srcOrd="11" destOrd="0" presId="urn:microsoft.com/office/officeart/2005/8/layout/vProcess5"/>
    <dgm:cxn modelId="{32E97EE0-E054-4E85-8593-BDF6C3CBDB63}" type="presParOf" srcId="{B5E2C4DA-C3C7-49B8-9787-4A77EBDAFC84}" destId="{3B0B2F3A-D282-4714-ACA1-F2C23180280B}" srcOrd="12" destOrd="0" presId="urn:microsoft.com/office/officeart/2005/8/layout/vProcess5"/>
    <dgm:cxn modelId="{E9D792F2-C905-4EAB-BB9F-E26E28B0054A}" type="presParOf" srcId="{B5E2C4DA-C3C7-49B8-9787-4A77EBDAFC84}" destId="{B29F6CAC-C8AF-4DB5-89EB-8524AD3CFE97}" srcOrd="13" destOrd="0" presId="urn:microsoft.com/office/officeart/2005/8/layout/vProcess5"/>
    <dgm:cxn modelId="{91BF3403-ED4B-428E-A653-AB0758D21658}" type="presParOf" srcId="{B5E2C4DA-C3C7-49B8-9787-4A77EBDAFC84}" destId="{5369BA1F-ABFC-4F45-BCC1-56AC400ED43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B75EC-5466-4C74-9147-A506DCC0003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E41B8E-8A20-44B6-AEBD-998C4A6B6D48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Організаційний етап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6D0D4F5-6FC6-4071-8834-C9C9FAFAB365}" type="parTrans" cxnId="{301B215B-D36F-4EF7-B9C3-D0B0ACDF85E8}">
      <dgm:prSet/>
      <dgm:spPr/>
      <dgm:t>
        <a:bodyPr/>
        <a:lstStyle/>
        <a:p>
          <a:endParaRPr lang="ru-RU"/>
        </a:p>
      </dgm:t>
    </dgm:pt>
    <dgm:pt modelId="{7D46368E-DEBF-4E60-BE44-0C15AD775566}" type="sibTrans" cxnId="{301B215B-D36F-4EF7-B9C3-D0B0ACDF85E8}">
      <dgm:prSet/>
      <dgm:spPr/>
      <dgm:t>
        <a:bodyPr/>
        <a:lstStyle/>
        <a:p>
          <a:endParaRPr lang="ru-RU"/>
        </a:p>
      </dgm:t>
    </dgm:pt>
    <dgm:pt modelId="{0DD2BAC5-83E6-44A9-8937-2A2D6EF07223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Підготовка учнів до активної навчально-пізнавальної діяльності на основному етапі уроку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E1F5C7-9E38-4272-817A-1F46083B4B1C}" type="parTrans" cxnId="{770DECD4-65D4-42D0-B9C0-6E51B5B68E1D}">
      <dgm:prSet/>
      <dgm:spPr/>
      <dgm:t>
        <a:bodyPr/>
        <a:lstStyle/>
        <a:p>
          <a:endParaRPr lang="ru-RU"/>
        </a:p>
      </dgm:t>
    </dgm:pt>
    <dgm:pt modelId="{0C7D838B-5F5D-4196-95B1-86D9CA872902}" type="sibTrans" cxnId="{770DECD4-65D4-42D0-B9C0-6E51B5B68E1D}">
      <dgm:prSet/>
      <dgm:spPr/>
      <dgm:t>
        <a:bodyPr/>
        <a:lstStyle/>
        <a:p>
          <a:endParaRPr lang="ru-RU"/>
        </a:p>
      </dgm:t>
    </dgm:pt>
    <dgm:pt modelId="{6760BA71-A7A9-4C7B-B38A-9EEBA263CAC5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Освоєння нового навчального матеріалу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C7F7D04-BAA6-4606-A452-3E58EE4F8363}" type="parTrans" cxnId="{738A52A6-CD5B-484E-94B2-6F70B0203508}">
      <dgm:prSet/>
      <dgm:spPr/>
      <dgm:t>
        <a:bodyPr/>
        <a:lstStyle/>
        <a:p>
          <a:endParaRPr lang="ru-RU"/>
        </a:p>
      </dgm:t>
    </dgm:pt>
    <dgm:pt modelId="{2810AB78-7DC9-43B8-9A37-E62894885AF1}" type="sibTrans" cxnId="{738A52A6-CD5B-484E-94B2-6F70B0203508}">
      <dgm:prSet/>
      <dgm:spPr/>
      <dgm:t>
        <a:bodyPr/>
        <a:lstStyle/>
        <a:p>
          <a:endParaRPr lang="ru-RU"/>
        </a:p>
      </dgm:t>
    </dgm:pt>
    <dgm:pt modelId="{E8634F74-12C2-46B9-B0F1-D59DDCB1D195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Первинна перевірка розуміння учнями змісту навчального матеріалу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E73B56E-BB6C-4974-9C2A-27CC35FDF965}" type="parTrans" cxnId="{33B0274D-40BC-44B3-AABE-7C2864EB4DD1}">
      <dgm:prSet/>
      <dgm:spPr/>
      <dgm:t>
        <a:bodyPr/>
        <a:lstStyle/>
        <a:p>
          <a:endParaRPr lang="ru-RU"/>
        </a:p>
      </dgm:t>
    </dgm:pt>
    <dgm:pt modelId="{C632B5F7-A7D3-4678-9CEE-BE2EA70F67A5}" type="sibTrans" cxnId="{33B0274D-40BC-44B3-AABE-7C2864EB4DD1}">
      <dgm:prSet/>
      <dgm:spPr/>
      <dgm:t>
        <a:bodyPr/>
        <a:lstStyle/>
        <a:p>
          <a:endParaRPr lang="ru-RU"/>
        </a:p>
      </dgm:t>
    </dgm:pt>
    <dgm:pt modelId="{16DFC68D-6A44-46D0-9B1C-DC685FB9DB23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Закріплення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матеріалу даного уроку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B16031D-481E-42B9-BD04-C5E6F8D1A1FF}" type="parTrans" cxnId="{3EE84D02-BFB7-4166-B7A2-A516355AD96E}">
      <dgm:prSet/>
      <dgm:spPr/>
      <dgm:t>
        <a:bodyPr/>
        <a:lstStyle/>
        <a:p>
          <a:endParaRPr lang="ru-RU"/>
        </a:p>
      </dgm:t>
    </dgm:pt>
    <dgm:pt modelId="{C9CBFEA5-5A01-4249-B0B7-19E1519C1F7A}" type="sibTrans" cxnId="{3EE84D02-BFB7-4166-B7A2-A516355AD96E}">
      <dgm:prSet/>
      <dgm:spPr/>
      <dgm:t>
        <a:bodyPr/>
        <a:lstStyle/>
        <a:p>
          <a:endParaRPr lang="ru-RU"/>
        </a:p>
      </dgm:t>
    </dgm:pt>
    <dgm:pt modelId="{3B7851E6-F958-48F4-A3DD-174E0C674098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Узагальнення і систематизація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4C732A7-C2EB-4CE5-90D3-35F0B0007C9F}" type="parTrans" cxnId="{2284C922-2F29-439B-9BDC-95AE6A035018}">
      <dgm:prSet/>
      <dgm:spPr/>
      <dgm:t>
        <a:bodyPr/>
        <a:lstStyle/>
        <a:p>
          <a:endParaRPr lang="ru-RU"/>
        </a:p>
      </dgm:t>
    </dgm:pt>
    <dgm:pt modelId="{E783CD38-2C34-44AD-807B-A452190944B7}" type="sibTrans" cxnId="{2284C922-2F29-439B-9BDC-95AE6A035018}">
      <dgm:prSet/>
      <dgm:spPr/>
      <dgm:t>
        <a:bodyPr/>
        <a:lstStyle/>
        <a:p>
          <a:endParaRPr lang="ru-RU"/>
        </a:p>
      </dgm:t>
    </dgm:pt>
    <dgm:pt modelId="{E605F512-EA99-4436-965F-D24041E66D8A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Усебічна перевірка знань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73DD30B-FD28-4D6C-9564-8F90A71445DC}" type="parTrans" cxnId="{D47D4D43-EA0C-42CE-BA41-B0D4427A836D}">
      <dgm:prSet/>
      <dgm:spPr/>
      <dgm:t>
        <a:bodyPr/>
        <a:lstStyle/>
        <a:p>
          <a:endParaRPr lang="ru-RU"/>
        </a:p>
      </dgm:t>
    </dgm:pt>
    <dgm:pt modelId="{9FF6A81B-2AA9-4631-B406-73BE697F4138}" type="sibTrans" cxnId="{D47D4D43-EA0C-42CE-BA41-B0D4427A836D}">
      <dgm:prSet/>
      <dgm:spPr/>
      <dgm:t>
        <a:bodyPr/>
        <a:lstStyle/>
        <a:p>
          <a:endParaRPr lang="ru-RU"/>
        </a:p>
      </dgm:t>
    </dgm:pt>
    <dgm:pt modelId="{FCD12ACE-F346-487A-9EBD-91E493C61162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Підведення підсумків уроку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038DC45-353F-400E-84EB-00ECF965F6CE}" type="parTrans" cxnId="{ECC1D176-103D-41C0-8BAB-6D7B4B4EBD2D}">
      <dgm:prSet/>
      <dgm:spPr/>
      <dgm:t>
        <a:bodyPr/>
        <a:lstStyle/>
        <a:p>
          <a:endParaRPr lang="ru-RU"/>
        </a:p>
      </dgm:t>
    </dgm:pt>
    <dgm:pt modelId="{734DDFC5-BEFE-434E-9B42-279042C73EE9}" type="sibTrans" cxnId="{ECC1D176-103D-41C0-8BAB-6D7B4B4EBD2D}">
      <dgm:prSet/>
      <dgm:spPr/>
      <dgm:t>
        <a:bodyPr/>
        <a:lstStyle/>
        <a:p>
          <a:endParaRPr lang="ru-RU"/>
        </a:p>
      </dgm:t>
    </dgm:pt>
    <dgm:pt modelId="{135FD8EC-E2D3-4F10-913A-222D440822DF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Інформація про домашнє завдання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E00A276-D8AA-4220-85D2-4628F90C2033}" type="parTrans" cxnId="{67F8F06D-2174-4BCA-89F9-7F3261B27822}">
      <dgm:prSet/>
      <dgm:spPr/>
      <dgm:t>
        <a:bodyPr/>
        <a:lstStyle/>
        <a:p>
          <a:endParaRPr lang="ru-RU"/>
        </a:p>
      </dgm:t>
    </dgm:pt>
    <dgm:pt modelId="{D1E14A2C-0858-422E-AF42-51FF7347D998}" type="sibTrans" cxnId="{67F8F06D-2174-4BCA-89F9-7F3261B27822}">
      <dgm:prSet/>
      <dgm:spPr/>
      <dgm:t>
        <a:bodyPr/>
        <a:lstStyle/>
        <a:p>
          <a:endParaRPr lang="ru-RU"/>
        </a:p>
      </dgm:t>
    </dgm:pt>
    <dgm:pt modelId="{12BB359A-C2C7-488E-9DD5-221D8A3889D0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Перевірка домашнього завдання</a:t>
          </a:r>
        </a:p>
      </dgm:t>
    </dgm:pt>
    <dgm:pt modelId="{24E9BCB7-CDB2-4BB4-BEA5-9E4B5BAC876A}" type="parTrans" cxnId="{18D225C2-80E9-4520-9EA0-A962A99263CE}">
      <dgm:prSet/>
      <dgm:spPr/>
      <dgm:t>
        <a:bodyPr/>
        <a:lstStyle/>
        <a:p>
          <a:endParaRPr lang="ru-RU"/>
        </a:p>
      </dgm:t>
    </dgm:pt>
    <dgm:pt modelId="{A976C525-818D-4D80-B23D-5A3D849F8B67}" type="sibTrans" cxnId="{18D225C2-80E9-4520-9EA0-A962A99263CE}">
      <dgm:prSet/>
      <dgm:spPr/>
      <dgm:t>
        <a:bodyPr/>
        <a:lstStyle/>
        <a:p>
          <a:endParaRPr lang="ru-RU"/>
        </a:p>
      </dgm:t>
    </dgm:pt>
    <dgm:pt modelId="{44127DE5-2527-4FC7-9848-3EDF2A98D146}" type="pres">
      <dgm:prSet presAssocID="{345B75EC-5466-4C74-9147-A506DCC0003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B50A9D8-05AA-4145-8631-593FB571853D}" type="pres">
      <dgm:prSet presAssocID="{BCE41B8E-8A20-44B6-AEBD-998C4A6B6D48}" presName="compNode" presStyleCnt="0"/>
      <dgm:spPr/>
    </dgm:pt>
    <dgm:pt modelId="{7C19F2CD-8F85-440B-A726-622E3516B495}" type="pres">
      <dgm:prSet presAssocID="{BCE41B8E-8A20-44B6-AEBD-998C4A6B6D48}" presName="dummyConnPt" presStyleCnt="0"/>
      <dgm:spPr/>
    </dgm:pt>
    <dgm:pt modelId="{4A3287AB-5C34-42AE-B571-B27CFE306E54}" type="pres">
      <dgm:prSet presAssocID="{BCE41B8E-8A20-44B6-AEBD-998C4A6B6D48}" presName="node" presStyleLbl="node1" presStyleIdx="0" presStyleCnt="10" custLinFactY="25478" custLinFactNeighborX="-38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3723C-94A3-4FBD-9E9B-4FB7698429C1}" type="pres">
      <dgm:prSet presAssocID="{7D46368E-DEBF-4E60-BE44-0C15AD775566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00AD87AE-3D0A-4765-BF8F-3AAC2EE7A953}" type="pres">
      <dgm:prSet presAssocID="{12BB359A-C2C7-488E-9DD5-221D8A3889D0}" presName="compNode" presStyleCnt="0"/>
      <dgm:spPr/>
    </dgm:pt>
    <dgm:pt modelId="{57FB22E2-941A-49A9-AEAD-A2F39546AD2D}" type="pres">
      <dgm:prSet presAssocID="{12BB359A-C2C7-488E-9DD5-221D8A3889D0}" presName="dummyConnPt" presStyleCnt="0"/>
      <dgm:spPr/>
    </dgm:pt>
    <dgm:pt modelId="{634285B7-9EB6-48ED-A50B-989A19E61FD5}" type="pres">
      <dgm:prSet presAssocID="{12BB359A-C2C7-488E-9DD5-221D8A3889D0}" presName="node" presStyleLbl="node1" presStyleIdx="1" presStyleCnt="10" custLinFactY="26162" custLinFactNeighborX="-38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69F24-8B70-4DD2-A51D-13F80C6D8FB7}" type="pres">
      <dgm:prSet presAssocID="{A976C525-818D-4D80-B23D-5A3D849F8B67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5BD8F9FF-D050-4639-B80E-05B0ABE87D41}" type="pres">
      <dgm:prSet presAssocID="{0DD2BAC5-83E6-44A9-8937-2A2D6EF07223}" presName="compNode" presStyleCnt="0"/>
      <dgm:spPr/>
    </dgm:pt>
    <dgm:pt modelId="{E1955BB5-6CD2-4283-B651-D1FBF451D260}" type="pres">
      <dgm:prSet presAssocID="{0DD2BAC5-83E6-44A9-8937-2A2D6EF07223}" presName="dummyConnPt" presStyleCnt="0"/>
      <dgm:spPr/>
    </dgm:pt>
    <dgm:pt modelId="{78D267B1-55DB-4AF2-A0E3-EFB8AA568E7A}" type="pres">
      <dgm:prSet presAssocID="{0DD2BAC5-83E6-44A9-8937-2A2D6EF07223}" presName="node" presStyleLbl="node1" presStyleIdx="2" presStyleCnt="10" custLinFactY="25206" custLinFactNeighborX="-38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B86F7-8EE9-487B-AEF6-27614D0F163E}" type="pres">
      <dgm:prSet presAssocID="{0C7D838B-5F5D-4196-95B1-86D9CA872902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4D91D25E-C953-4D5F-9162-C6970AD6BB89}" type="pres">
      <dgm:prSet presAssocID="{6760BA71-A7A9-4C7B-B38A-9EEBA263CAC5}" presName="compNode" presStyleCnt="0"/>
      <dgm:spPr/>
    </dgm:pt>
    <dgm:pt modelId="{124DF5AB-2B1B-42AA-89C4-72BD2F953E54}" type="pres">
      <dgm:prSet presAssocID="{6760BA71-A7A9-4C7B-B38A-9EEBA263CAC5}" presName="dummyConnPt" presStyleCnt="0"/>
      <dgm:spPr/>
    </dgm:pt>
    <dgm:pt modelId="{B8847D04-27DE-4B0B-8CF1-B28617467731}" type="pres">
      <dgm:prSet presAssocID="{6760BA71-A7A9-4C7B-B38A-9EEBA263CAC5}" presName="node" presStyleLbl="node1" presStyleIdx="3" presStyleCnt="10" custLinFactX="30541" custLinFactNeighborX="100000" custLinFactNeighborY="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4466C-8247-4DBC-9814-0F7C7B71B515}" type="pres">
      <dgm:prSet presAssocID="{2810AB78-7DC9-43B8-9A37-E62894885AF1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46E7383B-ABD7-4786-8ECB-9CC4EB13B1FB}" type="pres">
      <dgm:prSet presAssocID="{E8634F74-12C2-46B9-B0F1-D59DDCB1D195}" presName="compNode" presStyleCnt="0"/>
      <dgm:spPr/>
    </dgm:pt>
    <dgm:pt modelId="{B6E0EE4E-F7EE-4195-ABBB-6B7FBA71D214}" type="pres">
      <dgm:prSet presAssocID="{E8634F74-12C2-46B9-B0F1-D59DDCB1D195}" presName="dummyConnPt" presStyleCnt="0"/>
      <dgm:spPr/>
    </dgm:pt>
    <dgm:pt modelId="{9036F784-87B4-4346-AB63-288286A9BA33}" type="pres">
      <dgm:prSet presAssocID="{E8634F74-12C2-46B9-B0F1-D59DDCB1D195}" presName="node" presStyleLbl="node1" presStyleIdx="4" presStyleCnt="10" custLinFactY="-23838" custLinFactNeighborX="-5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FCF11-D9BD-4D22-9CD0-817D56B66463}" type="pres">
      <dgm:prSet presAssocID="{C632B5F7-A7D3-4678-9CEE-BE2EA70F67A5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06E3BE15-DEC0-4685-A28F-191626CD0011}" type="pres">
      <dgm:prSet presAssocID="{16DFC68D-6A44-46D0-9B1C-DC685FB9DB23}" presName="compNode" presStyleCnt="0"/>
      <dgm:spPr/>
    </dgm:pt>
    <dgm:pt modelId="{5B3AD828-0E01-4DE9-A2C1-06371D054EAC}" type="pres">
      <dgm:prSet presAssocID="{16DFC68D-6A44-46D0-9B1C-DC685FB9DB23}" presName="dummyConnPt" presStyleCnt="0"/>
      <dgm:spPr/>
    </dgm:pt>
    <dgm:pt modelId="{7EAA4DC9-D5F6-4344-9C6F-1A22320AD524}" type="pres">
      <dgm:prSet presAssocID="{16DFC68D-6A44-46D0-9B1C-DC685FB9DB23}" presName="node" presStyleLbl="node1" presStyleIdx="5" presStyleCnt="10" custLinFactY="-19057" custLinFactNeighborX="-5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CF064-9F6A-43F2-983F-C6105C019885}" type="pres">
      <dgm:prSet presAssocID="{C9CBFEA5-5A01-4249-B0B7-19E1519C1F7A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9E872359-03A9-4AE0-A53F-6FA6CACE17A5}" type="pres">
      <dgm:prSet presAssocID="{3B7851E6-F958-48F4-A3DD-174E0C674098}" presName="compNode" presStyleCnt="0"/>
      <dgm:spPr/>
    </dgm:pt>
    <dgm:pt modelId="{FEF5BABF-D86F-488E-8075-610847F12FC1}" type="pres">
      <dgm:prSet presAssocID="{3B7851E6-F958-48F4-A3DD-174E0C674098}" presName="dummyConnPt" presStyleCnt="0"/>
      <dgm:spPr/>
    </dgm:pt>
    <dgm:pt modelId="{53DD90D2-87D3-4619-AD10-410CD432CF8B}" type="pres">
      <dgm:prSet presAssocID="{3B7851E6-F958-48F4-A3DD-174E0C674098}" presName="node" presStyleLbl="node1" presStyleIdx="6" presStyleCnt="10" custLinFactY="-14277" custLinFactNeighborX="-5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DF9A0-D061-4E2C-A9D9-67931C936DFD}" type="pres">
      <dgm:prSet presAssocID="{E783CD38-2C34-44AD-807B-A452190944B7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D580B2D6-FA9C-415D-B146-ACCE26C91E12}" type="pres">
      <dgm:prSet presAssocID="{E605F512-EA99-4436-965F-D24041E66D8A}" presName="compNode" presStyleCnt="0"/>
      <dgm:spPr/>
    </dgm:pt>
    <dgm:pt modelId="{826113EF-E1B0-4C10-8E10-1B9FB8A06897}" type="pres">
      <dgm:prSet presAssocID="{E605F512-EA99-4436-965F-D24041E66D8A}" presName="dummyConnPt" presStyleCnt="0"/>
      <dgm:spPr/>
    </dgm:pt>
    <dgm:pt modelId="{6A57583C-44EC-4284-A6DF-719779BB745C}" type="pres">
      <dgm:prSet presAssocID="{E605F512-EA99-4436-965F-D24041E66D8A}" presName="node" presStyleLbl="node1" presStyleIdx="7" presStyleCnt="10" custLinFactX="35247" custLinFactNeighborX="100000" custLinFactNeighborY="10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4425C-FA2F-40B7-8BF7-D991E63D91CA}" type="pres">
      <dgm:prSet presAssocID="{9FF6A81B-2AA9-4631-B406-73BE697F4138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B8B5C059-1DFB-4F0D-AA71-C82068782759}" type="pres">
      <dgm:prSet presAssocID="{FCD12ACE-F346-487A-9EBD-91E493C61162}" presName="compNode" presStyleCnt="0"/>
      <dgm:spPr/>
    </dgm:pt>
    <dgm:pt modelId="{8171B601-F967-4419-8822-F8D3585426D7}" type="pres">
      <dgm:prSet presAssocID="{FCD12ACE-F346-487A-9EBD-91E493C61162}" presName="dummyConnPt" presStyleCnt="0"/>
      <dgm:spPr/>
    </dgm:pt>
    <dgm:pt modelId="{D53FB57E-66A9-4163-8B69-D93A4E77C7D0}" type="pres">
      <dgm:prSet presAssocID="{FCD12ACE-F346-487A-9EBD-91E493C61162}" presName="node" presStyleLbl="node1" presStyleIdx="8" presStyleCnt="10" custLinFactY="30943" custLinFactNeighborX="224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67A37-CEB4-473E-82FE-4BC382B5BB3A}" type="pres">
      <dgm:prSet presAssocID="{734DDFC5-BEFE-434E-9B42-279042C73EE9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16B4555-2DC0-4D66-8FCF-8D8D83BAC2F1}" type="pres">
      <dgm:prSet presAssocID="{135FD8EC-E2D3-4F10-913A-222D440822DF}" presName="compNode" presStyleCnt="0"/>
      <dgm:spPr/>
    </dgm:pt>
    <dgm:pt modelId="{7F15EF0D-FAF2-43C0-BC6A-27C8B5CA94FE}" type="pres">
      <dgm:prSet presAssocID="{135FD8EC-E2D3-4F10-913A-222D440822DF}" presName="dummyConnPt" presStyleCnt="0"/>
      <dgm:spPr/>
    </dgm:pt>
    <dgm:pt modelId="{817DCBE1-378E-4DFD-9C9A-4BB7EA568E6F}" type="pres">
      <dgm:prSet presAssocID="{135FD8EC-E2D3-4F10-913A-222D440822DF}" presName="node" presStyleLbl="node1" presStyleIdx="9" presStyleCnt="10" custLinFactY="31627" custLinFactNeighborX="224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C0F65-E5D3-4F4B-B482-E4DF4E5F6049}" type="presOf" srcId="{3B7851E6-F958-48F4-A3DD-174E0C674098}" destId="{53DD90D2-87D3-4619-AD10-410CD432CF8B}" srcOrd="0" destOrd="0" presId="urn:microsoft.com/office/officeart/2005/8/layout/bProcess4"/>
    <dgm:cxn modelId="{DFBC12C8-BDD4-4EC5-B1DB-1B9FFEDB16CA}" type="presOf" srcId="{12BB359A-C2C7-488E-9DD5-221D8A3889D0}" destId="{634285B7-9EB6-48ED-A50B-989A19E61FD5}" srcOrd="0" destOrd="0" presId="urn:microsoft.com/office/officeart/2005/8/layout/bProcess4"/>
    <dgm:cxn modelId="{ECC1D176-103D-41C0-8BAB-6D7B4B4EBD2D}" srcId="{345B75EC-5466-4C74-9147-A506DCC00030}" destId="{FCD12ACE-F346-487A-9EBD-91E493C61162}" srcOrd="8" destOrd="0" parTransId="{2038DC45-353F-400E-84EB-00ECF965F6CE}" sibTransId="{734DDFC5-BEFE-434E-9B42-279042C73EE9}"/>
    <dgm:cxn modelId="{577C4936-5133-4594-9D07-E7E8062381E9}" type="presOf" srcId="{7D46368E-DEBF-4E60-BE44-0C15AD775566}" destId="{1423723C-94A3-4FBD-9E9B-4FB7698429C1}" srcOrd="0" destOrd="0" presId="urn:microsoft.com/office/officeart/2005/8/layout/bProcess4"/>
    <dgm:cxn modelId="{E3DEEFB6-F528-4245-930F-95F9BA0AABE9}" type="presOf" srcId="{BCE41B8E-8A20-44B6-AEBD-998C4A6B6D48}" destId="{4A3287AB-5C34-42AE-B571-B27CFE306E54}" srcOrd="0" destOrd="0" presId="urn:microsoft.com/office/officeart/2005/8/layout/bProcess4"/>
    <dgm:cxn modelId="{1CA48764-1102-4CA3-B800-9475654F14A3}" type="presOf" srcId="{E8634F74-12C2-46B9-B0F1-D59DDCB1D195}" destId="{9036F784-87B4-4346-AB63-288286A9BA33}" srcOrd="0" destOrd="0" presId="urn:microsoft.com/office/officeart/2005/8/layout/bProcess4"/>
    <dgm:cxn modelId="{1F28003C-8E85-42BD-83D9-35633A8C32E2}" type="presOf" srcId="{2810AB78-7DC9-43B8-9A37-E62894885AF1}" destId="{3A94466C-8247-4DBC-9814-0F7C7B71B515}" srcOrd="0" destOrd="0" presId="urn:microsoft.com/office/officeart/2005/8/layout/bProcess4"/>
    <dgm:cxn modelId="{FED3CA58-4A64-47CD-B3BE-F63BEA595203}" type="presOf" srcId="{135FD8EC-E2D3-4F10-913A-222D440822DF}" destId="{817DCBE1-378E-4DFD-9C9A-4BB7EA568E6F}" srcOrd="0" destOrd="0" presId="urn:microsoft.com/office/officeart/2005/8/layout/bProcess4"/>
    <dgm:cxn modelId="{738A52A6-CD5B-484E-94B2-6F70B0203508}" srcId="{345B75EC-5466-4C74-9147-A506DCC00030}" destId="{6760BA71-A7A9-4C7B-B38A-9EEBA263CAC5}" srcOrd="3" destOrd="0" parTransId="{8C7F7D04-BAA6-4606-A452-3E58EE4F8363}" sibTransId="{2810AB78-7DC9-43B8-9A37-E62894885AF1}"/>
    <dgm:cxn modelId="{1EF1588F-FE48-4A25-9CEC-0D119C62AD9A}" type="presOf" srcId="{345B75EC-5466-4C74-9147-A506DCC00030}" destId="{44127DE5-2527-4FC7-9848-3EDF2A98D146}" srcOrd="0" destOrd="0" presId="urn:microsoft.com/office/officeart/2005/8/layout/bProcess4"/>
    <dgm:cxn modelId="{F4CB4282-7339-45CC-91CB-6B1BBD98D633}" type="presOf" srcId="{E605F512-EA99-4436-965F-D24041E66D8A}" destId="{6A57583C-44EC-4284-A6DF-719779BB745C}" srcOrd="0" destOrd="0" presId="urn:microsoft.com/office/officeart/2005/8/layout/bProcess4"/>
    <dgm:cxn modelId="{68FC54A3-8D0A-4931-A63E-ABB629B289A5}" type="presOf" srcId="{C632B5F7-A7D3-4678-9CEE-BE2EA70F67A5}" destId="{520FCF11-D9BD-4D22-9CD0-817D56B66463}" srcOrd="0" destOrd="0" presId="urn:microsoft.com/office/officeart/2005/8/layout/bProcess4"/>
    <dgm:cxn modelId="{3EE84D02-BFB7-4166-B7A2-A516355AD96E}" srcId="{345B75EC-5466-4C74-9147-A506DCC00030}" destId="{16DFC68D-6A44-46D0-9B1C-DC685FB9DB23}" srcOrd="5" destOrd="0" parTransId="{6B16031D-481E-42B9-BD04-C5E6F8D1A1FF}" sibTransId="{C9CBFEA5-5A01-4249-B0B7-19E1519C1F7A}"/>
    <dgm:cxn modelId="{D99C9804-9C44-499F-8F52-A25F1CA3CF62}" type="presOf" srcId="{0C7D838B-5F5D-4196-95B1-86D9CA872902}" destId="{0DCB86F7-8EE9-487B-AEF6-27614D0F163E}" srcOrd="0" destOrd="0" presId="urn:microsoft.com/office/officeart/2005/8/layout/bProcess4"/>
    <dgm:cxn modelId="{D47D4D43-EA0C-42CE-BA41-B0D4427A836D}" srcId="{345B75EC-5466-4C74-9147-A506DCC00030}" destId="{E605F512-EA99-4436-965F-D24041E66D8A}" srcOrd="7" destOrd="0" parTransId="{C73DD30B-FD28-4D6C-9564-8F90A71445DC}" sibTransId="{9FF6A81B-2AA9-4631-B406-73BE697F4138}"/>
    <dgm:cxn modelId="{67F8F06D-2174-4BCA-89F9-7F3261B27822}" srcId="{345B75EC-5466-4C74-9147-A506DCC00030}" destId="{135FD8EC-E2D3-4F10-913A-222D440822DF}" srcOrd="9" destOrd="0" parTransId="{7E00A276-D8AA-4220-85D2-4628F90C2033}" sibTransId="{D1E14A2C-0858-422E-AF42-51FF7347D998}"/>
    <dgm:cxn modelId="{BFD0F86A-AEAD-4590-A4D3-557FB4CCC175}" type="presOf" srcId="{9FF6A81B-2AA9-4631-B406-73BE697F4138}" destId="{C684425C-FA2F-40B7-8BF7-D991E63D91CA}" srcOrd="0" destOrd="0" presId="urn:microsoft.com/office/officeart/2005/8/layout/bProcess4"/>
    <dgm:cxn modelId="{800C6F36-ED69-4CB1-A6E1-C557D77EA012}" type="presOf" srcId="{0DD2BAC5-83E6-44A9-8937-2A2D6EF07223}" destId="{78D267B1-55DB-4AF2-A0E3-EFB8AA568E7A}" srcOrd="0" destOrd="0" presId="urn:microsoft.com/office/officeart/2005/8/layout/bProcess4"/>
    <dgm:cxn modelId="{985403F8-BF8B-4B11-9AD5-77F15BA5C005}" type="presOf" srcId="{FCD12ACE-F346-487A-9EBD-91E493C61162}" destId="{D53FB57E-66A9-4163-8B69-D93A4E77C7D0}" srcOrd="0" destOrd="0" presId="urn:microsoft.com/office/officeart/2005/8/layout/bProcess4"/>
    <dgm:cxn modelId="{1016EE16-FE2D-4F56-8AAE-01C55C6E356B}" type="presOf" srcId="{A976C525-818D-4D80-B23D-5A3D849F8B67}" destId="{1B669F24-8B70-4DD2-A51D-13F80C6D8FB7}" srcOrd="0" destOrd="0" presId="urn:microsoft.com/office/officeart/2005/8/layout/bProcess4"/>
    <dgm:cxn modelId="{18D225C2-80E9-4520-9EA0-A962A99263CE}" srcId="{345B75EC-5466-4C74-9147-A506DCC00030}" destId="{12BB359A-C2C7-488E-9DD5-221D8A3889D0}" srcOrd="1" destOrd="0" parTransId="{24E9BCB7-CDB2-4BB4-BEA5-9E4B5BAC876A}" sibTransId="{A976C525-818D-4D80-B23D-5A3D849F8B67}"/>
    <dgm:cxn modelId="{301B215B-D36F-4EF7-B9C3-D0B0ACDF85E8}" srcId="{345B75EC-5466-4C74-9147-A506DCC00030}" destId="{BCE41B8E-8A20-44B6-AEBD-998C4A6B6D48}" srcOrd="0" destOrd="0" parTransId="{76D0D4F5-6FC6-4071-8834-C9C9FAFAB365}" sibTransId="{7D46368E-DEBF-4E60-BE44-0C15AD775566}"/>
    <dgm:cxn modelId="{33B0274D-40BC-44B3-AABE-7C2864EB4DD1}" srcId="{345B75EC-5466-4C74-9147-A506DCC00030}" destId="{E8634F74-12C2-46B9-B0F1-D59DDCB1D195}" srcOrd="4" destOrd="0" parTransId="{7E73B56E-BB6C-4974-9C2A-27CC35FDF965}" sibTransId="{C632B5F7-A7D3-4678-9CEE-BE2EA70F67A5}"/>
    <dgm:cxn modelId="{770DECD4-65D4-42D0-B9C0-6E51B5B68E1D}" srcId="{345B75EC-5466-4C74-9147-A506DCC00030}" destId="{0DD2BAC5-83E6-44A9-8937-2A2D6EF07223}" srcOrd="2" destOrd="0" parTransId="{79E1F5C7-9E38-4272-817A-1F46083B4B1C}" sibTransId="{0C7D838B-5F5D-4196-95B1-86D9CA872902}"/>
    <dgm:cxn modelId="{39D219F1-F2A6-4305-AA71-7AB953E359FF}" type="presOf" srcId="{734DDFC5-BEFE-434E-9B42-279042C73EE9}" destId="{E5767A37-CEB4-473E-82FE-4BC382B5BB3A}" srcOrd="0" destOrd="0" presId="urn:microsoft.com/office/officeart/2005/8/layout/bProcess4"/>
    <dgm:cxn modelId="{203D5FC8-32DE-4F99-9460-6FA26524CB83}" type="presOf" srcId="{6760BA71-A7A9-4C7B-B38A-9EEBA263CAC5}" destId="{B8847D04-27DE-4B0B-8CF1-B28617467731}" srcOrd="0" destOrd="0" presId="urn:microsoft.com/office/officeart/2005/8/layout/bProcess4"/>
    <dgm:cxn modelId="{2284C922-2F29-439B-9BDC-95AE6A035018}" srcId="{345B75EC-5466-4C74-9147-A506DCC00030}" destId="{3B7851E6-F958-48F4-A3DD-174E0C674098}" srcOrd="6" destOrd="0" parTransId="{34C732A7-C2EB-4CE5-90D3-35F0B0007C9F}" sibTransId="{E783CD38-2C34-44AD-807B-A452190944B7}"/>
    <dgm:cxn modelId="{119643A6-9C3C-42E5-8971-1017C187BA74}" type="presOf" srcId="{16DFC68D-6A44-46D0-9B1C-DC685FB9DB23}" destId="{7EAA4DC9-D5F6-4344-9C6F-1A22320AD524}" srcOrd="0" destOrd="0" presId="urn:microsoft.com/office/officeart/2005/8/layout/bProcess4"/>
    <dgm:cxn modelId="{831B869D-1162-403B-9F7D-07F16A59530A}" type="presOf" srcId="{E783CD38-2C34-44AD-807B-A452190944B7}" destId="{78CDF9A0-D061-4E2C-A9D9-67931C936DFD}" srcOrd="0" destOrd="0" presId="urn:microsoft.com/office/officeart/2005/8/layout/bProcess4"/>
    <dgm:cxn modelId="{00D21398-0499-4C49-B003-1B330AAB316D}" type="presOf" srcId="{C9CBFEA5-5A01-4249-B0B7-19E1519C1F7A}" destId="{352CF064-9F6A-43F2-983F-C6105C019885}" srcOrd="0" destOrd="0" presId="urn:microsoft.com/office/officeart/2005/8/layout/bProcess4"/>
    <dgm:cxn modelId="{5B7F08AC-E40A-426B-AD51-BD4BD1214830}" type="presParOf" srcId="{44127DE5-2527-4FC7-9848-3EDF2A98D146}" destId="{0B50A9D8-05AA-4145-8631-593FB571853D}" srcOrd="0" destOrd="0" presId="urn:microsoft.com/office/officeart/2005/8/layout/bProcess4"/>
    <dgm:cxn modelId="{AE19DDFD-AF37-43A2-B004-54B55DFE9173}" type="presParOf" srcId="{0B50A9D8-05AA-4145-8631-593FB571853D}" destId="{7C19F2CD-8F85-440B-A726-622E3516B495}" srcOrd="0" destOrd="0" presId="urn:microsoft.com/office/officeart/2005/8/layout/bProcess4"/>
    <dgm:cxn modelId="{964E9AC3-F673-4CD1-A5CD-51A88339B0CD}" type="presParOf" srcId="{0B50A9D8-05AA-4145-8631-593FB571853D}" destId="{4A3287AB-5C34-42AE-B571-B27CFE306E54}" srcOrd="1" destOrd="0" presId="urn:microsoft.com/office/officeart/2005/8/layout/bProcess4"/>
    <dgm:cxn modelId="{3FC6ED9A-60EB-4CD6-91E3-8527588A5349}" type="presParOf" srcId="{44127DE5-2527-4FC7-9848-3EDF2A98D146}" destId="{1423723C-94A3-4FBD-9E9B-4FB7698429C1}" srcOrd="1" destOrd="0" presId="urn:microsoft.com/office/officeart/2005/8/layout/bProcess4"/>
    <dgm:cxn modelId="{F69A35DE-7653-4E3D-BF3F-DAEA3996F245}" type="presParOf" srcId="{44127DE5-2527-4FC7-9848-3EDF2A98D146}" destId="{00AD87AE-3D0A-4765-BF8F-3AAC2EE7A953}" srcOrd="2" destOrd="0" presId="urn:microsoft.com/office/officeart/2005/8/layout/bProcess4"/>
    <dgm:cxn modelId="{D17E3097-A365-468C-8E87-7431C84DE973}" type="presParOf" srcId="{00AD87AE-3D0A-4765-BF8F-3AAC2EE7A953}" destId="{57FB22E2-941A-49A9-AEAD-A2F39546AD2D}" srcOrd="0" destOrd="0" presId="urn:microsoft.com/office/officeart/2005/8/layout/bProcess4"/>
    <dgm:cxn modelId="{7DA18E86-A997-4AE3-8359-03979F2826DC}" type="presParOf" srcId="{00AD87AE-3D0A-4765-BF8F-3AAC2EE7A953}" destId="{634285B7-9EB6-48ED-A50B-989A19E61FD5}" srcOrd="1" destOrd="0" presId="urn:microsoft.com/office/officeart/2005/8/layout/bProcess4"/>
    <dgm:cxn modelId="{7991A696-FAC7-47AC-999B-7373D07B51BA}" type="presParOf" srcId="{44127DE5-2527-4FC7-9848-3EDF2A98D146}" destId="{1B669F24-8B70-4DD2-A51D-13F80C6D8FB7}" srcOrd="3" destOrd="0" presId="urn:microsoft.com/office/officeart/2005/8/layout/bProcess4"/>
    <dgm:cxn modelId="{E29CAD68-2895-4CB9-86F6-81D1A8E74E96}" type="presParOf" srcId="{44127DE5-2527-4FC7-9848-3EDF2A98D146}" destId="{5BD8F9FF-D050-4639-B80E-05B0ABE87D41}" srcOrd="4" destOrd="0" presId="urn:microsoft.com/office/officeart/2005/8/layout/bProcess4"/>
    <dgm:cxn modelId="{1063DBBD-B76F-4C35-AF7B-FC28290F9DC4}" type="presParOf" srcId="{5BD8F9FF-D050-4639-B80E-05B0ABE87D41}" destId="{E1955BB5-6CD2-4283-B651-D1FBF451D260}" srcOrd="0" destOrd="0" presId="urn:microsoft.com/office/officeart/2005/8/layout/bProcess4"/>
    <dgm:cxn modelId="{F6AA61D4-1B0F-4E22-902D-37D2857F1FF1}" type="presParOf" srcId="{5BD8F9FF-D050-4639-B80E-05B0ABE87D41}" destId="{78D267B1-55DB-4AF2-A0E3-EFB8AA568E7A}" srcOrd="1" destOrd="0" presId="urn:microsoft.com/office/officeart/2005/8/layout/bProcess4"/>
    <dgm:cxn modelId="{479C869C-0235-43E8-9103-2B29DE3C323A}" type="presParOf" srcId="{44127DE5-2527-4FC7-9848-3EDF2A98D146}" destId="{0DCB86F7-8EE9-487B-AEF6-27614D0F163E}" srcOrd="5" destOrd="0" presId="urn:microsoft.com/office/officeart/2005/8/layout/bProcess4"/>
    <dgm:cxn modelId="{F673DAD6-36E3-4B65-917A-DB51257D6BC6}" type="presParOf" srcId="{44127DE5-2527-4FC7-9848-3EDF2A98D146}" destId="{4D91D25E-C953-4D5F-9162-C6970AD6BB89}" srcOrd="6" destOrd="0" presId="urn:microsoft.com/office/officeart/2005/8/layout/bProcess4"/>
    <dgm:cxn modelId="{C33F2AFE-CC4A-4F71-98AE-23847B4E9E09}" type="presParOf" srcId="{4D91D25E-C953-4D5F-9162-C6970AD6BB89}" destId="{124DF5AB-2B1B-42AA-89C4-72BD2F953E54}" srcOrd="0" destOrd="0" presId="urn:microsoft.com/office/officeart/2005/8/layout/bProcess4"/>
    <dgm:cxn modelId="{FA62BFBF-C65E-49DC-B9C3-43303618F43F}" type="presParOf" srcId="{4D91D25E-C953-4D5F-9162-C6970AD6BB89}" destId="{B8847D04-27DE-4B0B-8CF1-B28617467731}" srcOrd="1" destOrd="0" presId="urn:microsoft.com/office/officeart/2005/8/layout/bProcess4"/>
    <dgm:cxn modelId="{787FDAE6-3796-4B57-87B7-D42437313EC1}" type="presParOf" srcId="{44127DE5-2527-4FC7-9848-3EDF2A98D146}" destId="{3A94466C-8247-4DBC-9814-0F7C7B71B515}" srcOrd="7" destOrd="0" presId="urn:microsoft.com/office/officeart/2005/8/layout/bProcess4"/>
    <dgm:cxn modelId="{58286292-D61F-4F2D-9894-08FDD774299D}" type="presParOf" srcId="{44127DE5-2527-4FC7-9848-3EDF2A98D146}" destId="{46E7383B-ABD7-4786-8ECB-9CC4EB13B1FB}" srcOrd="8" destOrd="0" presId="urn:microsoft.com/office/officeart/2005/8/layout/bProcess4"/>
    <dgm:cxn modelId="{227080B4-4132-48E4-B0DA-1025D956DCDD}" type="presParOf" srcId="{46E7383B-ABD7-4786-8ECB-9CC4EB13B1FB}" destId="{B6E0EE4E-F7EE-4195-ABBB-6B7FBA71D214}" srcOrd="0" destOrd="0" presId="urn:microsoft.com/office/officeart/2005/8/layout/bProcess4"/>
    <dgm:cxn modelId="{05A6924F-8A91-480C-B6B9-A400B66A156C}" type="presParOf" srcId="{46E7383B-ABD7-4786-8ECB-9CC4EB13B1FB}" destId="{9036F784-87B4-4346-AB63-288286A9BA33}" srcOrd="1" destOrd="0" presId="urn:microsoft.com/office/officeart/2005/8/layout/bProcess4"/>
    <dgm:cxn modelId="{1F7021B5-5EA7-4E88-B355-C36051E4D625}" type="presParOf" srcId="{44127DE5-2527-4FC7-9848-3EDF2A98D146}" destId="{520FCF11-D9BD-4D22-9CD0-817D56B66463}" srcOrd="9" destOrd="0" presId="urn:microsoft.com/office/officeart/2005/8/layout/bProcess4"/>
    <dgm:cxn modelId="{ED13F5B6-471A-4838-8B58-225D051FCC68}" type="presParOf" srcId="{44127DE5-2527-4FC7-9848-3EDF2A98D146}" destId="{06E3BE15-DEC0-4685-A28F-191626CD0011}" srcOrd="10" destOrd="0" presId="urn:microsoft.com/office/officeart/2005/8/layout/bProcess4"/>
    <dgm:cxn modelId="{D9086A3B-E3B5-4912-B1FB-0D77534FE401}" type="presParOf" srcId="{06E3BE15-DEC0-4685-A28F-191626CD0011}" destId="{5B3AD828-0E01-4DE9-A2C1-06371D054EAC}" srcOrd="0" destOrd="0" presId="urn:microsoft.com/office/officeart/2005/8/layout/bProcess4"/>
    <dgm:cxn modelId="{ED69AB4A-6435-464A-8DCB-67462DA41068}" type="presParOf" srcId="{06E3BE15-DEC0-4685-A28F-191626CD0011}" destId="{7EAA4DC9-D5F6-4344-9C6F-1A22320AD524}" srcOrd="1" destOrd="0" presId="urn:microsoft.com/office/officeart/2005/8/layout/bProcess4"/>
    <dgm:cxn modelId="{C5587DCF-A0D8-4C0C-B243-0DAAE073DB99}" type="presParOf" srcId="{44127DE5-2527-4FC7-9848-3EDF2A98D146}" destId="{352CF064-9F6A-43F2-983F-C6105C019885}" srcOrd="11" destOrd="0" presId="urn:microsoft.com/office/officeart/2005/8/layout/bProcess4"/>
    <dgm:cxn modelId="{5B96CD19-C190-470E-8062-CB3A7338784E}" type="presParOf" srcId="{44127DE5-2527-4FC7-9848-3EDF2A98D146}" destId="{9E872359-03A9-4AE0-A53F-6FA6CACE17A5}" srcOrd="12" destOrd="0" presId="urn:microsoft.com/office/officeart/2005/8/layout/bProcess4"/>
    <dgm:cxn modelId="{AE59A8FE-7716-4170-A5EC-0C51200D9E24}" type="presParOf" srcId="{9E872359-03A9-4AE0-A53F-6FA6CACE17A5}" destId="{FEF5BABF-D86F-488E-8075-610847F12FC1}" srcOrd="0" destOrd="0" presId="urn:microsoft.com/office/officeart/2005/8/layout/bProcess4"/>
    <dgm:cxn modelId="{C779B5B6-4C51-4D76-A891-71560E130DA4}" type="presParOf" srcId="{9E872359-03A9-4AE0-A53F-6FA6CACE17A5}" destId="{53DD90D2-87D3-4619-AD10-410CD432CF8B}" srcOrd="1" destOrd="0" presId="urn:microsoft.com/office/officeart/2005/8/layout/bProcess4"/>
    <dgm:cxn modelId="{97D731D1-B426-423F-98CC-7EB2DA6EE46A}" type="presParOf" srcId="{44127DE5-2527-4FC7-9848-3EDF2A98D146}" destId="{78CDF9A0-D061-4E2C-A9D9-67931C936DFD}" srcOrd="13" destOrd="0" presId="urn:microsoft.com/office/officeart/2005/8/layout/bProcess4"/>
    <dgm:cxn modelId="{EAFA8EDA-3A35-4E93-ADDF-42AD916D16F5}" type="presParOf" srcId="{44127DE5-2527-4FC7-9848-3EDF2A98D146}" destId="{D580B2D6-FA9C-415D-B146-ACCE26C91E12}" srcOrd="14" destOrd="0" presId="urn:microsoft.com/office/officeart/2005/8/layout/bProcess4"/>
    <dgm:cxn modelId="{B47634DF-D7F4-425D-A060-7BCC1D73F8C4}" type="presParOf" srcId="{D580B2D6-FA9C-415D-B146-ACCE26C91E12}" destId="{826113EF-E1B0-4C10-8E10-1B9FB8A06897}" srcOrd="0" destOrd="0" presId="urn:microsoft.com/office/officeart/2005/8/layout/bProcess4"/>
    <dgm:cxn modelId="{2771FD62-520F-4296-B50C-534DCC2DFC22}" type="presParOf" srcId="{D580B2D6-FA9C-415D-B146-ACCE26C91E12}" destId="{6A57583C-44EC-4284-A6DF-719779BB745C}" srcOrd="1" destOrd="0" presId="urn:microsoft.com/office/officeart/2005/8/layout/bProcess4"/>
    <dgm:cxn modelId="{EBF09FDB-8D69-456E-865D-24EECF0E0F2F}" type="presParOf" srcId="{44127DE5-2527-4FC7-9848-3EDF2A98D146}" destId="{C684425C-FA2F-40B7-8BF7-D991E63D91CA}" srcOrd="15" destOrd="0" presId="urn:microsoft.com/office/officeart/2005/8/layout/bProcess4"/>
    <dgm:cxn modelId="{B4714F77-8ABD-4108-8832-FA3C1BF7DCC8}" type="presParOf" srcId="{44127DE5-2527-4FC7-9848-3EDF2A98D146}" destId="{B8B5C059-1DFB-4F0D-AA71-C82068782759}" srcOrd="16" destOrd="0" presId="urn:microsoft.com/office/officeart/2005/8/layout/bProcess4"/>
    <dgm:cxn modelId="{FAEBF346-D532-4423-B6C0-DB88834A3C0C}" type="presParOf" srcId="{B8B5C059-1DFB-4F0D-AA71-C82068782759}" destId="{8171B601-F967-4419-8822-F8D3585426D7}" srcOrd="0" destOrd="0" presId="urn:microsoft.com/office/officeart/2005/8/layout/bProcess4"/>
    <dgm:cxn modelId="{899F354C-16BC-403C-89A5-9074F12D5522}" type="presParOf" srcId="{B8B5C059-1DFB-4F0D-AA71-C82068782759}" destId="{D53FB57E-66A9-4163-8B69-D93A4E77C7D0}" srcOrd="1" destOrd="0" presId="urn:microsoft.com/office/officeart/2005/8/layout/bProcess4"/>
    <dgm:cxn modelId="{13AF1C4F-FACE-4F6F-AAD8-284262F90231}" type="presParOf" srcId="{44127DE5-2527-4FC7-9848-3EDF2A98D146}" destId="{E5767A37-CEB4-473E-82FE-4BC382B5BB3A}" srcOrd="17" destOrd="0" presId="urn:microsoft.com/office/officeart/2005/8/layout/bProcess4"/>
    <dgm:cxn modelId="{E8711063-0EED-4C02-93B9-4876809A4611}" type="presParOf" srcId="{44127DE5-2527-4FC7-9848-3EDF2A98D146}" destId="{316B4555-2DC0-4D66-8FCF-8D8D83BAC2F1}" srcOrd="18" destOrd="0" presId="urn:microsoft.com/office/officeart/2005/8/layout/bProcess4"/>
    <dgm:cxn modelId="{E118FF92-90F1-4743-8990-9EA3A04139B1}" type="presParOf" srcId="{316B4555-2DC0-4D66-8FCF-8D8D83BAC2F1}" destId="{7F15EF0D-FAF2-43C0-BC6A-27C8B5CA94FE}" srcOrd="0" destOrd="0" presId="urn:microsoft.com/office/officeart/2005/8/layout/bProcess4"/>
    <dgm:cxn modelId="{88FB8A5B-104F-49A4-820E-9575F66F361C}" type="presParOf" srcId="{316B4555-2DC0-4D66-8FCF-8D8D83BAC2F1}" destId="{817DCBE1-378E-4DFD-9C9A-4BB7EA568E6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97EEA-18C3-4325-8C07-AC4CFB19E300}" type="doc">
      <dgm:prSet loTypeId="urn:microsoft.com/office/officeart/2005/8/layout/hierarchy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ACB919-6965-4BCA-9961-2BCD1AE5F5C5}">
      <dgm:prSet phldrT="[Текст]" custT="1"/>
      <dgm:spPr/>
      <dgm:t>
        <a:bodyPr/>
        <a:lstStyle/>
        <a:p>
          <a:r>
            <a:rPr lang="ru-RU" sz="3200" dirty="0" err="1">
              <a:latin typeface="Times New Roman" pitchFamily="18" charset="0"/>
              <a:cs typeface="Times New Roman" pitchFamily="18" charset="0"/>
            </a:rPr>
            <a:t>Висновок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F5EB242-3387-405B-8DEE-D8298CC8E100}" type="parTrans" cxnId="{63BABE27-ADA8-4551-95CC-E0B586A25720}">
      <dgm:prSet/>
      <dgm:spPr/>
      <dgm:t>
        <a:bodyPr/>
        <a:lstStyle/>
        <a:p>
          <a:endParaRPr lang="ru-RU"/>
        </a:p>
      </dgm:t>
    </dgm:pt>
    <dgm:pt modelId="{1B9BC544-BA6D-4E93-AADD-454DBA0C270A}" type="sibTrans" cxnId="{63BABE27-ADA8-4551-95CC-E0B586A25720}">
      <dgm:prSet/>
      <dgm:spPr/>
      <dgm:t>
        <a:bodyPr/>
        <a:lstStyle/>
        <a:p>
          <a:endParaRPr lang="ru-RU"/>
        </a:p>
      </dgm:t>
    </dgm:pt>
    <dgm:pt modelId="{9FB1D043-C9C9-4B3C-ABCE-BAAF0B55378A}">
      <dgm:prSet phldrT="[Текст]" custT="1"/>
      <dgm:spPr/>
      <dgm:t>
        <a:bodyPr/>
        <a:lstStyle/>
        <a:p>
          <a:r>
            <a:rPr lang="ru-RU" sz="18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орган</a:t>
          </a:r>
          <a:r>
            <a:rPr lang="uk-UA" sz="1800" dirty="0" err="1">
              <a:latin typeface="Times New Roman" pitchFamily="18" charset="0"/>
              <a:cs typeface="Times New Roman" pitchFamily="18" charset="0"/>
            </a:rPr>
            <a:t>ізації</a:t>
          </a:r>
          <a:r>
            <a:rPr lang="uk-UA" sz="1800" dirty="0">
              <a:latin typeface="Times New Roman" pitchFamily="18" charset="0"/>
              <a:cs typeface="Times New Roman" pitchFamily="18" charset="0"/>
            </a:rPr>
            <a:t> навчання 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являють </a:t>
          </a:r>
          <a:r>
            <a:rPr lang="uk-UA" sz="1800" dirty="0">
              <a:latin typeface="Times New Roman" pitchFamily="18" charset="0"/>
              <a:cs typeface="Times New Roman" pitchFamily="18" charset="0"/>
            </a:rPr>
            <a:t>собою зовнішнє вираження узгодженої дії вчителя і учнів, що здійснюється в певному порядку і в певному 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режимі.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93EB8B8-772B-4487-8F29-BE97001C7419}" type="parTrans" cxnId="{B33FE8B6-2E6A-4559-9E31-4F229D9D525C}">
      <dgm:prSet/>
      <dgm:spPr/>
      <dgm:t>
        <a:bodyPr/>
        <a:lstStyle/>
        <a:p>
          <a:endParaRPr lang="ru-RU"/>
        </a:p>
      </dgm:t>
    </dgm:pt>
    <dgm:pt modelId="{999432CB-887C-4D24-8647-51D6DED3EA29}" type="sibTrans" cxnId="{B33FE8B6-2E6A-4559-9E31-4F229D9D525C}">
      <dgm:prSet/>
      <dgm:spPr/>
      <dgm:t>
        <a:bodyPr/>
        <a:lstStyle/>
        <a:p>
          <a:endParaRPr lang="ru-RU"/>
        </a:p>
      </dgm:t>
    </dgm:pt>
    <dgm:pt modelId="{F6D71230-0E9C-476C-8BE2-6BB3B68019FC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Всі організаційні форми навчання тісно </a:t>
          </a:r>
          <a:r>
            <a:rPr lang="uk-UA" dirty="0" err="1">
              <a:latin typeface="Times New Roman" pitchFamily="18" charset="0"/>
              <a:cs typeface="Times New Roman" pitchFamily="18" charset="0"/>
            </a:rPr>
            <a:t>взаємопов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'</a:t>
          </a:r>
          <a:r>
            <a:rPr lang="uk-UA" dirty="0" err="1">
              <a:latin typeface="Times New Roman" pitchFamily="18" charset="0"/>
              <a:cs typeface="Times New Roman" pitchFamily="18" charset="0"/>
            </a:rPr>
            <a:t>язані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: одні вирішують завдання успішного засвоєння знань, інші -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забезпечують 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творче застосування цих знань.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A93BCD-02E7-4472-928E-2A097E587336}" type="parTrans" cxnId="{85FB8440-8575-40B0-A378-A7369E5699F5}">
      <dgm:prSet/>
      <dgm:spPr/>
      <dgm:t>
        <a:bodyPr/>
        <a:lstStyle/>
        <a:p>
          <a:endParaRPr lang="ru-RU"/>
        </a:p>
      </dgm:t>
    </dgm:pt>
    <dgm:pt modelId="{ED72966A-9F67-42A5-AB81-CB4C56A3641E}" type="sibTrans" cxnId="{85FB8440-8575-40B0-A378-A7369E5699F5}">
      <dgm:prSet/>
      <dgm:spPr/>
      <dgm:t>
        <a:bodyPr/>
        <a:lstStyle/>
        <a:p>
          <a:endParaRPr lang="ru-RU"/>
        </a:p>
      </dgm:t>
    </dgm:pt>
    <dgm:pt modelId="{CBA71D9C-F920-4FF2-A826-250DE0FCA898}">
      <dgm:prSet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План-конспект поглиблює задум уроку, уточнює його перебіг, укладає задум у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часі. План-урок потрібний не скільки на самому уроці, скільки до уроку – щоб відбувся саме такий урок, який був задуманий.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0A82379-C242-4A36-A4FA-BC296A17E3E9}" type="parTrans" cxnId="{B0986644-6A79-4AAB-8575-CA85410E15D8}">
      <dgm:prSet/>
      <dgm:spPr/>
      <dgm:t>
        <a:bodyPr/>
        <a:lstStyle/>
        <a:p>
          <a:endParaRPr lang="ru-RU"/>
        </a:p>
      </dgm:t>
    </dgm:pt>
    <dgm:pt modelId="{C05EBE28-A0AD-4AD1-9CB4-71F2CA84814D}" type="sibTrans" cxnId="{B0986644-6A79-4AAB-8575-CA85410E15D8}">
      <dgm:prSet/>
      <dgm:spPr/>
      <dgm:t>
        <a:bodyPr/>
        <a:lstStyle/>
        <a:p>
          <a:endParaRPr lang="ru-RU"/>
        </a:p>
      </dgm:t>
    </dgm:pt>
    <dgm:pt modelId="{37AD69D2-A419-4DA1-B6E1-AD5A1B03A69B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Аналіз уроку полягає в наданні оцінки ефективності обраних методів і методичних прийомів, які підібрав вчитель  до уроку.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F9E101-A428-43C9-930E-9305FEC06462}" type="parTrans" cxnId="{F49ED454-B8D9-475B-B7DB-4BA07C244C2E}">
      <dgm:prSet/>
      <dgm:spPr/>
      <dgm:t>
        <a:bodyPr/>
        <a:lstStyle/>
        <a:p>
          <a:endParaRPr lang="ru-RU"/>
        </a:p>
      </dgm:t>
    </dgm:pt>
    <dgm:pt modelId="{926ABBB1-8B65-4C14-82FA-4E0A43AD6486}" type="sibTrans" cxnId="{F49ED454-B8D9-475B-B7DB-4BA07C244C2E}">
      <dgm:prSet/>
      <dgm:spPr/>
      <dgm:t>
        <a:bodyPr/>
        <a:lstStyle/>
        <a:p>
          <a:endParaRPr lang="ru-RU"/>
        </a:p>
      </dgm:t>
    </dgm:pt>
    <dgm:pt modelId="{9D61187B-16C2-4A54-B131-C36A84E48EAF}" type="pres">
      <dgm:prSet presAssocID="{62497EEA-18C3-4325-8C07-AC4CFB19E3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72A22A-7516-483C-8100-412C410EFCD2}" type="pres">
      <dgm:prSet presAssocID="{27ACB919-6965-4BCA-9961-2BCD1AE5F5C5}" presName="root" presStyleCnt="0"/>
      <dgm:spPr/>
    </dgm:pt>
    <dgm:pt modelId="{49D04A3D-3A06-4F5B-A54D-65CC29EF7716}" type="pres">
      <dgm:prSet presAssocID="{27ACB919-6965-4BCA-9961-2BCD1AE5F5C5}" presName="rootComposite" presStyleCnt="0"/>
      <dgm:spPr/>
    </dgm:pt>
    <dgm:pt modelId="{EE01CCA7-E8F0-490D-9F53-FCF74F895847}" type="pres">
      <dgm:prSet presAssocID="{27ACB919-6965-4BCA-9961-2BCD1AE5F5C5}" presName="rootText" presStyleLbl="node1" presStyleIdx="0" presStyleCnt="1" custScaleX="350331" custLinFactNeighborX="-13257" custLinFactNeighborY="-346"/>
      <dgm:spPr/>
      <dgm:t>
        <a:bodyPr/>
        <a:lstStyle/>
        <a:p>
          <a:endParaRPr lang="ru-RU"/>
        </a:p>
      </dgm:t>
    </dgm:pt>
    <dgm:pt modelId="{B5829465-5EF5-4544-ABFF-2AB06BD6F3DB}" type="pres">
      <dgm:prSet presAssocID="{27ACB919-6965-4BCA-9961-2BCD1AE5F5C5}" presName="rootConnector" presStyleLbl="node1" presStyleIdx="0" presStyleCnt="1"/>
      <dgm:spPr/>
      <dgm:t>
        <a:bodyPr/>
        <a:lstStyle/>
        <a:p>
          <a:endParaRPr lang="ru-RU"/>
        </a:p>
      </dgm:t>
    </dgm:pt>
    <dgm:pt modelId="{2C6B3A98-CF01-4A77-B59C-D74F24576799}" type="pres">
      <dgm:prSet presAssocID="{27ACB919-6965-4BCA-9961-2BCD1AE5F5C5}" presName="childShape" presStyleCnt="0"/>
      <dgm:spPr/>
    </dgm:pt>
    <dgm:pt modelId="{56BA94A7-29C3-44DE-8DF1-1E927D700D20}" type="pres">
      <dgm:prSet presAssocID="{593EB8B8-772B-4487-8F29-BE97001C741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4775D26-7616-4781-948B-AD2566A068BE}" type="pres">
      <dgm:prSet presAssocID="{9FB1D043-C9C9-4B3C-ABCE-BAAF0B55378A}" presName="childText" presStyleLbl="bgAcc1" presStyleIdx="0" presStyleCnt="4" custScaleX="47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96A23-2970-4A21-AC34-02B15BBF5771}" type="pres">
      <dgm:prSet presAssocID="{0CA93BCD-02E7-4472-928E-2A097E58733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1E65C0C8-E90F-4C95-9A31-CDD09A26D44C}" type="pres">
      <dgm:prSet presAssocID="{F6D71230-0E9C-476C-8BE2-6BB3B68019FC}" presName="childText" presStyleLbl="bgAcc1" presStyleIdx="1" presStyleCnt="4" custScaleX="468323" custScaleY="98054" custLinFactNeighborX="4639" custLinFactNeighborY="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76759-7D2E-404F-9942-02B827CFDC19}" type="pres">
      <dgm:prSet presAssocID="{B0A82379-C242-4A36-A4FA-BC296A17E3E9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5EAC6BA-EC84-4794-B308-70150CC3A508}" type="pres">
      <dgm:prSet presAssocID="{CBA71D9C-F920-4FF2-A826-250DE0FCA898}" presName="childText" presStyleLbl="bgAcc1" presStyleIdx="2" presStyleCnt="4" custScaleX="47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6B3C8-6C77-4694-9088-A7DC25B25A57}" type="pres">
      <dgm:prSet presAssocID="{01F9E101-A428-43C9-930E-9305FEC0646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8A27EAE-6799-4C79-A415-940316FF09C6}" type="pres">
      <dgm:prSet presAssocID="{37AD69D2-A419-4DA1-B6E1-AD5A1B03A69B}" presName="childText" presStyleLbl="bgAcc1" presStyleIdx="3" presStyleCnt="4" custScaleX="47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FE8B6-2E6A-4559-9E31-4F229D9D525C}" srcId="{27ACB919-6965-4BCA-9961-2BCD1AE5F5C5}" destId="{9FB1D043-C9C9-4B3C-ABCE-BAAF0B55378A}" srcOrd="0" destOrd="0" parTransId="{593EB8B8-772B-4487-8F29-BE97001C7419}" sibTransId="{999432CB-887C-4D24-8647-51D6DED3EA29}"/>
    <dgm:cxn modelId="{BE819941-CAAA-421F-8118-37B0613E9B3C}" type="presOf" srcId="{27ACB919-6965-4BCA-9961-2BCD1AE5F5C5}" destId="{EE01CCA7-E8F0-490D-9F53-FCF74F895847}" srcOrd="0" destOrd="0" presId="urn:microsoft.com/office/officeart/2005/8/layout/hierarchy3"/>
    <dgm:cxn modelId="{D944EB2C-C5BB-417E-A579-C2F4ECB288EF}" type="presOf" srcId="{B0A82379-C242-4A36-A4FA-BC296A17E3E9}" destId="{39976759-7D2E-404F-9942-02B827CFDC19}" srcOrd="0" destOrd="0" presId="urn:microsoft.com/office/officeart/2005/8/layout/hierarchy3"/>
    <dgm:cxn modelId="{19D2637B-B4A0-44AD-BEA7-3089AFC51A76}" type="presOf" srcId="{01F9E101-A428-43C9-930E-9305FEC06462}" destId="{E4F6B3C8-6C77-4694-9088-A7DC25B25A57}" srcOrd="0" destOrd="0" presId="urn:microsoft.com/office/officeart/2005/8/layout/hierarchy3"/>
    <dgm:cxn modelId="{B0986644-6A79-4AAB-8575-CA85410E15D8}" srcId="{27ACB919-6965-4BCA-9961-2BCD1AE5F5C5}" destId="{CBA71D9C-F920-4FF2-A826-250DE0FCA898}" srcOrd="2" destOrd="0" parTransId="{B0A82379-C242-4A36-A4FA-BC296A17E3E9}" sibTransId="{C05EBE28-A0AD-4AD1-9CB4-71F2CA84814D}"/>
    <dgm:cxn modelId="{1F27DB43-0DB7-4CE4-9E9B-8694979B4AEA}" type="presOf" srcId="{27ACB919-6965-4BCA-9961-2BCD1AE5F5C5}" destId="{B5829465-5EF5-4544-ABFF-2AB06BD6F3DB}" srcOrd="1" destOrd="0" presId="urn:microsoft.com/office/officeart/2005/8/layout/hierarchy3"/>
    <dgm:cxn modelId="{D140F49A-0FBC-4A3F-941C-ED4707DD1EC6}" type="presOf" srcId="{37AD69D2-A419-4DA1-B6E1-AD5A1B03A69B}" destId="{48A27EAE-6799-4C79-A415-940316FF09C6}" srcOrd="0" destOrd="0" presId="urn:microsoft.com/office/officeart/2005/8/layout/hierarchy3"/>
    <dgm:cxn modelId="{F49ED454-B8D9-475B-B7DB-4BA07C244C2E}" srcId="{27ACB919-6965-4BCA-9961-2BCD1AE5F5C5}" destId="{37AD69D2-A419-4DA1-B6E1-AD5A1B03A69B}" srcOrd="3" destOrd="0" parTransId="{01F9E101-A428-43C9-930E-9305FEC06462}" sibTransId="{926ABBB1-8B65-4C14-82FA-4E0A43AD6486}"/>
    <dgm:cxn modelId="{48BA2BF2-A30F-4BE1-BA86-CA216B34781C}" type="presOf" srcId="{62497EEA-18C3-4325-8C07-AC4CFB19E300}" destId="{9D61187B-16C2-4A54-B131-C36A84E48EAF}" srcOrd="0" destOrd="0" presId="urn:microsoft.com/office/officeart/2005/8/layout/hierarchy3"/>
    <dgm:cxn modelId="{FE9A8952-AE11-4434-A26B-527ABCE3A15E}" type="presOf" srcId="{CBA71D9C-F920-4FF2-A826-250DE0FCA898}" destId="{35EAC6BA-EC84-4794-B308-70150CC3A508}" srcOrd="0" destOrd="0" presId="urn:microsoft.com/office/officeart/2005/8/layout/hierarchy3"/>
    <dgm:cxn modelId="{6FA35458-D986-4B7A-A1DD-F541224A3C4C}" type="presOf" srcId="{0CA93BCD-02E7-4472-928E-2A097E587336}" destId="{53296A23-2970-4A21-AC34-02B15BBF5771}" srcOrd="0" destOrd="0" presId="urn:microsoft.com/office/officeart/2005/8/layout/hierarchy3"/>
    <dgm:cxn modelId="{BD794DB4-C95D-4211-B8D8-3F35BE38525C}" type="presOf" srcId="{9FB1D043-C9C9-4B3C-ABCE-BAAF0B55378A}" destId="{84775D26-7616-4781-948B-AD2566A068BE}" srcOrd="0" destOrd="0" presId="urn:microsoft.com/office/officeart/2005/8/layout/hierarchy3"/>
    <dgm:cxn modelId="{42F5B64A-B14F-492C-AE2C-9098665755DD}" type="presOf" srcId="{F6D71230-0E9C-476C-8BE2-6BB3B68019FC}" destId="{1E65C0C8-E90F-4C95-9A31-CDD09A26D44C}" srcOrd="0" destOrd="0" presId="urn:microsoft.com/office/officeart/2005/8/layout/hierarchy3"/>
    <dgm:cxn modelId="{0735295E-05D3-456E-8519-925955195FAB}" type="presOf" srcId="{593EB8B8-772B-4487-8F29-BE97001C7419}" destId="{56BA94A7-29C3-44DE-8DF1-1E927D700D20}" srcOrd="0" destOrd="0" presId="urn:microsoft.com/office/officeart/2005/8/layout/hierarchy3"/>
    <dgm:cxn modelId="{63BABE27-ADA8-4551-95CC-E0B586A25720}" srcId="{62497EEA-18C3-4325-8C07-AC4CFB19E300}" destId="{27ACB919-6965-4BCA-9961-2BCD1AE5F5C5}" srcOrd="0" destOrd="0" parTransId="{6F5EB242-3387-405B-8DEE-D8298CC8E100}" sibTransId="{1B9BC544-BA6D-4E93-AADD-454DBA0C270A}"/>
    <dgm:cxn modelId="{85FB8440-8575-40B0-A378-A7369E5699F5}" srcId="{27ACB919-6965-4BCA-9961-2BCD1AE5F5C5}" destId="{F6D71230-0E9C-476C-8BE2-6BB3B68019FC}" srcOrd="1" destOrd="0" parTransId="{0CA93BCD-02E7-4472-928E-2A097E587336}" sibTransId="{ED72966A-9F67-42A5-AB81-CB4C56A3641E}"/>
    <dgm:cxn modelId="{E6AA9091-811A-4F91-B130-232BF2BD9B7E}" type="presParOf" srcId="{9D61187B-16C2-4A54-B131-C36A84E48EAF}" destId="{5472A22A-7516-483C-8100-412C410EFCD2}" srcOrd="0" destOrd="0" presId="urn:microsoft.com/office/officeart/2005/8/layout/hierarchy3"/>
    <dgm:cxn modelId="{49A1A596-2103-471A-BBB7-AB7159EDDE95}" type="presParOf" srcId="{5472A22A-7516-483C-8100-412C410EFCD2}" destId="{49D04A3D-3A06-4F5B-A54D-65CC29EF7716}" srcOrd="0" destOrd="0" presId="urn:microsoft.com/office/officeart/2005/8/layout/hierarchy3"/>
    <dgm:cxn modelId="{CF8B8F7E-1963-4178-8CC3-7FEE97CD1385}" type="presParOf" srcId="{49D04A3D-3A06-4F5B-A54D-65CC29EF7716}" destId="{EE01CCA7-E8F0-490D-9F53-FCF74F895847}" srcOrd="0" destOrd="0" presId="urn:microsoft.com/office/officeart/2005/8/layout/hierarchy3"/>
    <dgm:cxn modelId="{F74E3892-82A9-41BC-B31F-46765B1B1329}" type="presParOf" srcId="{49D04A3D-3A06-4F5B-A54D-65CC29EF7716}" destId="{B5829465-5EF5-4544-ABFF-2AB06BD6F3DB}" srcOrd="1" destOrd="0" presId="urn:microsoft.com/office/officeart/2005/8/layout/hierarchy3"/>
    <dgm:cxn modelId="{F3F91B8A-7FC5-499C-B667-9F88066F1875}" type="presParOf" srcId="{5472A22A-7516-483C-8100-412C410EFCD2}" destId="{2C6B3A98-CF01-4A77-B59C-D74F24576799}" srcOrd="1" destOrd="0" presId="urn:microsoft.com/office/officeart/2005/8/layout/hierarchy3"/>
    <dgm:cxn modelId="{EE3C6B89-CC21-44C6-B9E7-B7024F8A2D9C}" type="presParOf" srcId="{2C6B3A98-CF01-4A77-B59C-D74F24576799}" destId="{56BA94A7-29C3-44DE-8DF1-1E927D700D20}" srcOrd="0" destOrd="0" presId="urn:microsoft.com/office/officeart/2005/8/layout/hierarchy3"/>
    <dgm:cxn modelId="{FAECFAB1-CF57-4B1D-A365-6A04C6DD18A0}" type="presParOf" srcId="{2C6B3A98-CF01-4A77-B59C-D74F24576799}" destId="{84775D26-7616-4781-948B-AD2566A068BE}" srcOrd="1" destOrd="0" presId="urn:microsoft.com/office/officeart/2005/8/layout/hierarchy3"/>
    <dgm:cxn modelId="{849629CB-5456-4EE1-82E8-7B9B4F937D10}" type="presParOf" srcId="{2C6B3A98-CF01-4A77-B59C-D74F24576799}" destId="{53296A23-2970-4A21-AC34-02B15BBF5771}" srcOrd="2" destOrd="0" presId="urn:microsoft.com/office/officeart/2005/8/layout/hierarchy3"/>
    <dgm:cxn modelId="{BB30F517-AF0C-4FE5-8F55-BF015B742413}" type="presParOf" srcId="{2C6B3A98-CF01-4A77-B59C-D74F24576799}" destId="{1E65C0C8-E90F-4C95-9A31-CDD09A26D44C}" srcOrd="3" destOrd="0" presId="urn:microsoft.com/office/officeart/2005/8/layout/hierarchy3"/>
    <dgm:cxn modelId="{415EFCAC-01A9-47B9-B78B-42F076C33714}" type="presParOf" srcId="{2C6B3A98-CF01-4A77-B59C-D74F24576799}" destId="{39976759-7D2E-404F-9942-02B827CFDC19}" srcOrd="4" destOrd="0" presId="urn:microsoft.com/office/officeart/2005/8/layout/hierarchy3"/>
    <dgm:cxn modelId="{8C3EEB2F-D2C9-46A1-904E-8EC28050F1D9}" type="presParOf" srcId="{2C6B3A98-CF01-4A77-B59C-D74F24576799}" destId="{35EAC6BA-EC84-4794-B308-70150CC3A508}" srcOrd="5" destOrd="0" presId="urn:microsoft.com/office/officeart/2005/8/layout/hierarchy3"/>
    <dgm:cxn modelId="{B36D648A-A40B-43CE-A561-22D5EF12E827}" type="presParOf" srcId="{2C6B3A98-CF01-4A77-B59C-D74F24576799}" destId="{E4F6B3C8-6C77-4694-9088-A7DC25B25A57}" srcOrd="6" destOrd="0" presId="urn:microsoft.com/office/officeart/2005/8/layout/hierarchy3"/>
    <dgm:cxn modelId="{761DDBE2-16AD-4AC8-86CC-4EF1D03AB285}" type="presParOf" srcId="{2C6B3A98-CF01-4A77-B59C-D74F24576799}" destId="{48A27EAE-6799-4C79-A415-940316FF09C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1214F-94DB-47D5-8C63-0886DC3D7797}">
      <dsp:nvSpPr>
        <dsp:cNvPr id="0" name=""/>
        <dsp:cNvSpPr/>
      </dsp:nvSpPr>
      <dsp:spPr>
        <a:xfrm>
          <a:off x="0" y="71438"/>
          <a:ext cx="8715340" cy="19288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u="sng" kern="1200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Форми організації навчання за кількістю учнів</a:t>
          </a:r>
          <a:endParaRPr lang="ru-RU" sz="2800" kern="1200" dirty="0">
            <a:solidFill>
              <a:srgbClr val="FFFF00"/>
            </a:solidFill>
          </a:endParaRPr>
        </a:p>
      </dsp:txBody>
      <dsp:txXfrm>
        <a:off x="0" y="71438"/>
        <a:ext cx="8715340" cy="1928818"/>
      </dsp:txXfrm>
    </dsp:sp>
    <dsp:sp modelId="{054FA2F8-C914-4CF6-A544-88B9AC4D7E61}">
      <dsp:nvSpPr>
        <dsp:cNvPr id="0" name=""/>
        <dsp:cNvSpPr/>
      </dsp:nvSpPr>
      <dsp:spPr>
        <a:xfrm>
          <a:off x="0" y="2029902"/>
          <a:ext cx="2178835" cy="4050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КОЛЕКТИВНІ -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групі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, коли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відбувається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в парах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змінного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складу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9902"/>
        <a:ext cx="2178835" cy="4050519"/>
      </dsp:txXfrm>
    </dsp:sp>
    <dsp:sp modelId="{2996C9CC-5976-4F71-91C5-077FDB3AF7D4}">
      <dsp:nvSpPr>
        <dsp:cNvPr id="0" name=""/>
        <dsp:cNvSpPr/>
      </dsp:nvSpPr>
      <dsp:spPr>
        <a:xfrm>
          <a:off x="2178835" y="2029902"/>
          <a:ext cx="2178835" cy="4050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ГРУПОВІ-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спілкуванню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групі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, коли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кожен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мовець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направляє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повідомлення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всім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8835" y="2029902"/>
        <a:ext cx="2178835" cy="4050519"/>
      </dsp:txXfrm>
    </dsp:sp>
    <dsp:sp modelId="{98CBB342-9805-4ABB-8D2B-E8A1AE75A47D}">
      <dsp:nvSpPr>
        <dsp:cNvPr id="0" name=""/>
        <dsp:cNvSpPr/>
      </dsp:nvSpPr>
      <dsp:spPr>
        <a:xfrm>
          <a:off x="4357670" y="2029902"/>
          <a:ext cx="2178835" cy="4050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ПАРНІ -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відокремленої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парі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7670" y="2029902"/>
        <a:ext cx="2178835" cy="4050519"/>
      </dsp:txXfrm>
    </dsp:sp>
    <dsp:sp modelId="{505FA842-6E77-4DA4-81C1-7C2B55D8BA52}">
      <dsp:nvSpPr>
        <dsp:cNvPr id="0" name=""/>
        <dsp:cNvSpPr/>
      </dsp:nvSpPr>
      <dsp:spPr>
        <a:xfrm>
          <a:off x="6536504" y="2029902"/>
          <a:ext cx="2178835" cy="4050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ІНДИВІДУАЛЬНІ -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опосередкованого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учасників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6504" y="2029902"/>
        <a:ext cx="2178835" cy="4050519"/>
      </dsp:txXfrm>
    </dsp:sp>
    <dsp:sp modelId="{41B76C85-87AA-4C61-912F-E28BC23451B8}">
      <dsp:nvSpPr>
        <dsp:cNvPr id="0" name=""/>
        <dsp:cNvSpPr/>
      </dsp:nvSpPr>
      <dsp:spPr>
        <a:xfrm flipH="1" flipV="1">
          <a:off x="4143316" y="6287955"/>
          <a:ext cx="428707" cy="4572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AB781-1D34-4BA9-8B81-9486E4EDA29A}">
      <dsp:nvSpPr>
        <dsp:cNvPr id="0" name=""/>
        <dsp:cNvSpPr/>
      </dsp:nvSpPr>
      <dsp:spPr>
        <a:xfrm>
          <a:off x="0" y="0"/>
          <a:ext cx="4730623" cy="806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Розчленування уроку на складові частини</a:t>
          </a:r>
        </a:p>
      </dsp:txBody>
      <dsp:txXfrm>
        <a:off x="23621" y="23621"/>
        <a:ext cx="3766013" cy="759235"/>
      </dsp:txXfrm>
    </dsp:sp>
    <dsp:sp modelId="{E0C95D3A-A657-4DBD-9841-397037691C88}">
      <dsp:nvSpPr>
        <dsp:cNvPr id="0" name=""/>
        <dsp:cNvSpPr/>
      </dsp:nvSpPr>
      <dsp:spPr>
        <a:xfrm>
          <a:off x="353260" y="918488"/>
          <a:ext cx="4730623" cy="806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Оцінка кожного етапу уроку з точки зору його ефективності</a:t>
          </a:r>
        </a:p>
      </dsp:txBody>
      <dsp:txXfrm>
        <a:off x="376881" y="942109"/>
        <a:ext cx="3805910" cy="759235"/>
      </dsp:txXfrm>
    </dsp:sp>
    <dsp:sp modelId="{5A31E7BD-FC63-4FF8-83B3-814B14F41564}">
      <dsp:nvSpPr>
        <dsp:cNvPr id="0" name=""/>
        <dsp:cNvSpPr/>
      </dsp:nvSpPr>
      <dsp:spPr>
        <a:xfrm>
          <a:off x="706521" y="1836977"/>
          <a:ext cx="4730623" cy="806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Визначення причинно-наслідкових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зв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’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язків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між етапами уроку</a:t>
          </a:r>
        </a:p>
      </dsp:txBody>
      <dsp:txXfrm>
        <a:off x="730142" y="1860598"/>
        <a:ext cx="3805910" cy="759235"/>
      </dsp:txXfrm>
    </dsp:sp>
    <dsp:sp modelId="{65CF4062-C3A9-4633-899F-66A9CF7E4169}">
      <dsp:nvSpPr>
        <dsp:cNvPr id="0" name=""/>
        <dsp:cNvSpPr/>
      </dsp:nvSpPr>
      <dsp:spPr>
        <a:xfrm>
          <a:off x="1030452" y="2765917"/>
          <a:ext cx="4730623" cy="806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Співвідношення отриманого результату із запрограмованою ціллю</a:t>
          </a:r>
        </a:p>
      </dsp:txBody>
      <dsp:txXfrm>
        <a:off x="1054073" y="2789538"/>
        <a:ext cx="3805910" cy="759235"/>
      </dsp:txXfrm>
    </dsp:sp>
    <dsp:sp modelId="{1D5D8793-A85E-438E-A80F-EDEB096D7847}">
      <dsp:nvSpPr>
        <dsp:cNvPr id="0" name=""/>
        <dsp:cNvSpPr/>
      </dsp:nvSpPr>
      <dsp:spPr>
        <a:xfrm>
          <a:off x="1413043" y="3673954"/>
          <a:ext cx="4730623" cy="806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Оцінка обраних методів і методичних прийомів</a:t>
          </a:r>
          <a:endParaRPr lang="ru-RU" sz="2000" kern="1200" dirty="0"/>
        </a:p>
      </dsp:txBody>
      <dsp:txXfrm>
        <a:off x="1436664" y="3697575"/>
        <a:ext cx="3805910" cy="759235"/>
      </dsp:txXfrm>
    </dsp:sp>
    <dsp:sp modelId="{CAD6D2A3-19F9-4FFF-8C82-5673904A7344}">
      <dsp:nvSpPr>
        <dsp:cNvPr id="0" name=""/>
        <dsp:cNvSpPr/>
      </dsp:nvSpPr>
      <dsp:spPr>
        <a:xfrm>
          <a:off x="4206413" y="589176"/>
          <a:ext cx="524210" cy="5242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324360" y="589176"/>
        <a:ext cx="288316" cy="394468"/>
      </dsp:txXfrm>
    </dsp:sp>
    <dsp:sp modelId="{8466325E-0086-45AA-8CDD-E6B86DA57127}">
      <dsp:nvSpPr>
        <dsp:cNvPr id="0" name=""/>
        <dsp:cNvSpPr/>
      </dsp:nvSpPr>
      <dsp:spPr>
        <a:xfrm>
          <a:off x="4559673" y="1507665"/>
          <a:ext cx="524210" cy="5242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677620" y="1507665"/>
        <a:ext cx="288316" cy="394468"/>
      </dsp:txXfrm>
    </dsp:sp>
    <dsp:sp modelId="{1AAFD7CD-E10F-4C27-ACCF-22646A4215F1}">
      <dsp:nvSpPr>
        <dsp:cNvPr id="0" name=""/>
        <dsp:cNvSpPr/>
      </dsp:nvSpPr>
      <dsp:spPr>
        <a:xfrm>
          <a:off x="4912934" y="2412712"/>
          <a:ext cx="524210" cy="5242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30881" y="2412712"/>
        <a:ext cx="288316" cy="394468"/>
      </dsp:txXfrm>
    </dsp:sp>
    <dsp:sp modelId="{6217A44E-6A44-47B4-B8B7-608F7BD9A290}">
      <dsp:nvSpPr>
        <dsp:cNvPr id="0" name=""/>
        <dsp:cNvSpPr/>
      </dsp:nvSpPr>
      <dsp:spPr>
        <a:xfrm>
          <a:off x="5266195" y="3340162"/>
          <a:ext cx="524210" cy="5242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384142" y="3340162"/>
        <a:ext cx="288316" cy="394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3723C-94A3-4FBD-9E9B-4FB7698429C1}">
      <dsp:nvSpPr>
        <dsp:cNvPr id="0" name=""/>
        <dsp:cNvSpPr/>
      </dsp:nvSpPr>
      <dsp:spPr>
        <a:xfrm rot="5400000">
          <a:off x="122833" y="2686781"/>
          <a:ext cx="1634496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287AB-5C34-42AE-B571-B27CFE306E54}">
      <dsp:nvSpPr>
        <dsp:cNvPr id="0" name=""/>
        <dsp:cNvSpPr/>
      </dsp:nvSpPr>
      <dsp:spPr>
        <a:xfrm>
          <a:off x="500024" y="1643070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Організаційний етап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314" y="1681360"/>
        <a:ext cx="2102263" cy="1230726"/>
      </dsp:txXfrm>
    </dsp:sp>
    <dsp:sp modelId="{1B669F24-8B70-4DD2-A51D-13F80C6D8FB7}">
      <dsp:nvSpPr>
        <dsp:cNvPr id="0" name=""/>
        <dsp:cNvSpPr/>
      </dsp:nvSpPr>
      <dsp:spPr>
        <a:xfrm rot="5400000">
          <a:off x="133555" y="4319133"/>
          <a:ext cx="1613052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285B7-9EB6-48ED-A50B-989A19E61FD5}">
      <dsp:nvSpPr>
        <dsp:cNvPr id="0" name=""/>
        <dsp:cNvSpPr/>
      </dsp:nvSpPr>
      <dsp:spPr>
        <a:xfrm>
          <a:off x="500024" y="3286145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Перевірка домашнього завдання</a:t>
          </a:r>
        </a:p>
      </dsp:txBody>
      <dsp:txXfrm>
        <a:off x="538314" y="3324435"/>
        <a:ext cx="2102263" cy="1230726"/>
      </dsp:txXfrm>
    </dsp:sp>
    <dsp:sp modelId="{0DCB86F7-8EE9-487B-AEF6-27614D0F163E}">
      <dsp:nvSpPr>
        <dsp:cNvPr id="0" name=""/>
        <dsp:cNvSpPr/>
      </dsp:nvSpPr>
      <dsp:spPr>
        <a:xfrm>
          <a:off x="944371" y="5129949"/>
          <a:ext cx="2920397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267B1-55DB-4AF2-A0E3-EFB8AA568E7A}">
      <dsp:nvSpPr>
        <dsp:cNvPr id="0" name=""/>
        <dsp:cNvSpPr/>
      </dsp:nvSpPr>
      <dsp:spPr>
        <a:xfrm>
          <a:off x="500024" y="4907775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Підготовка учнів до активної навчально-пізнавальної діяльності на основному етапі уроку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314" y="4946065"/>
        <a:ext cx="2102263" cy="1230726"/>
      </dsp:txXfrm>
    </dsp:sp>
    <dsp:sp modelId="{3A94466C-8247-4DBC-9814-0F7C7B71B515}">
      <dsp:nvSpPr>
        <dsp:cNvPr id="0" name=""/>
        <dsp:cNvSpPr/>
      </dsp:nvSpPr>
      <dsp:spPr>
        <a:xfrm rot="16047837">
          <a:off x="3026019" y="4319133"/>
          <a:ext cx="1614633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7D04-27DE-4B0B-8CF1-B28617467731}">
      <dsp:nvSpPr>
        <dsp:cNvPr id="0" name=""/>
        <dsp:cNvSpPr/>
      </dsp:nvSpPr>
      <dsp:spPr>
        <a:xfrm>
          <a:off x="3429000" y="4907775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Освоєння нового навчального матеріалу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7290" y="4946065"/>
        <a:ext cx="2102263" cy="1230726"/>
      </dsp:txXfrm>
    </dsp:sp>
    <dsp:sp modelId="{520FCF11-D9BD-4D22-9CD0-817D56B66463}">
      <dsp:nvSpPr>
        <dsp:cNvPr id="0" name=""/>
        <dsp:cNvSpPr/>
      </dsp:nvSpPr>
      <dsp:spPr>
        <a:xfrm rot="16200000">
          <a:off x="3016087" y="2722503"/>
          <a:ext cx="1563052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6F784-87B4-4346-AB63-288286A9BA33}">
      <dsp:nvSpPr>
        <dsp:cNvPr id="0" name=""/>
        <dsp:cNvSpPr/>
      </dsp:nvSpPr>
      <dsp:spPr>
        <a:xfrm>
          <a:off x="3357556" y="3286145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Первинна перевірка розуміння учнями змісту навчального матеріалу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5846" y="3324435"/>
        <a:ext cx="2102263" cy="1230726"/>
      </dsp:txXfrm>
    </dsp:sp>
    <dsp:sp modelId="{352CF064-9F6A-43F2-983F-C6105C019885}">
      <dsp:nvSpPr>
        <dsp:cNvPr id="0" name=""/>
        <dsp:cNvSpPr/>
      </dsp:nvSpPr>
      <dsp:spPr>
        <a:xfrm rot="16200000">
          <a:off x="3016081" y="1150866"/>
          <a:ext cx="1563065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A4DC9-D5F6-4344-9C6F-1A22320AD524}">
      <dsp:nvSpPr>
        <dsp:cNvPr id="0" name=""/>
        <dsp:cNvSpPr/>
      </dsp:nvSpPr>
      <dsp:spPr>
        <a:xfrm>
          <a:off x="3357556" y="1714514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Закріплення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матеріалу даного уроку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5846" y="1752804"/>
        <a:ext cx="2102263" cy="1230726"/>
      </dsp:txXfrm>
    </dsp:sp>
    <dsp:sp modelId="{78CDF9A0-D061-4E2C-A9D9-67931C936DFD}">
      <dsp:nvSpPr>
        <dsp:cNvPr id="0" name=""/>
        <dsp:cNvSpPr/>
      </dsp:nvSpPr>
      <dsp:spPr>
        <a:xfrm>
          <a:off x="3801902" y="365044"/>
          <a:ext cx="3063264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D90D2-87D3-4619-AD10-410CD432CF8B}">
      <dsp:nvSpPr>
        <dsp:cNvPr id="0" name=""/>
        <dsp:cNvSpPr/>
      </dsp:nvSpPr>
      <dsp:spPr>
        <a:xfrm>
          <a:off x="3357556" y="142871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Узагальнення і систематизація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5846" y="181161"/>
        <a:ext cx="2102263" cy="1230726"/>
      </dsp:txXfrm>
    </dsp:sp>
    <dsp:sp modelId="{C684425C-FA2F-40B7-8BF7-D991E63D91CA}">
      <dsp:nvSpPr>
        <dsp:cNvPr id="0" name=""/>
        <dsp:cNvSpPr/>
      </dsp:nvSpPr>
      <dsp:spPr>
        <a:xfrm rot="5400000">
          <a:off x="6087924" y="1150866"/>
          <a:ext cx="1563065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7583C-44EC-4284-A6DF-719779BB745C}">
      <dsp:nvSpPr>
        <dsp:cNvPr id="0" name=""/>
        <dsp:cNvSpPr/>
      </dsp:nvSpPr>
      <dsp:spPr>
        <a:xfrm>
          <a:off x="6429398" y="142871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Усебічна перевірка знань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67688" y="181161"/>
        <a:ext cx="2102263" cy="1230726"/>
      </dsp:txXfrm>
    </dsp:sp>
    <dsp:sp modelId="{E5767A37-CEB4-473E-82FE-4BC382B5BB3A}">
      <dsp:nvSpPr>
        <dsp:cNvPr id="0" name=""/>
        <dsp:cNvSpPr/>
      </dsp:nvSpPr>
      <dsp:spPr>
        <a:xfrm rot="5400000">
          <a:off x="6052208" y="2758225"/>
          <a:ext cx="1634496" cy="1960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FB57E-66A9-4163-8B69-D93A4E77C7D0}">
      <dsp:nvSpPr>
        <dsp:cNvPr id="0" name=""/>
        <dsp:cNvSpPr/>
      </dsp:nvSpPr>
      <dsp:spPr>
        <a:xfrm>
          <a:off x="6429398" y="1714514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Підведення підсумків уроку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67688" y="1752804"/>
        <a:ext cx="2102263" cy="1230726"/>
      </dsp:txXfrm>
    </dsp:sp>
    <dsp:sp modelId="{817DCBE1-378E-4DFD-9C9A-4BB7EA568E6F}">
      <dsp:nvSpPr>
        <dsp:cNvPr id="0" name=""/>
        <dsp:cNvSpPr/>
      </dsp:nvSpPr>
      <dsp:spPr>
        <a:xfrm>
          <a:off x="6429398" y="3357589"/>
          <a:ext cx="2178843" cy="130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Інформація про домашнє завдання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67688" y="3395879"/>
        <a:ext cx="2102263" cy="1230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1CCA7-E8F0-490D-9F53-FCF74F895847}">
      <dsp:nvSpPr>
        <dsp:cNvPr id="0" name=""/>
        <dsp:cNvSpPr/>
      </dsp:nvSpPr>
      <dsp:spPr>
        <a:xfrm>
          <a:off x="0" y="303604"/>
          <a:ext cx="6813243" cy="972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>
              <a:latin typeface="Times New Roman" pitchFamily="18" charset="0"/>
              <a:cs typeface="Times New Roman" pitchFamily="18" charset="0"/>
            </a:rPr>
            <a:t>Висновок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81" y="332085"/>
        <a:ext cx="6756281" cy="915438"/>
      </dsp:txXfrm>
    </dsp:sp>
    <dsp:sp modelId="{56BA94A7-29C3-44DE-8DF1-1E927D700D20}">
      <dsp:nvSpPr>
        <dsp:cNvPr id="0" name=""/>
        <dsp:cNvSpPr/>
      </dsp:nvSpPr>
      <dsp:spPr>
        <a:xfrm>
          <a:off x="681324" y="1276005"/>
          <a:ext cx="683256" cy="732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665"/>
              </a:lnTo>
              <a:lnTo>
                <a:pt x="683256" y="732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75D26-7616-4781-948B-AD2566A068BE}">
      <dsp:nvSpPr>
        <dsp:cNvPr id="0" name=""/>
        <dsp:cNvSpPr/>
      </dsp:nvSpPr>
      <dsp:spPr>
        <a:xfrm>
          <a:off x="1364580" y="1522469"/>
          <a:ext cx="7348923" cy="97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орган</a:t>
          </a:r>
          <a:r>
            <a:rPr lang="uk-UA" sz="1800" kern="1200" dirty="0" err="1">
              <a:latin typeface="Times New Roman" pitchFamily="18" charset="0"/>
              <a:cs typeface="Times New Roman" pitchFamily="18" charset="0"/>
            </a:rPr>
            <a:t>ізації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навчання 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являють 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собою зовнішнє вираження узгодженої дії вчителя і учнів, що здійснюється в певному порядку і в певному 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режимі.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93061" y="1550950"/>
        <a:ext cx="7291961" cy="915438"/>
      </dsp:txXfrm>
    </dsp:sp>
    <dsp:sp modelId="{53296A23-2970-4A21-AC34-02B15BBF5771}">
      <dsp:nvSpPr>
        <dsp:cNvPr id="0" name=""/>
        <dsp:cNvSpPr/>
      </dsp:nvSpPr>
      <dsp:spPr>
        <a:xfrm>
          <a:off x="681324" y="1276005"/>
          <a:ext cx="747748" cy="1940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756"/>
              </a:lnTo>
              <a:lnTo>
                <a:pt x="747748" y="19407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5C0C8-E90F-4C95-9A31-CDD09A26D44C}">
      <dsp:nvSpPr>
        <dsp:cNvPr id="0" name=""/>
        <dsp:cNvSpPr/>
      </dsp:nvSpPr>
      <dsp:spPr>
        <a:xfrm>
          <a:off x="1429072" y="2740022"/>
          <a:ext cx="7286363" cy="953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Всі організаційні форми навчання тісно </a:t>
          </a:r>
          <a:r>
            <a:rPr lang="uk-UA" sz="1800" kern="1200" dirty="0" err="1">
              <a:latin typeface="Times New Roman" pitchFamily="18" charset="0"/>
              <a:cs typeface="Times New Roman" pitchFamily="18" charset="0"/>
            </a:rPr>
            <a:t>взаємопов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'</a:t>
          </a:r>
          <a:r>
            <a:rPr lang="uk-UA" sz="1800" kern="1200" dirty="0" err="1">
              <a:latin typeface="Times New Roman" pitchFamily="18" charset="0"/>
              <a:cs typeface="Times New Roman" pitchFamily="18" charset="0"/>
            </a:rPr>
            <a:t>язані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: одні вирішують завдання успішного засвоєння знань, інші - 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забезпечують 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творче застосування цих знань.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6998" y="2767948"/>
        <a:ext cx="7230511" cy="897626"/>
      </dsp:txXfrm>
    </dsp:sp>
    <dsp:sp modelId="{39976759-7D2E-404F-9942-02B827CFDC19}">
      <dsp:nvSpPr>
        <dsp:cNvPr id="0" name=""/>
        <dsp:cNvSpPr/>
      </dsp:nvSpPr>
      <dsp:spPr>
        <a:xfrm>
          <a:off x="681324" y="1276005"/>
          <a:ext cx="683256" cy="314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744"/>
              </a:lnTo>
              <a:lnTo>
                <a:pt x="683256" y="3144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AC6BA-EC84-4794-B308-70150CC3A508}">
      <dsp:nvSpPr>
        <dsp:cNvPr id="0" name=""/>
        <dsp:cNvSpPr/>
      </dsp:nvSpPr>
      <dsp:spPr>
        <a:xfrm>
          <a:off x="1364580" y="3934549"/>
          <a:ext cx="7322925" cy="97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План-конспект поглиблює задум уроку, уточнює його перебіг, укладає задум у 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часі. План-урок потрібний не скільки на самому уроці, скільки до уроку – щоб відбувся саме такий урок, який був задуманий.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93061" y="3963030"/>
        <a:ext cx="7265963" cy="915438"/>
      </dsp:txXfrm>
    </dsp:sp>
    <dsp:sp modelId="{E4F6B3C8-6C77-4694-9088-A7DC25B25A57}">
      <dsp:nvSpPr>
        <dsp:cNvPr id="0" name=""/>
        <dsp:cNvSpPr/>
      </dsp:nvSpPr>
      <dsp:spPr>
        <a:xfrm>
          <a:off x="681324" y="1276005"/>
          <a:ext cx="683256" cy="4360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0245"/>
              </a:lnTo>
              <a:lnTo>
                <a:pt x="683256" y="4360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27EAE-6799-4C79-A415-940316FF09C6}">
      <dsp:nvSpPr>
        <dsp:cNvPr id="0" name=""/>
        <dsp:cNvSpPr/>
      </dsp:nvSpPr>
      <dsp:spPr>
        <a:xfrm>
          <a:off x="1364580" y="5150050"/>
          <a:ext cx="7348923" cy="97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Аналіз уроку полягає в наданні оцінки ефективності обраних методів і методичних прийомів, які підібрав вчитель  до уроку.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93061" y="5178531"/>
        <a:ext cx="7291961" cy="91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EFBF0-7B37-48E3-A531-DBD262AFBDC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DE011-B8C2-4CE5-BCAA-FCB011C2E35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79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F56FCF-1873-4515-BB8A-53394F9D50C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E55DBA-C733-4115-A7AF-AACE0CE03FD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76288"/>
            <a:ext cx="8429684" cy="2009770"/>
          </a:xfrm>
        </p:spPr>
        <p:txBody>
          <a:bodyPr/>
          <a:lstStyle/>
          <a:p>
            <a:r>
              <a:rPr lang="uk-UA" b="1" dirty="0">
                <a:solidFill>
                  <a:srgbClr val="FFC000"/>
                </a:solidFill>
                <a:latin typeface="Arno Pro Display" pitchFamily="18" charset="0"/>
              </a:rPr>
              <a:t>Форми організації навчання історії </a:t>
            </a:r>
            <a:endParaRPr lang="ru-RU" b="1" dirty="0">
              <a:solidFill>
                <a:srgbClr val="FFC000"/>
              </a:solidFill>
              <a:latin typeface="Arno Pro Display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7554" y="142852"/>
            <a:ext cx="23574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Нетрадиційні уроки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4282" y="1357298"/>
            <a:ext cx="1571636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Уроки,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інтеграцією різних предметів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000232" y="1357298"/>
            <a:ext cx="1557342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Уроки, які запозичили форму з суспільної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786182" y="1357298"/>
            <a:ext cx="1571636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Імітують публічні форми спілкування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572132" y="1357298"/>
            <a:ext cx="1571636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Базуються на імітації діяльності установ чи організацій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358082" y="1357298"/>
            <a:ext cx="1571636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Уроки, що перенесли форми позакласної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>
            <a:off x="5643570" y="285728"/>
            <a:ext cx="2557474" cy="1271590"/>
          </a:xfrm>
          <a:prstGeom prst="bentConnector3">
            <a:avLst>
              <a:gd name="adj1" fmla="val 9983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5429256" y="785794"/>
            <a:ext cx="914400" cy="914400"/>
          </a:xfrm>
          <a:prstGeom prst="bentConnector3">
            <a:avLst>
              <a:gd name="adj1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5400000">
            <a:off x="4072728" y="1427942"/>
            <a:ext cx="1000132" cy="1588"/>
          </a:xfrm>
          <a:prstGeom prst="bentConnector3">
            <a:avLst>
              <a:gd name="adj1" fmla="val 458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 flipV="1">
            <a:off x="1000100" y="285728"/>
            <a:ext cx="2786082" cy="1571636"/>
          </a:xfrm>
          <a:prstGeom prst="bentConnector3">
            <a:avLst>
              <a:gd name="adj1" fmla="val -1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10800000" flipV="1">
            <a:off x="2714612" y="785794"/>
            <a:ext cx="2071702" cy="1643074"/>
          </a:xfrm>
          <a:prstGeom prst="bentConnector3">
            <a:avLst>
              <a:gd name="adj1" fmla="val 1014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верх 49"/>
          <p:cNvSpPr/>
          <p:nvPr/>
        </p:nvSpPr>
        <p:spPr>
          <a:xfrm>
            <a:off x="214282" y="3286124"/>
            <a:ext cx="1571636" cy="1835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Міжпредметні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трелка вверх 50"/>
          <p:cNvSpPr/>
          <p:nvPr/>
        </p:nvSpPr>
        <p:spPr>
          <a:xfrm>
            <a:off x="2000232" y="3286124"/>
            <a:ext cx="1571636" cy="1835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Дослідження, репортаж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трелка вверх 51"/>
          <p:cNvSpPr/>
          <p:nvPr/>
        </p:nvSpPr>
        <p:spPr>
          <a:xfrm>
            <a:off x="3786182" y="3286124"/>
            <a:ext cx="1571636" cy="1857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Мітинг, диспут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верх 53"/>
          <p:cNvSpPr/>
          <p:nvPr/>
        </p:nvSpPr>
        <p:spPr>
          <a:xfrm>
            <a:off x="5572132" y="3286124"/>
            <a:ext cx="1571636" cy="1835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Суд, парламент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верх 54"/>
          <p:cNvSpPr/>
          <p:nvPr/>
        </p:nvSpPr>
        <p:spPr>
          <a:xfrm>
            <a:off x="7358082" y="3286124"/>
            <a:ext cx="1556202" cy="1857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КВК,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“Що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де,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коли”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85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385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85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385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50" grpId="0" animBg="1"/>
      <p:bldP spid="51" grpId="0" animBg="1"/>
      <p:bldP spid="52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57964" cy="128586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Етапи підготовки вчителя до уроку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214282" y="785794"/>
            <a:ext cx="2143140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ознайомлення з тематичним планом та програмою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357422" y="1357298"/>
            <a:ext cx="2143140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знайомлення  з джерелами історичної інформації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4500562" y="1928802"/>
            <a:ext cx="2214578" cy="242889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формулювання навчальної, розвивальної та виховної мети уроку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4643446"/>
            <a:ext cx="1714512" cy="2000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Оформлення плану-конспекту майбутнього уроку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6715140" y="2285992"/>
            <a:ext cx="2214578" cy="23574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Розробка механізму реалізації поставлених цілей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Конспект уроку повинен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обов’язкові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5614998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1. Тема уроку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 Мета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виховна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вмінь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5. Тип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Технічні: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2.Програмні: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3.Наочність: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8. Список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використаної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9. План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типу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11. Домашнє завдання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28588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це практичне або уявне розкладання об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характерні для нього складові елементи, виділення в ньому окремих сторін, вивчення кожного елемента або сторони об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окремо або частини цілого.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3" y="1857364"/>
          <a:ext cx="6143667" cy="4480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6429388" y="1857364"/>
            <a:ext cx="1012704" cy="4486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29520" y="3357562"/>
            <a:ext cx="12858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Суть аналізу уроку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уроку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форми організації навчання. Типи уроків.</a:t>
            </a:r>
          </a:p>
          <a:p>
            <a:pPr marL="578358" indent="-51435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Підготовка уроку та оформлення плану конспекту.</a:t>
            </a:r>
          </a:p>
          <a:p>
            <a:pPr marL="578358" indent="-51435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Педагогічний аналіз уроку з позиції системного підходу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7145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зовнішнє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узгодженої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52698" y="36528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300037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000372"/>
            <a:ext cx="82868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ривалість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идактична мета.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35004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214282" y="428604"/>
          <a:ext cx="8715340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642918"/>
            <a:ext cx="2714644" cy="4429156"/>
          </a:xfrm>
        </p:spPr>
        <p:txBody>
          <a:bodyPr>
            <a:normAutofit/>
          </a:bodyPr>
          <a:lstStyle/>
          <a:p>
            <a:r>
              <a:rPr lang="uk-UA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 організації навчання за місцем проведення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571480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уроки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1142984"/>
            <a:ext cx="291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обота в майстернях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1714488"/>
            <a:ext cx="3109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робота в лабораторіях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28599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обота на пришкільній ділянці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071934" y="785794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71934" y="1357298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71934" y="1857364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71934" y="2500306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7488" y="164305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шкільні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3571876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позашкільні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1785918" y="1142984"/>
            <a:ext cx="1571636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1785918" y="4071942"/>
            <a:ext cx="157163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071934" y="3714752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071934" y="4286256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072066" y="3571876"/>
            <a:ext cx="2388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омашня робота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41433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екскурсія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1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1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100"/>
                            </p:stCondLst>
                            <p:childTnLst>
                              <p:par>
                                <p:cTn id="4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1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100"/>
                            </p:stCondLst>
                            <p:childTnLst>
                              <p:par>
                                <p:cTn id="5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100"/>
                            </p:stCondLst>
                            <p:childTnLst>
                              <p:par>
                                <p:cTn id="6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1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100"/>
                            </p:stCondLst>
                            <p:childTnLst>
                              <p:par>
                                <p:cTn id="7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1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100"/>
                            </p:stCondLst>
                            <p:childTnLst>
                              <p:par>
                                <p:cTn id="8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100"/>
                            </p:stCondLst>
                            <p:childTnLst>
                              <p:par>
                                <p:cTn id="9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1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3" grpId="0" animBg="1"/>
      <p:bldP spid="14" grpId="0" animBg="1"/>
      <p:bldP spid="15" grpId="0" animBg="1"/>
      <p:bldP spid="16" grpId="0" animBg="1"/>
      <p:bldP spid="17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войная стрелка влево/вправо 9"/>
          <p:cNvSpPr/>
          <p:nvPr/>
        </p:nvSpPr>
        <p:spPr>
          <a:xfrm>
            <a:off x="2000232" y="2071678"/>
            <a:ext cx="5072098" cy="21431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 організації навчання за тривалістю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71472" y="3214686"/>
            <a:ext cx="2357486" cy="20002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класний  урок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(45 хв.)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 flipH="1">
            <a:off x="6072198" y="1071546"/>
            <a:ext cx="2286016" cy="19288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урок-пара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(90 хв.)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357167"/>
          <a:ext cx="7215237" cy="6000792"/>
        </p:xfrm>
        <a:graphic>
          <a:graphicData uri="http://schemas.openxmlformats.org/drawingml/2006/table">
            <a:tbl>
              <a:tblPr/>
              <a:tblGrid>
                <a:gridCol w="2405079"/>
                <a:gridCol w="2405079"/>
                <a:gridCol w="2405079"/>
              </a:tblGrid>
              <a:tr h="624387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8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8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800" u="none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 організації навчання за дидактичними цілями</a:t>
                      </a:r>
                      <a:endParaRPr lang="ru-RU" sz="2800" u="none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 теоретичного навчання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лекція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факультатив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конференція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 комбінованого навчання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семінар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консультація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 практичного навчання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практикум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праця в майстернях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праця на пришкільних ділянках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 типи уроків в сучасній школі</a:t>
            </a:r>
            <a:b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(за дидактичною метою)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омбіновані (змішані)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роки засвоєння нових знань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роки засвоєння навичок і умінь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 застосування знань, навичок і умінь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роки узагальнення і систематизації знань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роки перевірки, оцінки і корекції знань, навичок і умінь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72560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Існують нетрадиційні форми організації навчання.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Нетрадиційний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урок, в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нетрадиційними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способами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суттєво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традиційного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143248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відпрацювання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відпрацювання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відпрацювання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відпрацювання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528638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основного закону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педагогіки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500306"/>
            <a:ext cx="460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нетрадиційних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7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750"/>
                            </p:stCondLst>
                            <p:childTnLst>
                              <p:par>
                                <p:cTn id="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434</TotalTime>
  <Words>621</Words>
  <Application>Microsoft Office PowerPoint</Application>
  <PresentationFormat>Екран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Яркая</vt:lpstr>
      <vt:lpstr>Форми організації навчання історії </vt:lpstr>
      <vt:lpstr>План</vt:lpstr>
      <vt:lpstr>Форма – спосіб існування і виявлення змісту, його внутрішня організація.  Форми організації навчання – зовнішнє вираження узгодженої діяльності вчителя й учнів, що здійснюється у встановленому порядку і в певному режимі. </vt:lpstr>
      <vt:lpstr>Презентація PowerPoint</vt:lpstr>
      <vt:lpstr>Форми організації навчання за місцем проведення</vt:lpstr>
      <vt:lpstr>Презентація PowerPoint</vt:lpstr>
      <vt:lpstr>Презентація PowerPoint</vt:lpstr>
      <vt:lpstr>Основні типи уроків в сучасній школі (за дидактичною метою)</vt:lpstr>
      <vt:lpstr>Існують нетрадиційні форми організації навчання. Нетрадиційний – це такий урок, в якого його традиційні елементи виконуються нетрадиційними способами і на цій основі структура цього уроку суттєво відрізняється від структури традиційного уроку.</vt:lpstr>
      <vt:lpstr>Презентація PowerPoint</vt:lpstr>
      <vt:lpstr>Етапи підготовки вчителя до уроку</vt:lpstr>
      <vt:lpstr>Конспект уроку повинен містити такі обов’язкові елементи:</vt:lpstr>
      <vt:lpstr>Аналіз – це практичне або уявне розкладання об’єкта на характерні для нього складові елементи, виділення в ньому окремих сторін, вивчення кожного елемента або сторони об’єкта окремо або частини цілого.</vt:lpstr>
      <vt:lpstr>Структура уроку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організації навчання історії </dc:title>
  <dc:creator>Александрос</dc:creator>
  <cp:lastModifiedBy>Сергій Терно</cp:lastModifiedBy>
  <cp:revision>47</cp:revision>
  <dcterms:created xsi:type="dcterms:W3CDTF">2013-11-25T20:24:11Z</dcterms:created>
  <dcterms:modified xsi:type="dcterms:W3CDTF">2014-09-20T19:55:38Z</dcterms:modified>
</cp:coreProperties>
</file>