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7"/>
  </p:notesMasterIdLst>
  <p:sldIdLst>
    <p:sldId id="257" r:id="rId2"/>
    <p:sldId id="258" r:id="rId3"/>
    <p:sldId id="259" r:id="rId4"/>
    <p:sldId id="260" r:id="rId5"/>
    <p:sldId id="438" r:id="rId6"/>
    <p:sldId id="370" r:id="rId7"/>
    <p:sldId id="436" r:id="rId8"/>
    <p:sldId id="461" r:id="rId9"/>
    <p:sldId id="500" r:id="rId10"/>
    <p:sldId id="437" r:id="rId11"/>
    <p:sldId id="439" r:id="rId12"/>
    <p:sldId id="440" r:id="rId13"/>
    <p:sldId id="445" r:id="rId14"/>
    <p:sldId id="441" r:id="rId15"/>
    <p:sldId id="444" r:id="rId16"/>
    <p:sldId id="443" r:id="rId17"/>
    <p:sldId id="448" r:id="rId18"/>
    <p:sldId id="442" r:id="rId19"/>
    <p:sldId id="446" r:id="rId20"/>
    <p:sldId id="447" r:id="rId21"/>
    <p:sldId id="449" r:id="rId22"/>
    <p:sldId id="450" r:id="rId23"/>
    <p:sldId id="315" r:id="rId24"/>
    <p:sldId id="497" r:id="rId25"/>
    <p:sldId id="316" r:id="rId26"/>
    <p:sldId id="462" r:id="rId27"/>
    <p:sldId id="463" r:id="rId28"/>
    <p:sldId id="464" r:id="rId29"/>
    <p:sldId id="465" r:id="rId30"/>
    <p:sldId id="466" r:id="rId31"/>
    <p:sldId id="467" r:id="rId32"/>
    <p:sldId id="468" r:id="rId33"/>
    <p:sldId id="470" r:id="rId34"/>
    <p:sldId id="471" r:id="rId35"/>
    <p:sldId id="469" r:id="rId36"/>
    <p:sldId id="320" r:id="rId37"/>
    <p:sldId id="323" r:id="rId38"/>
    <p:sldId id="324" r:id="rId39"/>
    <p:sldId id="325" r:id="rId40"/>
    <p:sldId id="327" r:id="rId41"/>
    <p:sldId id="321" r:id="rId42"/>
    <p:sldId id="328" r:id="rId43"/>
    <p:sldId id="473" r:id="rId44"/>
    <p:sldId id="472" r:id="rId45"/>
    <p:sldId id="474" r:id="rId46"/>
    <p:sldId id="475" r:id="rId47"/>
    <p:sldId id="476" r:id="rId48"/>
    <p:sldId id="477" r:id="rId49"/>
    <p:sldId id="330" r:id="rId50"/>
    <p:sldId id="486" r:id="rId51"/>
    <p:sldId id="339" r:id="rId52"/>
    <p:sldId id="331" r:id="rId53"/>
    <p:sldId id="332" r:id="rId54"/>
    <p:sldId id="478" r:id="rId55"/>
    <p:sldId id="479" r:id="rId56"/>
    <p:sldId id="480" r:id="rId57"/>
    <p:sldId id="481" r:id="rId58"/>
    <p:sldId id="482" r:id="rId59"/>
    <p:sldId id="496" r:id="rId60"/>
    <p:sldId id="483" r:id="rId61"/>
    <p:sldId id="485" r:id="rId62"/>
    <p:sldId id="487" r:id="rId63"/>
    <p:sldId id="488" r:id="rId64"/>
    <p:sldId id="341" r:id="rId65"/>
    <p:sldId id="342" r:id="rId66"/>
    <p:sldId id="343" r:id="rId67"/>
    <p:sldId id="346" r:id="rId68"/>
    <p:sldId id="490" r:id="rId69"/>
    <p:sldId id="494" r:id="rId70"/>
    <p:sldId id="491" r:id="rId71"/>
    <p:sldId id="492" r:id="rId72"/>
    <p:sldId id="493" r:id="rId73"/>
    <p:sldId id="498" r:id="rId74"/>
    <p:sldId id="499" r:id="rId75"/>
    <p:sldId id="495" r:id="rId76"/>
  </p:sldIdLst>
  <p:sldSz cx="9144000" cy="5143500" type="screen16x9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498" y="-2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F43E0B-2819-48E8-90BE-A6C44A244D4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8BDFEB-766B-4D74-8EFD-8418FD3A336D}">
      <dgm:prSet phldrT="[Текст]" custT="1"/>
      <dgm:spPr/>
      <dgm:t>
        <a:bodyPr/>
        <a:lstStyle/>
        <a:p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Тканини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80AE18-E241-4080-B72D-98C44A18CA3A}" type="parTrans" cxnId="{0CAFE433-AF64-459F-9B7E-01B979A19370}">
      <dgm:prSet/>
      <dgm:spPr/>
      <dgm:t>
        <a:bodyPr/>
        <a:lstStyle/>
        <a:p>
          <a:endParaRPr lang="ru-RU" sz="1400"/>
        </a:p>
      </dgm:t>
    </dgm:pt>
    <dgm:pt modelId="{EB617952-77C0-4497-B9AA-C334D3E2220E}" type="sibTrans" cxnId="{0CAFE433-AF64-459F-9B7E-01B979A19370}">
      <dgm:prSet/>
      <dgm:spPr/>
      <dgm:t>
        <a:bodyPr/>
        <a:lstStyle/>
        <a:p>
          <a:endParaRPr lang="ru-RU" sz="1400"/>
        </a:p>
      </dgm:t>
    </dgm:pt>
    <dgm:pt modelId="{A7B4A6D6-3099-4B74-994B-2A6FC64AF355}">
      <dgm:prSet phldrT="[Текст]" custT="1"/>
      <dgm:spPr/>
      <dgm:t>
        <a:bodyPr/>
        <a:lstStyle/>
        <a:p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Відмежовуючі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або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поверхневі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13A22D-71E1-4E22-99C7-4BAC754A1DF2}" type="parTrans" cxnId="{02622B62-AA9B-4DD5-AFDE-707DF9C9267D}">
      <dgm:prSet/>
      <dgm:spPr/>
      <dgm:t>
        <a:bodyPr/>
        <a:lstStyle/>
        <a:p>
          <a:endParaRPr lang="ru-RU" sz="1400"/>
        </a:p>
      </dgm:t>
    </dgm:pt>
    <dgm:pt modelId="{6499A131-75BE-4165-9F90-B1D99FB87266}" type="sibTrans" cxnId="{02622B62-AA9B-4DD5-AFDE-707DF9C9267D}">
      <dgm:prSet/>
      <dgm:spPr/>
      <dgm:t>
        <a:bodyPr/>
        <a:lstStyle/>
        <a:p>
          <a:endParaRPr lang="ru-RU" sz="1400"/>
        </a:p>
      </dgm:t>
    </dgm:pt>
    <dgm:pt modelId="{AA225ADE-CA81-4C91-8BE4-3A0F224BD0AD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ЕПІТЕЛІЇ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7569D9-C4C9-4ACD-8F0E-5E91679A1992}" type="parTrans" cxnId="{6E936326-0356-45DC-BD97-87F7D752FCA5}">
      <dgm:prSet/>
      <dgm:spPr/>
      <dgm:t>
        <a:bodyPr/>
        <a:lstStyle/>
        <a:p>
          <a:endParaRPr lang="ru-RU" sz="1400"/>
        </a:p>
      </dgm:t>
    </dgm:pt>
    <dgm:pt modelId="{D156B600-9EA0-4BAB-9945-CE5BA8AB0E3C}" type="sibTrans" cxnId="{6E936326-0356-45DC-BD97-87F7D752FCA5}">
      <dgm:prSet/>
      <dgm:spPr/>
      <dgm:t>
        <a:bodyPr/>
        <a:lstStyle/>
        <a:p>
          <a:endParaRPr lang="ru-RU" sz="1400"/>
        </a:p>
      </dgm:t>
    </dgm:pt>
    <dgm:pt modelId="{DBA36615-8824-451B-84DF-49C2E13F1A01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</a:t>
          </a:r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Внутрішні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71183D-2636-4303-8CC1-8CBC8C84EE22}" type="parTrans" cxnId="{9BB41233-C6E6-44E5-9F1B-8B3557B056EA}">
      <dgm:prSet/>
      <dgm:spPr/>
      <dgm:t>
        <a:bodyPr/>
        <a:lstStyle/>
        <a:p>
          <a:endParaRPr lang="ru-RU" sz="1400"/>
        </a:p>
      </dgm:t>
    </dgm:pt>
    <dgm:pt modelId="{79B9B360-B923-4B25-8198-D5534AE0C6FD}" type="sibTrans" cxnId="{9BB41233-C6E6-44E5-9F1B-8B3557B056EA}">
      <dgm:prSet/>
      <dgm:spPr/>
      <dgm:t>
        <a:bodyPr/>
        <a:lstStyle/>
        <a:p>
          <a:endParaRPr lang="ru-RU" sz="1400"/>
        </a:p>
      </dgm:t>
    </dgm:pt>
    <dgm:pt modelId="{CAC5EA54-4D50-4163-9FE2-646261E3CAF8}">
      <dgm:prSet phldrT="[Текст]" custT="1"/>
      <dgm:spPr/>
      <dgm:t>
        <a:bodyPr/>
        <a:lstStyle/>
        <a:p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Тканини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внутрішнього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середовища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33BE2D-F299-40CF-90C7-114CA576797D}" type="parTrans" cxnId="{54622224-9B96-45F2-A5B5-0EA834742A92}">
      <dgm:prSet/>
      <dgm:spPr/>
      <dgm:t>
        <a:bodyPr/>
        <a:lstStyle/>
        <a:p>
          <a:endParaRPr lang="ru-RU" sz="1400"/>
        </a:p>
      </dgm:t>
    </dgm:pt>
    <dgm:pt modelId="{D1B8FA20-B6D2-4F73-8EE6-3304E73FB8C3}" type="sibTrans" cxnId="{54622224-9B96-45F2-A5B5-0EA834742A92}">
      <dgm:prSet/>
      <dgm:spPr/>
      <dgm:t>
        <a:bodyPr/>
        <a:lstStyle/>
        <a:p>
          <a:endParaRPr lang="ru-RU" sz="1400"/>
        </a:p>
      </dgm:t>
    </dgm:pt>
    <dgm:pt modelId="{D2A2D3F4-7E6D-414C-9454-A65EDC1442D9}">
      <dgm:prSet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</a:t>
          </a:r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Спеціалізовані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67718D-7481-468D-A439-F5F87B041B54}" type="parTrans" cxnId="{B283078D-3850-471B-823D-E0582CE051CC}">
      <dgm:prSet/>
      <dgm:spPr/>
      <dgm:t>
        <a:bodyPr/>
        <a:lstStyle/>
        <a:p>
          <a:endParaRPr lang="ru-RU" sz="1400"/>
        </a:p>
      </dgm:t>
    </dgm:pt>
    <dgm:pt modelId="{187261CC-2C12-4175-9622-C3B76CA12BE3}" type="sibTrans" cxnId="{B283078D-3850-471B-823D-E0582CE051CC}">
      <dgm:prSet/>
      <dgm:spPr/>
      <dgm:t>
        <a:bodyPr/>
        <a:lstStyle/>
        <a:p>
          <a:endParaRPr lang="ru-RU" sz="1400"/>
        </a:p>
      </dgm:t>
    </dgm:pt>
    <dgm:pt modelId="{DBE4569A-F924-4439-B74C-5B805A2204F3}">
      <dgm:prSet custT="1"/>
      <dgm:spPr/>
      <dgm:t>
        <a:bodyPr/>
        <a:lstStyle/>
        <a:p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Опорні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кісткова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хрящова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6EE06E-818F-409E-B475-A19E69BB5A26}" type="parTrans" cxnId="{A1D289B9-5B63-4CE2-B38E-15CC6D8F7204}">
      <dgm:prSet/>
      <dgm:spPr/>
      <dgm:t>
        <a:bodyPr/>
        <a:lstStyle/>
        <a:p>
          <a:endParaRPr lang="ru-RU" sz="1400"/>
        </a:p>
      </dgm:t>
    </dgm:pt>
    <dgm:pt modelId="{DBAD01AB-AF05-4C61-B740-B5AEB9E07DAD}" type="sibTrans" cxnId="{A1D289B9-5B63-4CE2-B38E-15CC6D8F7204}">
      <dgm:prSet/>
      <dgm:spPr/>
      <dgm:t>
        <a:bodyPr/>
        <a:lstStyle/>
        <a:p>
          <a:endParaRPr lang="ru-RU" sz="1400"/>
        </a:p>
      </dgm:t>
    </dgm:pt>
    <dgm:pt modelId="{8665ED4D-506C-4F17-89CE-ECCDAFE50A76}">
      <dgm:prSet custT="1"/>
      <dgm:spPr/>
      <dgm:t>
        <a:bodyPr/>
        <a:lstStyle/>
        <a:p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М’язові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FCD173-1CF7-4803-9370-DA21C4372EE6}" type="parTrans" cxnId="{93D65554-B44F-479A-BA10-C8F261136166}">
      <dgm:prSet/>
      <dgm:spPr/>
      <dgm:t>
        <a:bodyPr/>
        <a:lstStyle/>
        <a:p>
          <a:endParaRPr lang="ru-RU" sz="1400"/>
        </a:p>
      </dgm:t>
    </dgm:pt>
    <dgm:pt modelId="{616772B7-FF63-486D-9C40-51166D8F906A}" type="sibTrans" cxnId="{93D65554-B44F-479A-BA10-C8F261136166}">
      <dgm:prSet/>
      <dgm:spPr/>
      <dgm:t>
        <a:bodyPr/>
        <a:lstStyle/>
        <a:p>
          <a:endParaRPr lang="ru-RU" sz="1400"/>
        </a:p>
      </dgm:t>
    </dgm:pt>
    <dgm:pt modelId="{4D6EE57A-254E-4207-8174-704FA0E72EEB}">
      <dgm:prSet custT="1"/>
      <dgm:spPr/>
      <dgm:t>
        <a:bodyPr/>
        <a:lstStyle/>
        <a:p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Нервові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C74132-7E37-463C-A12D-AB20C8DA8D91}" type="parTrans" cxnId="{C3BA1291-E9D6-459F-A7B9-F5E0340A8399}">
      <dgm:prSet/>
      <dgm:spPr/>
      <dgm:t>
        <a:bodyPr/>
        <a:lstStyle/>
        <a:p>
          <a:endParaRPr lang="ru-RU" sz="1400"/>
        </a:p>
      </dgm:t>
    </dgm:pt>
    <dgm:pt modelId="{5D08A704-E08B-4E33-BBF6-5BD8DC732592}" type="sibTrans" cxnId="{C3BA1291-E9D6-459F-A7B9-F5E0340A8399}">
      <dgm:prSet/>
      <dgm:spPr/>
      <dgm:t>
        <a:bodyPr/>
        <a:lstStyle/>
        <a:p>
          <a:endParaRPr lang="ru-RU" sz="1400"/>
        </a:p>
      </dgm:t>
    </dgm:pt>
    <dgm:pt modelId="{642DEACF-A95D-4938-A308-F64752D92D05}">
      <dgm:prSet custT="1"/>
      <dgm:spPr/>
      <dgm:t>
        <a:bodyPr/>
        <a:lstStyle/>
        <a:p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Сполучні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394DFA-41BD-4D37-B1B2-6BF4CB7C5712}" type="parTrans" cxnId="{0A3DE9EB-9DA5-46FE-B307-5345E1B66223}">
      <dgm:prSet/>
      <dgm:spPr/>
      <dgm:t>
        <a:bodyPr/>
        <a:lstStyle/>
        <a:p>
          <a:endParaRPr lang="ru-RU" sz="1400"/>
        </a:p>
      </dgm:t>
    </dgm:pt>
    <dgm:pt modelId="{851B43B7-1203-4613-9350-50930439480A}" type="sibTrans" cxnId="{0A3DE9EB-9DA5-46FE-B307-5345E1B66223}">
      <dgm:prSet/>
      <dgm:spPr/>
      <dgm:t>
        <a:bodyPr/>
        <a:lstStyle/>
        <a:p>
          <a:endParaRPr lang="ru-RU" sz="1400"/>
        </a:p>
      </dgm:t>
    </dgm:pt>
    <dgm:pt modelId="{EB7ADA09-6693-4F87-9C03-B1E83C85D9F1}">
      <dgm:prSet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Кров, </a:t>
          </a:r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лімфа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74B2EC-8B1A-45F1-BD8B-B44F059910F9}" type="parTrans" cxnId="{0117D3E0-2781-451E-99DE-ABAF2B54E5D8}">
      <dgm:prSet/>
      <dgm:spPr/>
      <dgm:t>
        <a:bodyPr/>
        <a:lstStyle/>
        <a:p>
          <a:endParaRPr lang="ru-RU" sz="1400"/>
        </a:p>
      </dgm:t>
    </dgm:pt>
    <dgm:pt modelId="{7EAC7C43-0962-4668-8F44-5E59E25B570A}" type="sibTrans" cxnId="{0117D3E0-2781-451E-99DE-ABAF2B54E5D8}">
      <dgm:prSet/>
      <dgm:spPr/>
      <dgm:t>
        <a:bodyPr/>
        <a:lstStyle/>
        <a:p>
          <a:endParaRPr lang="ru-RU" sz="1400"/>
        </a:p>
      </dgm:t>
    </dgm:pt>
    <dgm:pt modelId="{BE35722A-990A-4842-AC4D-7A61DE95D762}" type="pres">
      <dgm:prSet presAssocID="{6BF43E0B-2819-48E8-90BE-A6C44A244D4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1FB970DD-E9BB-403B-8CA6-3B41337D75FB}" type="pres">
      <dgm:prSet presAssocID="{308BDFEB-766B-4D74-8EFD-8418FD3A336D}" presName="hierRoot1" presStyleCnt="0"/>
      <dgm:spPr/>
      <dgm:t>
        <a:bodyPr/>
        <a:lstStyle/>
        <a:p>
          <a:endParaRPr lang="uk-UA"/>
        </a:p>
      </dgm:t>
    </dgm:pt>
    <dgm:pt modelId="{ECC1600D-4EE4-43F8-BA04-21236CBA5499}" type="pres">
      <dgm:prSet presAssocID="{308BDFEB-766B-4D74-8EFD-8418FD3A336D}" presName="composite" presStyleCnt="0"/>
      <dgm:spPr/>
      <dgm:t>
        <a:bodyPr/>
        <a:lstStyle/>
        <a:p>
          <a:endParaRPr lang="uk-UA"/>
        </a:p>
      </dgm:t>
    </dgm:pt>
    <dgm:pt modelId="{6F301AE5-F04E-4A2B-9363-F0BFAD5AB1C4}" type="pres">
      <dgm:prSet presAssocID="{308BDFEB-766B-4D74-8EFD-8418FD3A336D}" presName="background" presStyleLbl="node0" presStyleIdx="0" presStyleCnt="1"/>
      <dgm:spPr/>
      <dgm:t>
        <a:bodyPr/>
        <a:lstStyle/>
        <a:p>
          <a:endParaRPr lang="uk-UA"/>
        </a:p>
      </dgm:t>
    </dgm:pt>
    <dgm:pt modelId="{4B8BC969-1886-44F6-ABB4-D852E733A72F}" type="pres">
      <dgm:prSet presAssocID="{308BDFEB-766B-4D74-8EFD-8418FD3A336D}" presName="text" presStyleLbl="fgAcc0" presStyleIdx="0" presStyleCnt="1" custScaleX="161333" custScaleY="1737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EC6D35B-BF37-473B-8506-135B4AA11615}" type="pres">
      <dgm:prSet presAssocID="{308BDFEB-766B-4D74-8EFD-8418FD3A336D}" presName="hierChild2" presStyleCnt="0"/>
      <dgm:spPr/>
      <dgm:t>
        <a:bodyPr/>
        <a:lstStyle/>
        <a:p>
          <a:endParaRPr lang="uk-UA"/>
        </a:p>
      </dgm:t>
    </dgm:pt>
    <dgm:pt modelId="{54DAF132-ABBE-42F7-8A24-D5D6769FA761}" type="pres">
      <dgm:prSet presAssocID="{6513A22D-71E1-4E22-99C7-4BAC754A1DF2}" presName="Name10" presStyleLbl="parChTrans1D2" presStyleIdx="0" presStyleCnt="2"/>
      <dgm:spPr/>
      <dgm:t>
        <a:bodyPr/>
        <a:lstStyle/>
        <a:p>
          <a:endParaRPr lang="uk-UA"/>
        </a:p>
      </dgm:t>
    </dgm:pt>
    <dgm:pt modelId="{C2AD9FA3-22A1-41CC-88BC-94E9BFF281CD}" type="pres">
      <dgm:prSet presAssocID="{A7B4A6D6-3099-4B74-994B-2A6FC64AF355}" presName="hierRoot2" presStyleCnt="0"/>
      <dgm:spPr/>
      <dgm:t>
        <a:bodyPr/>
        <a:lstStyle/>
        <a:p>
          <a:endParaRPr lang="uk-UA"/>
        </a:p>
      </dgm:t>
    </dgm:pt>
    <dgm:pt modelId="{D7F1270F-9B63-4C13-9FA0-EF7D24846686}" type="pres">
      <dgm:prSet presAssocID="{A7B4A6D6-3099-4B74-994B-2A6FC64AF355}" presName="composite2" presStyleCnt="0"/>
      <dgm:spPr/>
      <dgm:t>
        <a:bodyPr/>
        <a:lstStyle/>
        <a:p>
          <a:endParaRPr lang="uk-UA"/>
        </a:p>
      </dgm:t>
    </dgm:pt>
    <dgm:pt modelId="{D43FD995-26E8-4D68-A319-3D2D134DF781}" type="pres">
      <dgm:prSet presAssocID="{A7B4A6D6-3099-4B74-994B-2A6FC64AF355}" presName="background2" presStyleLbl="node2" presStyleIdx="0" presStyleCnt="2"/>
      <dgm:spPr/>
      <dgm:t>
        <a:bodyPr/>
        <a:lstStyle/>
        <a:p>
          <a:endParaRPr lang="uk-UA"/>
        </a:p>
      </dgm:t>
    </dgm:pt>
    <dgm:pt modelId="{54640FC6-B6A7-4C2C-81E6-9128A061C6E4}" type="pres">
      <dgm:prSet presAssocID="{A7B4A6D6-3099-4B74-994B-2A6FC64AF355}" presName="text2" presStyleLbl="fgAcc2" presStyleIdx="0" presStyleCnt="2" custScaleX="194392" custScaleY="1737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5E5AA76-D9D4-4A4D-85F5-8E48BB5B8193}" type="pres">
      <dgm:prSet presAssocID="{A7B4A6D6-3099-4B74-994B-2A6FC64AF355}" presName="hierChild3" presStyleCnt="0"/>
      <dgm:spPr/>
      <dgm:t>
        <a:bodyPr/>
        <a:lstStyle/>
        <a:p>
          <a:endParaRPr lang="uk-UA"/>
        </a:p>
      </dgm:t>
    </dgm:pt>
    <dgm:pt modelId="{AE0CD31C-B46C-4F84-9C8E-D8E2116ACF92}" type="pres">
      <dgm:prSet presAssocID="{097569D9-C4C9-4ACD-8F0E-5E91679A1992}" presName="Name17" presStyleLbl="parChTrans1D3" presStyleIdx="0" presStyleCnt="3"/>
      <dgm:spPr/>
      <dgm:t>
        <a:bodyPr/>
        <a:lstStyle/>
        <a:p>
          <a:endParaRPr lang="uk-UA"/>
        </a:p>
      </dgm:t>
    </dgm:pt>
    <dgm:pt modelId="{7C3B4CB1-AA11-45FF-90BA-DB5E23B7EFFD}" type="pres">
      <dgm:prSet presAssocID="{AA225ADE-CA81-4C91-8BE4-3A0F224BD0AD}" presName="hierRoot3" presStyleCnt="0"/>
      <dgm:spPr/>
      <dgm:t>
        <a:bodyPr/>
        <a:lstStyle/>
        <a:p>
          <a:endParaRPr lang="uk-UA"/>
        </a:p>
      </dgm:t>
    </dgm:pt>
    <dgm:pt modelId="{3B280D49-DA2C-42BA-84E1-67CD90830AC0}" type="pres">
      <dgm:prSet presAssocID="{AA225ADE-CA81-4C91-8BE4-3A0F224BD0AD}" presName="composite3" presStyleCnt="0"/>
      <dgm:spPr/>
      <dgm:t>
        <a:bodyPr/>
        <a:lstStyle/>
        <a:p>
          <a:endParaRPr lang="uk-UA"/>
        </a:p>
      </dgm:t>
    </dgm:pt>
    <dgm:pt modelId="{F3DD9753-8C45-499D-96E4-3D0266E4A9B3}" type="pres">
      <dgm:prSet presAssocID="{AA225ADE-CA81-4C91-8BE4-3A0F224BD0AD}" presName="background3" presStyleLbl="node3" presStyleIdx="0" presStyleCnt="3"/>
      <dgm:spPr/>
      <dgm:t>
        <a:bodyPr/>
        <a:lstStyle/>
        <a:p>
          <a:endParaRPr lang="uk-UA"/>
        </a:p>
      </dgm:t>
    </dgm:pt>
    <dgm:pt modelId="{905E3217-CB32-4E6B-973E-DDB34077A396}" type="pres">
      <dgm:prSet presAssocID="{AA225ADE-CA81-4C91-8BE4-3A0F224BD0AD}" presName="text3" presStyleLbl="fgAcc3" presStyleIdx="0" presStyleCnt="3" custScaleX="161333" custScaleY="1737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ADEB963-3B5E-4C19-922D-8514533C14B3}" type="pres">
      <dgm:prSet presAssocID="{AA225ADE-CA81-4C91-8BE4-3A0F224BD0AD}" presName="hierChild4" presStyleCnt="0"/>
      <dgm:spPr/>
      <dgm:t>
        <a:bodyPr/>
        <a:lstStyle/>
        <a:p>
          <a:endParaRPr lang="uk-UA"/>
        </a:p>
      </dgm:t>
    </dgm:pt>
    <dgm:pt modelId="{8D584694-FC12-4459-B183-70654F580E59}" type="pres">
      <dgm:prSet presAssocID="{5E71183D-2636-4303-8CC1-8CBC8C84EE22}" presName="Name10" presStyleLbl="parChTrans1D2" presStyleIdx="1" presStyleCnt="2"/>
      <dgm:spPr/>
      <dgm:t>
        <a:bodyPr/>
        <a:lstStyle/>
        <a:p>
          <a:endParaRPr lang="uk-UA"/>
        </a:p>
      </dgm:t>
    </dgm:pt>
    <dgm:pt modelId="{5B4CB5C9-32C5-43CD-880E-8A429439E007}" type="pres">
      <dgm:prSet presAssocID="{DBA36615-8824-451B-84DF-49C2E13F1A01}" presName="hierRoot2" presStyleCnt="0"/>
      <dgm:spPr/>
      <dgm:t>
        <a:bodyPr/>
        <a:lstStyle/>
        <a:p>
          <a:endParaRPr lang="uk-UA"/>
        </a:p>
      </dgm:t>
    </dgm:pt>
    <dgm:pt modelId="{BF0B2643-4C25-45FB-9759-5FDA2D4D9C3F}" type="pres">
      <dgm:prSet presAssocID="{DBA36615-8824-451B-84DF-49C2E13F1A01}" presName="composite2" presStyleCnt="0"/>
      <dgm:spPr/>
      <dgm:t>
        <a:bodyPr/>
        <a:lstStyle/>
        <a:p>
          <a:endParaRPr lang="uk-UA"/>
        </a:p>
      </dgm:t>
    </dgm:pt>
    <dgm:pt modelId="{3DEEA77B-1434-4B74-AE11-32C972822E18}" type="pres">
      <dgm:prSet presAssocID="{DBA36615-8824-451B-84DF-49C2E13F1A01}" presName="background2" presStyleLbl="node2" presStyleIdx="1" presStyleCnt="2"/>
      <dgm:spPr/>
      <dgm:t>
        <a:bodyPr/>
        <a:lstStyle/>
        <a:p>
          <a:endParaRPr lang="uk-UA"/>
        </a:p>
      </dgm:t>
    </dgm:pt>
    <dgm:pt modelId="{ABB683CF-7FA6-44AD-81FB-A23CD555BD59}" type="pres">
      <dgm:prSet presAssocID="{DBA36615-8824-451B-84DF-49C2E13F1A01}" presName="text2" presStyleLbl="fgAcc2" presStyleIdx="1" presStyleCnt="2" custScaleX="161333" custScaleY="1737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0C25161-E697-4795-BEF0-5C2E46731BCA}" type="pres">
      <dgm:prSet presAssocID="{DBA36615-8824-451B-84DF-49C2E13F1A01}" presName="hierChild3" presStyleCnt="0"/>
      <dgm:spPr/>
      <dgm:t>
        <a:bodyPr/>
        <a:lstStyle/>
        <a:p>
          <a:endParaRPr lang="uk-UA"/>
        </a:p>
      </dgm:t>
    </dgm:pt>
    <dgm:pt modelId="{E1B93FCF-F48D-4F14-9C6A-625D4635D244}" type="pres">
      <dgm:prSet presAssocID="{0D33BE2D-F299-40CF-90C7-114CA576797D}" presName="Name17" presStyleLbl="parChTrans1D3" presStyleIdx="1" presStyleCnt="3"/>
      <dgm:spPr/>
      <dgm:t>
        <a:bodyPr/>
        <a:lstStyle/>
        <a:p>
          <a:endParaRPr lang="uk-UA"/>
        </a:p>
      </dgm:t>
    </dgm:pt>
    <dgm:pt modelId="{30534541-E6F8-48E1-9902-18F5E88CE062}" type="pres">
      <dgm:prSet presAssocID="{CAC5EA54-4D50-4163-9FE2-646261E3CAF8}" presName="hierRoot3" presStyleCnt="0"/>
      <dgm:spPr/>
      <dgm:t>
        <a:bodyPr/>
        <a:lstStyle/>
        <a:p>
          <a:endParaRPr lang="uk-UA"/>
        </a:p>
      </dgm:t>
    </dgm:pt>
    <dgm:pt modelId="{A3770819-2B70-467F-B423-F00534F14657}" type="pres">
      <dgm:prSet presAssocID="{CAC5EA54-4D50-4163-9FE2-646261E3CAF8}" presName="composite3" presStyleCnt="0"/>
      <dgm:spPr/>
      <dgm:t>
        <a:bodyPr/>
        <a:lstStyle/>
        <a:p>
          <a:endParaRPr lang="uk-UA"/>
        </a:p>
      </dgm:t>
    </dgm:pt>
    <dgm:pt modelId="{0CDFD8C3-B8C1-46FE-A039-9BE607021564}" type="pres">
      <dgm:prSet presAssocID="{CAC5EA54-4D50-4163-9FE2-646261E3CAF8}" presName="background3" presStyleLbl="node3" presStyleIdx="1" presStyleCnt="3"/>
      <dgm:spPr/>
      <dgm:t>
        <a:bodyPr/>
        <a:lstStyle/>
        <a:p>
          <a:endParaRPr lang="uk-UA"/>
        </a:p>
      </dgm:t>
    </dgm:pt>
    <dgm:pt modelId="{4CF557A6-09B4-4DE5-BCA5-7BB7C7C15F54}" type="pres">
      <dgm:prSet presAssocID="{CAC5EA54-4D50-4163-9FE2-646261E3CAF8}" presName="text3" presStyleLbl="fgAcc3" presStyleIdx="1" presStyleCnt="3" custScaleX="161333" custScaleY="1737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45661A7E-B4B4-47FE-806E-449C196F13F5}" type="pres">
      <dgm:prSet presAssocID="{CAC5EA54-4D50-4163-9FE2-646261E3CAF8}" presName="hierChild4" presStyleCnt="0"/>
      <dgm:spPr/>
      <dgm:t>
        <a:bodyPr/>
        <a:lstStyle/>
        <a:p>
          <a:endParaRPr lang="uk-UA"/>
        </a:p>
      </dgm:t>
    </dgm:pt>
    <dgm:pt modelId="{ACE74D67-EB46-409F-B433-95B4DF3A0291}" type="pres">
      <dgm:prSet presAssocID="{FB74B2EC-8B1A-45F1-BD8B-B44F059910F9}" presName="Name23" presStyleLbl="parChTrans1D4" presStyleIdx="0" presStyleCnt="5"/>
      <dgm:spPr/>
      <dgm:t>
        <a:bodyPr/>
        <a:lstStyle/>
        <a:p>
          <a:endParaRPr lang="uk-UA"/>
        </a:p>
      </dgm:t>
    </dgm:pt>
    <dgm:pt modelId="{E5C4780F-7007-42B9-AD10-62162C8E65BA}" type="pres">
      <dgm:prSet presAssocID="{EB7ADA09-6693-4F87-9C03-B1E83C85D9F1}" presName="hierRoot4" presStyleCnt="0"/>
      <dgm:spPr/>
      <dgm:t>
        <a:bodyPr/>
        <a:lstStyle/>
        <a:p>
          <a:endParaRPr lang="uk-UA"/>
        </a:p>
      </dgm:t>
    </dgm:pt>
    <dgm:pt modelId="{942089E3-1AD6-4C0F-99DF-9BD402D266CB}" type="pres">
      <dgm:prSet presAssocID="{EB7ADA09-6693-4F87-9C03-B1E83C85D9F1}" presName="composite4" presStyleCnt="0"/>
      <dgm:spPr/>
      <dgm:t>
        <a:bodyPr/>
        <a:lstStyle/>
        <a:p>
          <a:endParaRPr lang="uk-UA"/>
        </a:p>
      </dgm:t>
    </dgm:pt>
    <dgm:pt modelId="{4DD5A409-0C18-4BE1-AC55-CD526E9DB2AB}" type="pres">
      <dgm:prSet presAssocID="{EB7ADA09-6693-4F87-9C03-B1E83C85D9F1}" presName="background4" presStyleLbl="node4" presStyleIdx="0" presStyleCnt="5"/>
      <dgm:spPr/>
      <dgm:t>
        <a:bodyPr/>
        <a:lstStyle/>
        <a:p>
          <a:endParaRPr lang="uk-UA"/>
        </a:p>
      </dgm:t>
    </dgm:pt>
    <dgm:pt modelId="{CF62DB22-2985-4AFB-8AD2-33B0493C944F}" type="pres">
      <dgm:prSet presAssocID="{EB7ADA09-6693-4F87-9C03-B1E83C85D9F1}" presName="text4" presStyleLbl="fgAcc4" presStyleIdx="0" presStyleCnt="5" custScaleX="161333" custScaleY="1737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D75562E9-E242-4CEF-8013-CF82104B8471}" type="pres">
      <dgm:prSet presAssocID="{EB7ADA09-6693-4F87-9C03-B1E83C85D9F1}" presName="hierChild5" presStyleCnt="0"/>
      <dgm:spPr/>
      <dgm:t>
        <a:bodyPr/>
        <a:lstStyle/>
        <a:p>
          <a:endParaRPr lang="uk-UA"/>
        </a:p>
      </dgm:t>
    </dgm:pt>
    <dgm:pt modelId="{557D8797-DE7B-49F0-9FCE-91642670E250}" type="pres">
      <dgm:prSet presAssocID="{93394DFA-41BD-4D37-B1B2-6BF4CB7C5712}" presName="Name23" presStyleLbl="parChTrans1D4" presStyleIdx="1" presStyleCnt="5"/>
      <dgm:spPr/>
      <dgm:t>
        <a:bodyPr/>
        <a:lstStyle/>
        <a:p>
          <a:endParaRPr lang="uk-UA"/>
        </a:p>
      </dgm:t>
    </dgm:pt>
    <dgm:pt modelId="{D4FEC593-955F-47D3-BACB-2122E9D56525}" type="pres">
      <dgm:prSet presAssocID="{642DEACF-A95D-4938-A308-F64752D92D05}" presName="hierRoot4" presStyleCnt="0"/>
      <dgm:spPr/>
      <dgm:t>
        <a:bodyPr/>
        <a:lstStyle/>
        <a:p>
          <a:endParaRPr lang="uk-UA"/>
        </a:p>
      </dgm:t>
    </dgm:pt>
    <dgm:pt modelId="{A659E542-BCEA-41C5-BAAA-4CCC19421A68}" type="pres">
      <dgm:prSet presAssocID="{642DEACF-A95D-4938-A308-F64752D92D05}" presName="composite4" presStyleCnt="0"/>
      <dgm:spPr/>
      <dgm:t>
        <a:bodyPr/>
        <a:lstStyle/>
        <a:p>
          <a:endParaRPr lang="uk-UA"/>
        </a:p>
      </dgm:t>
    </dgm:pt>
    <dgm:pt modelId="{F5A9EE26-C8B8-444E-9502-B0221600DB2A}" type="pres">
      <dgm:prSet presAssocID="{642DEACF-A95D-4938-A308-F64752D92D05}" presName="background4" presStyleLbl="node4" presStyleIdx="1" presStyleCnt="5"/>
      <dgm:spPr/>
      <dgm:t>
        <a:bodyPr/>
        <a:lstStyle/>
        <a:p>
          <a:endParaRPr lang="uk-UA"/>
        </a:p>
      </dgm:t>
    </dgm:pt>
    <dgm:pt modelId="{B18AC325-BE85-4C8E-B7DC-80E4F9F79E18}" type="pres">
      <dgm:prSet presAssocID="{642DEACF-A95D-4938-A308-F64752D92D05}" presName="text4" presStyleLbl="fgAcc4" presStyleIdx="1" presStyleCnt="5" custScaleX="191207" custScaleY="1737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20E433C-13BB-4956-A074-0ECFEE7504F4}" type="pres">
      <dgm:prSet presAssocID="{642DEACF-A95D-4938-A308-F64752D92D05}" presName="hierChild5" presStyleCnt="0"/>
      <dgm:spPr/>
      <dgm:t>
        <a:bodyPr/>
        <a:lstStyle/>
        <a:p>
          <a:endParaRPr lang="uk-UA"/>
        </a:p>
      </dgm:t>
    </dgm:pt>
    <dgm:pt modelId="{84312EB2-A559-4CD2-B2D8-B96B16957053}" type="pres">
      <dgm:prSet presAssocID="{396EE06E-818F-409E-B475-A19E69BB5A26}" presName="Name23" presStyleLbl="parChTrans1D4" presStyleIdx="2" presStyleCnt="5"/>
      <dgm:spPr/>
      <dgm:t>
        <a:bodyPr/>
        <a:lstStyle/>
        <a:p>
          <a:endParaRPr lang="uk-UA"/>
        </a:p>
      </dgm:t>
    </dgm:pt>
    <dgm:pt modelId="{7169D608-926E-4EAB-91B6-06C681892F7D}" type="pres">
      <dgm:prSet presAssocID="{DBE4569A-F924-4439-B74C-5B805A2204F3}" presName="hierRoot4" presStyleCnt="0"/>
      <dgm:spPr/>
      <dgm:t>
        <a:bodyPr/>
        <a:lstStyle/>
        <a:p>
          <a:endParaRPr lang="uk-UA"/>
        </a:p>
      </dgm:t>
    </dgm:pt>
    <dgm:pt modelId="{F9C1A176-6BFA-4FB0-95BB-512ADEC0061E}" type="pres">
      <dgm:prSet presAssocID="{DBE4569A-F924-4439-B74C-5B805A2204F3}" presName="composite4" presStyleCnt="0"/>
      <dgm:spPr/>
      <dgm:t>
        <a:bodyPr/>
        <a:lstStyle/>
        <a:p>
          <a:endParaRPr lang="uk-UA"/>
        </a:p>
      </dgm:t>
    </dgm:pt>
    <dgm:pt modelId="{774B93B9-3CC3-4509-BFAE-7DB0083BDF12}" type="pres">
      <dgm:prSet presAssocID="{DBE4569A-F924-4439-B74C-5B805A2204F3}" presName="background4" presStyleLbl="node4" presStyleIdx="2" presStyleCnt="5"/>
      <dgm:spPr/>
      <dgm:t>
        <a:bodyPr/>
        <a:lstStyle/>
        <a:p>
          <a:endParaRPr lang="uk-UA"/>
        </a:p>
      </dgm:t>
    </dgm:pt>
    <dgm:pt modelId="{FAE835AC-D929-4BD8-BCCD-21B4BAD2FB37}" type="pres">
      <dgm:prSet presAssocID="{DBE4569A-F924-4439-B74C-5B805A2204F3}" presName="text4" presStyleLbl="fgAcc4" presStyleIdx="2" presStyleCnt="5" custScaleX="161333" custScaleY="1737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41780033-B9B2-49FC-9BE4-2C46C3A8ECB0}" type="pres">
      <dgm:prSet presAssocID="{DBE4569A-F924-4439-B74C-5B805A2204F3}" presName="hierChild5" presStyleCnt="0"/>
      <dgm:spPr/>
      <dgm:t>
        <a:bodyPr/>
        <a:lstStyle/>
        <a:p>
          <a:endParaRPr lang="uk-UA"/>
        </a:p>
      </dgm:t>
    </dgm:pt>
    <dgm:pt modelId="{6135E309-8880-4D4C-8A5B-75C877A23775}" type="pres">
      <dgm:prSet presAssocID="{8767718D-7481-468D-A439-F5F87B041B54}" presName="Name17" presStyleLbl="parChTrans1D3" presStyleIdx="2" presStyleCnt="3"/>
      <dgm:spPr/>
      <dgm:t>
        <a:bodyPr/>
        <a:lstStyle/>
        <a:p>
          <a:endParaRPr lang="uk-UA"/>
        </a:p>
      </dgm:t>
    </dgm:pt>
    <dgm:pt modelId="{46F15D68-1775-497E-8737-20B43BC7A5E1}" type="pres">
      <dgm:prSet presAssocID="{D2A2D3F4-7E6D-414C-9454-A65EDC1442D9}" presName="hierRoot3" presStyleCnt="0"/>
      <dgm:spPr/>
      <dgm:t>
        <a:bodyPr/>
        <a:lstStyle/>
        <a:p>
          <a:endParaRPr lang="uk-UA"/>
        </a:p>
      </dgm:t>
    </dgm:pt>
    <dgm:pt modelId="{937ED3B9-6725-49E8-979B-B3E9B39776AA}" type="pres">
      <dgm:prSet presAssocID="{D2A2D3F4-7E6D-414C-9454-A65EDC1442D9}" presName="composite3" presStyleCnt="0"/>
      <dgm:spPr/>
      <dgm:t>
        <a:bodyPr/>
        <a:lstStyle/>
        <a:p>
          <a:endParaRPr lang="uk-UA"/>
        </a:p>
      </dgm:t>
    </dgm:pt>
    <dgm:pt modelId="{7B62CD24-F26A-4FBB-B7D5-5F59D85F9661}" type="pres">
      <dgm:prSet presAssocID="{D2A2D3F4-7E6D-414C-9454-A65EDC1442D9}" presName="background3" presStyleLbl="node3" presStyleIdx="2" presStyleCnt="3"/>
      <dgm:spPr/>
      <dgm:t>
        <a:bodyPr/>
        <a:lstStyle/>
        <a:p>
          <a:endParaRPr lang="uk-UA"/>
        </a:p>
      </dgm:t>
    </dgm:pt>
    <dgm:pt modelId="{AB29BAB4-80BB-47E8-B7BC-770B433AF542}" type="pres">
      <dgm:prSet presAssocID="{D2A2D3F4-7E6D-414C-9454-A65EDC1442D9}" presName="text3" presStyleLbl="fgAcc3" presStyleIdx="2" presStyleCnt="3" custScaleX="208979" custScaleY="1737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2C32F8C-A407-4DBC-BDD9-7D74C784B89C}" type="pres">
      <dgm:prSet presAssocID="{D2A2D3F4-7E6D-414C-9454-A65EDC1442D9}" presName="hierChild4" presStyleCnt="0"/>
      <dgm:spPr/>
      <dgm:t>
        <a:bodyPr/>
        <a:lstStyle/>
        <a:p>
          <a:endParaRPr lang="uk-UA"/>
        </a:p>
      </dgm:t>
    </dgm:pt>
    <dgm:pt modelId="{5577D928-DD7E-47FA-9343-FF4D65695D59}" type="pres">
      <dgm:prSet presAssocID="{BAFCD173-1CF7-4803-9370-DA21C4372EE6}" presName="Name23" presStyleLbl="parChTrans1D4" presStyleIdx="3" presStyleCnt="5"/>
      <dgm:spPr/>
      <dgm:t>
        <a:bodyPr/>
        <a:lstStyle/>
        <a:p>
          <a:endParaRPr lang="uk-UA"/>
        </a:p>
      </dgm:t>
    </dgm:pt>
    <dgm:pt modelId="{42A45D16-94F2-41A4-AFA8-33E693C6E5C6}" type="pres">
      <dgm:prSet presAssocID="{8665ED4D-506C-4F17-89CE-ECCDAFE50A76}" presName="hierRoot4" presStyleCnt="0"/>
      <dgm:spPr/>
      <dgm:t>
        <a:bodyPr/>
        <a:lstStyle/>
        <a:p>
          <a:endParaRPr lang="uk-UA"/>
        </a:p>
      </dgm:t>
    </dgm:pt>
    <dgm:pt modelId="{40F70DF2-7177-4742-BDF8-51CF19AF1AA0}" type="pres">
      <dgm:prSet presAssocID="{8665ED4D-506C-4F17-89CE-ECCDAFE50A76}" presName="composite4" presStyleCnt="0"/>
      <dgm:spPr/>
      <dgm:t>
        <a:bodyPr/>
        <a:lstStyle/>
        <a:p>
          <a:endParaRPr lang="uk-UA"/>
        </a:p>
      </dgm:t>
    </dgm:pt>
    <dgm:pt modelId="{82A6E063-B229-4629-8E27-9B13628C99E3}" type="pres">
      <dgm:prSet presAssocID="{8665ED4D-506C-4F17-89CE-ECCDAFE50A76}" presName="background4" presStyleLbl="node4" presStyleIdx="3" presStyleCnt="5"/>
      <dgm:spPr/>
      <dgm:t>
        <a:bodyPr/>
        <a:lstStyle/>
        <a:p>
          <a:endParaRPr lang="uk-UA"/>
        </a:p>
      </dgm:t>
    </dgm:pt>
    <dgm:pt modelId="{86CF532B-F684-422C-8AB1-D8CE355C1160}" type="pres">
      <dgm:prSet presAssocID="{8665ED4D-506C-4F17-89CE-ECCDAFE50A76}" presName="text4" presStyleLbl="fgAcc4" presStyleIdx="3" presStyleCnt="5" custScaleX="161333" custScaleY="1737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11D5F97-2B46-41BA-B904-182B0F899822}" type="pres">
      <dgm:prSet presAssocID="{8665ED4D-506C-4F17-89CE-ECCDAFE50A76}" presName="hierChild5" presStyleCnt="0"/>
      <dgm:spPr/>
      <dgm:t>
        <a:bodyPr/>
        <a:lstStyle/>
        <a:p>
          <a:endParaRPr lang="uk-UA"/>
        </a:p>
      </dgm:t>
    </dgm:pt>
    <dgm:pt modelId="{97D2F072-1D83-4472-9748-F5926D6CD1C9}" type="pres">
      <dgm:prSet presAssocID="{E3C74132-7E37-463C-A12D-AB20C8DA8D91}" presName="Name23" presStyleLbl="parChTrans1D4" presStyleIdx="4" presStyleCnt="5"/>
      <dgm:spPr/>
      <dgm:t>
        <a:bodyPr/>
        <a:lstStyle/>
        <a:p>
          <a:endParaRPr lang="uk-UA"/>
        </a:p>
      </dgm:t>
    </dgm:pt>
    <dgm:pt modelId="{EBE2CDFC-A550-4F5C-93E9-D5BEC9CBA8AE}" type="pres">
      <dgm:prSet presAssocID="{4D6EE57A-254E-4207-8174-704FA0E72EEB}" presName="hierRoot4" presStyleCnt="0"/>
      <dgm:spPr/>
      <dgm:t>
        <a:bodyPr/>
        <a:lstStyle/>
        <a:p>
          <a:endParaRPr lang="uk-UA"/>
        </a:p>
      </dgm:t>
    </dgm:pt>
    <dgm:pt modelId="{48FF8DC0-190A-4E5C-A4B8-FAA2D89B3C58}" type="pres">
      <dgm:prSet presAssocID="{4D6EE57A-254E-4207-8174-704FA0E72EEB}" presName="composite4" presStyleCnt="0"/>
      <dgm:spPr/>
      <dgm:t>
        <a:bodyPr/>
        <a:lstStyle/>
        <a:p>
          <a:endParaRPr lang="uk-UA"/>
        </a:p>
      </dgm:t>
    </dgm:pt>
    <dgm:pt modelId="{EAEE7458-8383-4AF3-A75D-7850D60BA29D}" type="pres">
      <dgm:prSet presAssocID="{4D6EE57A-254E-4207-8174-704FA0E72EEB}" presName="background4" presStyleLbl="node4" presStyleIdx="4" presStyleCnt="5"/>
      <dgm:spPr/>
      <dgm:t>
        <a:bodyPr/>
        <a:lstStyle/>
        <a:p>
          <a:endParaRPr lang="uk-UA"/>
        </a:p>
      </dgm:t>
    </dgm:pt>
    <dgm:pt modelId="{6FDDC120-E372-486F-82C0-55DDD46181A5}" type="pres">
      <dgm:prSet presAssocID="{4D6EE57A-254E-4207-8174-704FA0E72EEB}" presName="text4" presStyleLbl="fgAcc4" presStyleIdx="4" presStyleCnt="5" custScaleX="161333" custScaleY="1737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2E81084-6165-4897-8EBB-2342D2F173C0}" type="pres">
      <dgm:prSet presAssocID="{4D6EE57A-254E-4207-8174-704FA0E72EEB}" presName="hierChild5" presStyleCnt="0"/>
      <dgm:spPr/>
      <dgm:t>
        <a:bodyPr/>
        <a:lstStyle/>
        <a:p>
          <a:endParaRPr lang="uk-UA"/>
        </a:p>
      </dgm:t>
    </dgm:pt>
  </dgm:ptLst>
  <dgm:cxnLst>
    <dgm:cxn modelId="{884C8EE4-B74A-42CD-AAB9-A97C1803BD7C}" type="presOf" srcId="{93394DFA-41BD-4D37-B1B2-6BF4CB7C5712}" destId="{557D8797-DE7B-49F0-9FCE-91642670E250}" srcOrd="0" destOrd="0" presId="urn:microsoft.com/office/officeart/2005/8/layout/hierarchy1"/>
    <dgm:cxn modelId="{69AF129D-C84B-40EB-96CC-79DB5C0A362A}" type="presOf" srcId="{0D33BE2D-F299-40CF-90C7-114CA576797D}" destId="{E1B93FCF-F48D-4F14-9C6A-625D4635D244}" srcOrd="0" destOrd="0" presId="urn:microsoft.com/office/officeart/2005/8/layout/hierarchy1"/>
    <dgm:cxn modelId="{B22CF273-9A03-4D5B-98B3-86236B24FDF5}" type="presOf" srcId="{642DEACF-A95D-4938-A308-F64752D92D05}" destId="{B18AC325-BE85-4C8E-B7DC-80E4F9F79E18}" srcOrd="0" destOrd="0" presId="urn:microsoft.com/office/officeart/2005/8/layout/hierarchy1"/>
    <dgm:cxn modelId="{0A4F41B2-B296-4E56-8BBC-BD0C0BC4DC0D}" type="presOf" srcId="{8767718D-7481-468D-A439-F5F87B041B54}" destId="{6135E309-8880-4D4C-8A5B-75C877A23775}" srcOrd="0" destOrd="0" presId="urn:microsoft.com/office/officeart/2005/8/layout/hierarchy1"/>
    <dgm:cxn modelId="{6E5A4E4E-04B2-406B-87D5-991E57596B14}" type="presOf" srcId="{A7B4A6D6-3099-4B74-994B-2A6FC64AF355}" destId="{54640FC6-B6A7-4C2C-81E6-9128A061C6E4}" srcOrd="0" destOrd="0" presId="urn:microsoft.com/office/officeart/2005/8/layout/hierarchy1"/>
    <dgm:cxn modelId="{B0437097-DD44-4537-BC54-1C5EF266BA2F}" type="presOf" srcId="{308BDFEB-766B-4D74-8EFD-8418FD3A336D}" destId="{4B8BC969-1886-44F6-ABB4-D852E733A72F}" srcOrd="0" destOrd="0" presId="urn:microsoft.com/office/officeart/2005/8/layout/hierarchy1"/>
    <dgm:cxn modelId="{2A8E9807-89A1-404E-B028-008D8591A1A6}" type="presOf" srcId="{5E71183D-2636-4303-8CC1-8CBC8C84EE22}" destId="{8D584694-FC12-4459-B183-70654F580E59}" srcOrd="0" destOrd="0" presId="urn:microsoft.com/office/officeart/2005/8/layout/hierarchy1"/>
    <dgm:cxn modelId="{EAABD1D3-8DF5-4453-B55D-3F431BDED532}" type="presOf" srcId="{097569D9-C4C9-4ACD-8F0E-5E91679A1992}" destId="{AE0CD31C-B46C-4F84-9C8E-D8E2116ACF92}" srcOrd="0" destOrd="0" presId="urn:microsoft.com/office/officeart/2005/8/layout/hierarchy1"/>
    <dgm:cxn modelId="{C3BA1291-E9D6-459F-A7B9-F5E0340A8399}" srcId="{D2A2D3F4-7E6D-414C-9454-A65EDC1442D9}" destId="{4D6EE57A-254E-4207-8174-704FA0E72EEB}" srcOrd="1" destOrd="0" parTransId="{E3C74132-7E37-463C-A12D-AB20C8DA8D91}" sibTransId="{5D08A704-E08B-4E33-BBF6-5BD8DC732592}"/>
    <dgm:cxn modelId="{0A3DE9EB-9DA5-46FE-B307-5345E1B66223}" srcId="{CAC5EA54-4D50-4163-9FE2-646261E3CAF8}" destId="{642DEACF-A95D-4938-A308-F64752D92D05}" srcOrd="1" destOrd="0" parTransId="{93394DFA-41BD-4D37-B1B2-6BF4CB7C5712}" sibTransId="{851B43B7-1203-4613-9350-50930439480A}"/>
    <dgm:cxn modelId="{D4BBB81B-3D6F-48FB-9C3E-CD47FBE201A3}" type="presOf" srcId="{E3C74132-7E37-463C-A12D-AB20C8DA8D91}" destId="{97D2F072-1D83-4472-9748-F5926D6CD1C9}" srcOrd="0" destOrd="0" presId="urn:microsoft.com/office/officeart/2005/8/layout/hierarchy1"/>
    <dgm:cxn modelId="{6E936326-0356-45DC-BD97-87F7D752FCA5}" srcId="{A7B4A6D6-3099-4B74-994B-2A6FC64AF355}" destId="{AA225ADE-CA81-4C91-8BE4-3A0F224BD0AD}" srcOrd="0" destOrd="0" parTransId="{097569D9-C4C9-4ACD-8F0E-5E91679A1992}" sibTransId="{D156B600-9EA0-4BAB-9945-CE5BA8AB0E3C}"/>
    <dgm:cxn modelId="{40EB651E-8BDD-4A02-887C-35270B719D10}" type="presOf" srcId="{D2A2D3F4-7E6D-414C-9454-A65EDC1442D9}" destId="{AB29BAB4-80BB-47E8-B7BC-770B433AF542}" srcOrd="0" destOrd="0" presId="urn:microsoft.com/office/officeart/2005/8/layout/hierarchy1"/>
    <dgm:cxn modelId="{BE585696-57F0-4D42-AEA4-BAA649D0E40C}" type="presOf" srcId="{8665ED4D-506C-4F17-89CE-ECCDAFE50A76}" destId="{86CF532B-F684-422C-8AB1-D8CE355C1160}" srcOrd="0" destOrd="0" presId="urn:microsoft.com/office/officeart/2005/8/layout/hierarchy1"/>
    <dgm:cxn modelId="{50B22B5D-89C6-4E06-8377-259EE71D0D38}" type="presOf" srcId="{CAC5EA54-4D50-4163-9FE2-646261E3CAF8}" destId="{4CF557A6-09B4-4DE5-BCA5-7BB7C7C15F54}" srcOrd="0" destOrd="0" presId="urn:microsoft.com/office/officeart/2005/8/layout/hierarchy1"/>
    <dgm:cxn modelId="{B283078D-3850-471B-823D-E0582CE051CC}" srcId="{DBA36615-8824-451B-84DF-49C2E13F1A01}" destId="{D2A2D3F4-7E6D-414C-9454-A65EDC1442D9}" srcOrd="1" destOrd="0" parTransId="{8767718D-7481-468D-A439-F5F87B041B54}" sibTransId="{187261CC-2C12-4175-9622-C3B76CA12BE3}"/>
    <dgm:cxn modelId="{DD2148F3-A2D3-4D82-9D98-0D1CFC981E58}" type="presOf" srcId="{FB74B2EC-8B1A-45F1-BD8B-B44F059910F9}" destId="{ACE74D67-EB46-409F-B433-95B4DF3A0291}" srcOrd="0" destOrd="0" presId="urn:microsoft.com/office/officeart/2005/8/layout/hierarchy1"/>
    <dgm:cxn modelId="{02622B62-AA9B-4DD5-AFDE-707DF9C9267D}" srcId="{308BDFEB-766B-4D74-8EFD-8418FD3A336D}" destId="{A7B4A6D6-3099-4B74-994B-2A6FC64AF355}" srcOrd="0" destOrd="0" parTransId="{6513A22D-71E1-4E22-99C7-4BAC754A1DF2}" sibTransId="{6499A131-75BE-4165-9F90-B1D99FB87266}"/>
    <dgm:cxn modelId="{A78ECD0D-2E09-44D2-879B-1BB5A454FD5C}" type="presOf" srcId="{6513A22D-71E1-4E22-99C7-4BAC754A1DF2}" destId="{54DAF132-ABBE-42F7-8A24-D5D6769FA761}" srcOrd="0" destOrd="0" presId="urn:microsoft.com/office/officeart/2005/8/layout/hierarchy1"/>
    <dgm:cxn modelId="{0CAFE433-AF64-459F-9B7E-01B979A19370}" srcId="{6BF43E0B-2819-48E8-90BE-A6C44A244D4F}" destId="{308BDFEB-766B-4D74-8EFD-8418FD3A336D}" srcOrd="0" destOrd="0" parTransId="{AE80AE18-E241-4080-B72D-98C44A18CA3A}" sibTransId="{EB617952-77C0-4497-B9AA-C334D3E2220E}"/>
    <dgm:cxn modelId="{591E21BA-B513-4520-904C-BF209979E96F}" type="presOf" srcId="{BAFCD173-1CF7-4803-9370-DA21C4372EE6}" destId="{5577D928-DD7E-47FA-9343-FF4D65695D59}" srcOrd="0" destOrd="0" presId="urn:microsoft.com/office/officeart/2005/8/layout/hierarchy1"/>
    <dgm:cxn modelId="{9AFD8F02-D2E7-4566-80FD-35E28AD5802A}" type="presOf" srcId="{396EE06E-818F-409E-B475-A19E69BB5A26}" destId="{84312EB2-A559-4CD2-B2D8-B96B16957053}" srcOrd="0" destOrd="0" presId="urn:microsoft.com/office/officeart/2005/8/layout/hierarchy1"/>
    <dgm:cxn modelId="{7B2E44E0-E998-4C1B-B82F-422035B5BC94}" type="presOf" srcId="{4D6EE57A-254E-4207-8174-704FA0E72EEB}" destId="{6FDDC120-E372-486F-82C0-55DDD46181A5}" srcOrd="0" destOrd="0" presId="urn:microsoft.com/office/officeart/2005/8/layout/hierarchy1"/>
    <dgm:cxn modelId="{A1D289B9-5B63-4CE2-B38E-15CC6D8F7204}" srcId="{CAC5EA54-4D50-4163-9FE2-646261E3CAF8}" destId="{DBE4569A-F924-4439-B74C-5B805A2204F3}" srcOrd="2" destOrd="0" parTransId="{396EE06E-818F-409E-B475-A19E69BB5A26}" sibTransId="{DBAD01AB-AF05-4C61-B740-B5AEB9E07DAD}"/>
    <dgm:cxn modelId="{354A76FA-CA29-44AD-BFA2-1688BD31E753}" type="presOf" srcId="{EB7ADA09-6693-4F87-9C03-B1E83C85D9F1}" destId="{CF62DB22-2985-4AFB-8AD2-33B0493C944F}" srcOrd="0" destOrd="0" presId="urn:microsoft.com/office/officeart/2005/8/layout/hierarchy1"/>
    <dgm:cxn modelId="{E8412094-1FAC-42A9-9D09-4F4876B9EAAE}" type="presOf" srcId="{DBA36615-8824-451B-84DF-49C2E13F1A01}" destId="{ABB683CF-7FA6-44AD-81FB-A23CD555BD59}" srcOrd="0" destOrd="0" presId="urn:microsoft.com/office/officeart/2005/8/layout/hierarchy1"/>
    <dgm:cxn modelId="{93D65554-B44F-479A-BA10-C8F261136166}" srcId="{D2A2D3F4-7E6D-414C-9454-A65EDC1442D9}" destId="{8665ED4D-506C-4F17-89CE-ECCDAFE50A76}" srcOrd="0" destOrd="0" parTransId="{BAFCD173-1CF7-4803-9370-DA21C4372EE6}" sibTransId="{616772B7-FF63-486D-9C40-51166D8F906A}"/>
    <dgm:cxn modelId="{0117D3E0-2781-451E-99DE-ABAF2B54E5D8}" srcId="{CAC5EA54-4D50-4163-9FE2-646261E3CAF8}" destId="{EB7ADA09-6693-4F87-9C03-B1E83C85D9F1}" srcOrd="0" destOrd="0" parTransId="{FB74B2EC-8B1A-45F1-BD8B-B44F059910F9}" sibTransId="{7EAC7C43-0962-4668-8F44-5E59E25B570A}"/>
    <dgm:cxn modelId="{54622224-9B96-45F2-A5B5-0EA834742A92}" srcId="{DBA36615-8824-451B-84DF-49C2E13F1A01}" destId="{CAC5EA54-4D50-4163-9FE2-646261E3CAF8}" srcOrd="0" destOrd="0" parTransId="{0D33BE2D-F299-40CF-90C7-114CA576797D}" sibTransId="{D1B8FA20-B6D2-4F73-8EE6-3304E73FB8C3}"/>
    <dgm:cxn modelId="{5DCD5F5D-0D37-465A-8C24-83F6285ADB78}" type="presOf" srcId="{DBE4569A-F924-4439-B74C-5B805A2204F3}" destId="{FAE835AC-D929-4BD8-BCCD-21B4BAD2FB37}" srcOrd="0" destOrd="0" presId="urn:microsoft.com/office/officeart/2005/8/layout/hierarchy1"/>
    <dgm:cxn modelId="{EF0BD476-D17E-4338-A082-9B170EB7B446}" type="presOf" srcId="{6BF43E0B-2819-48E8-90BE-A6C44A244D4F}" destId="{BE35722A-990A-4842-AC4D-7A61DE95D762}" srcOrd="0" destOrd="0" presId="urn:microsoft.com/office/officeart/2005/8/layout/hierarchy1"/>
    <dgm:cxn modelId="{77F1C588-A3AF-4D22-8146-96944B5ABC2F}" type="presOf" srcId="{AA225ADE-CA81-4C91-8BE4-3A0F224BD0AD}" destId="{905E3217-CB32-4E6B-973E-DDB34077A396}" srcOrd="0" destOrd="0" presId="urn:microsoft.com/office/officeart/2005/8/layout/hierarchy1"/>
    <dgm:cxn modelId="{9BB41233-C6E6-44E5-9F1B-8B3557B056EA}" srcId="{308BDFEB-766B-4D74-8EFD-8418FD3A336D}" destId="{DBA36615-8824-451B-84DF-49C2E13F1A01}" srcOrd="1" destOrd="0" parTransId="{5E71183D-2636-4303-8CC1-8CBC8C84EE22}" sibTransId="{79B9B360-B923-4B25-8198-D5534AE0C6FD}"/>
    <dgm:cxn modelId="{928DE867-03BE-4E98-BAB2-32ECAFB61D2E}" type="presParOf" srcId="{BE35722A-990A-4842-AC4D-7A61DE95D762}" destId="{1FB970DD-E9BB-403B-8CA6-3B41337D75FB}" srcOrd="0" destOrd="0" presId="urn:microsoft.com/office/officeart/2005/8/layout/hierarchy1"/>
    <dgm:cxn modelId="{4E9D748E-B017-4E75-9FFB-BE335FFB6EEF}" type="presParOf" srcId="{1FB970DD-E9BB-403B-8CA6-3B41337D75FB}" destId="{ECC1600D-4EE4-43F8-BA04-21236CBA5499}" srcOrd="0" destOrd="0" presId="urn:microsoft.com/office/officeart/2005/8/layout/hierarchy1"/>
    <dgm:cxn modelId="{1F46584B-6088-42B9-BE06-AF716F57B96C}" type="presParOf" srcId="{ECC1600D-4EE4-43F8-BA04-21236CBA5499}" destId="{6F301AE5-F04E-4A2B-9363-F0BFAD5AB1C4}" srcOrd="0" destOrd="0" presId="urn:microsoft.com/office/officeart/2005/8/layout/hierarchy1"/>
    <dgm:cxn modelId="{E00DDD5D-A6A3-4FAA-8B52-6B044741AB85}" type="presParOf" srcId="{ECC1600D-4EE4-43F8-BA04-21236CBA5499}" destId="{4B8BC969-1886-44F6-ABB4-D852E733A72F}" srcOrd="1" destOrd="0" presId="urn:microsoft.com/office/officeart/2005/8/layout/hierarchy1"/>
    <dgm:cxn modelId="{FDC1B0EE-DC89-4878-BD02-A54C35C93632}" type="presParOf" srcId="{1FB970DD-E9BB-403B-8CA6-3B41337D75FB}" destId="{2EC6D35B-BF37-473B-8506-135B4AA11615}" srcOrd="1" destOrd="0" presId="urn:microsoft.com/office/officeart/2005/8/layout/hierarchy1"/>
    <dgm:cxn modelId="{074E7A8A-6F5B-48C1-B036-87EEFE2CAD41}" type="presParOf" srcId="{2EC6D35B-BF37-473B-8506-135B4AA11615}" destId="{54DAF132-ABBE-42F7-8A24-D5D6769FA761}" srcOrd="0" destOrd="0" presId="urn:microsoft.com/office/officeart/2005/8/layout/hierarchy1"/>
    <dgm:cxn modelId="{6F0151D4-8031-4788-812A-17C36D68AB0B}" type="presParOf" srcId="{2EC6D35B-BF37-473B-8506-135B4AA11615}" destId="{C2AD9FA3-22A1-41CC-88BC-94E9BFF281CD}" srcOrd="1" destOrd="0" presId="urn:microsoft.com/office/officeart/2005/8/layout/hierarchy1"/>
    <dgm:cxn modelId="{1D26F160-E158-433F-9AE2-0772B703883E}" type="presParOf" srcId="{C2AD9FA3-22A1-41CC-88BC-94E9BFF281CD}" destId="{D7F1270F-9B63-4C13-9FA0-EF7D24846686}" srcOrd="0" destOrd="0" presId="urn:microsoft.com/office/officeart/2005/8/layout/hierarchy1"/>
    <dgm:cxn modelId="{DEBD70D3-1553-4F3F-8726-71BAB0E07028}" type="presParOf" srcId="{D7F1270F-9B63-4C13-9FA0-EF7D24846686}" destId="{D43FD995-26E8-4D68-A319-3D2D134DF781}" srcOrd="0" destOrd="0" presId="urn:microsoft.com/office/officeart/2005/8/layout/hierarchy1"/>
    <dgm:cxn modelId="{D320F846-BCB0-472F-84B6-A5EF478397AA}" type="presParOf" srcId="{D7F1270F-9B63-4C13-9FA0-EF7D24846686}" destId="{54640FC6-B6A7-4C2C-81E6-9128A061C6E4}" srcOrd="1" destOrd="0" presId="urn:microsoft.com/office/officeart/2005/8/layout/hierarchy1"/>
    <dgm:cxn modelId="{AB8019ED-6457-4EFE-A642-5B399FE6DF33}" type="presParOf" srcId="{C2AD9FA3-22A1-41CC-88BC-94E9BFF281CD}" destId="{85E5AA76-D9D4-4A4D-85F5-8E48BB5B8193}" srcOrd="1" destOrd="0" presId="urn:microsoft.com/office/officeart/2005/8/layout/hierarchy1"/>
    <dgm:cxn modelId="{8ADB5D45-5058-438B-888D-F23930340ED8}" type="presParOf" srcId="{85E5AA76-D9D4-4A4D-85F5-8E48BB5B8193}" destId="{AE0CD31C-B46C-4F84-9C8E-D8E2116ACF92}" srcOrd="0" destOrd="0" presId="urn:microsoft.com/office/officeart/2005/8/layout/hierarchy1"/>
    <dgm:cxn modelId="{F04D8AFA-EE95-4735-B8A6-31A12D459644}" type="presParOf" srcId="{85E5AA76-D9D4-4A4D-85F5-8E48BB5B8193}" destId="{7C3B4CB1-AA11-45FF-90BA-DB5E23B7EFFD}" srcOrd="1" destOrd="0" presId="urn:microsoft.com/office/officeart/2005/8/layout/hierarchy1"/>
    <dgm:cxn modelId="{14BAA534-59D5-460D-8155-3073E5E0455D}" type="presParOf" srcId="{7C3B4CB1-AA11-45FF-90BA-DB5E23B7EFFD}" destId="{3B280D49-DA2C-42BA-84E1-67CD90830AC0}" srcOrd="0" destOrd="0" presId="urn:microsoft.com/office/officeart/2005/8/layout/hierarchy1"/>
    <dgm:cxn modelId="{24E74AE6-E192-456F-B2D4-64043DCC5C05}" type="presParOf" srcId="{3B280D49-DA2C-42BA-84E1-67CD90830AC0}" destId="{F3DD9753-8C45-499D-96E4-3D0266E4A9B3}" srcOrd="0" destOrd="0" presId="urn:microsoft.com/office/officeart/2005/8/layout/hierarchy1"/>
    <dgm:cxn modelId="{5518C380-0614-4B20-BD1B-7BBF29298C64}" type="presParOf" srcId="{3B280D49-DA2C-42BA-84E1-67CD90830AC0}" destId="{905E3217-CB32-4E6B-973E-DDB34077A396}" srcOrd="1" destOrd="0" presId="urn:microsoft.com/office/officeart/2005/8/layout/hierarchy1"/>
    <dgm:cxn modelId="{B8D4CE96-AF9E-44AC-A0C4-DEFEBA14FC85}" type="presParOf" srcId="{7C3B4CB1-AA11-45FF-90BA-DB5E23B7EFFD}" destId="{6ADEB963-3B5E-4C19-922D-8514533C14B3}" srcOrd="1" destOrd="0" presId="urn:microsoft.com/office/officeart/2005/8/layout/hierarchy1"/>
    <dgm:cxn modelId="{E7A93C73-2245-4601-BD8A-B3A4BCBC539E}" type="presParOf" srcId="{2EC6D35B-BF37-473B-8506-135B4AA11615}" destId="{8D584694-FC12-4459-B183-70654F580E59}" srcOrd="2" destOrd="0" presId="urn:microsoft.com/office/officeart/2005/8/layout/hierarchy1"/>
    <dgm:cxn modelId="{C76CEE83-84E9-4D58-BF0E-EAA5BD9AED87}" type="presParOf" srcId="{2EC6D35B-BF37-473B-8506-135B4AA11615}" destId="{5B4CB5C9-32C5-43CD-880E-8A429439E007}" srcOrd="3" destOrd="0" presId="urn:microsoft.com/office/officeart/2005/8/layout/hierarchy1"/>
    <dgm:cxn modelId="{619C22D3-6572-4A52-8F89-8C456A8FE15E}" type="presParOf" srcId="{5B4CB5C9-32C5-43CD-880E-8A429439E007}" destId="{BF0B2643-4C25-45FB-9759-5FDA2D4D9C3F}" srcOrd="0" destOrd="0" presId="urn:microsoft.com/office/officeart/2005/8/layout/hierarchy1"/>
    <dgm:cxn modelId="{65DAB0F2-56C3-493F-88A7-0341636C78D8}" type="presParOf" srcId="{BF0B2643-4C25-45FB-9759-5FDA2D4D9C3F}" destId="{3DEEA77B-1434-4B74-AE11-32C972822E18}" srcOrd="0" destOrd="0" presId="urn:microsoft.com/office/officeart/2005/8/layout/hierarchy1"/>
    <dgm:cxn modelId="{DF14C975-877C-44DD-92CB-4E693F97E2EF}" type="presParOf" srcId="{BF0B2643-4C25-45FB-9759-5FDA2D4D9C3F}" destId="{ABB683CF-7FA6-44AD-81FB-A23CD555BD59}" srcOrd="1" destOrd="0" presId="urn:microsoft.com/office/officeart/2005/8/layout/hierarchy1"/>
    <dgm:cxn modelId="{976F004A-2A05-4EBB-842E-2E3CF4295F43}" type="presParOf" srcId="{5B4CB5C9-32C5-43CD-880E-8A429439E007}" destId="{60C25161-E697-4795-BEF0-5C2E46731BCA}" srcOrd="1" destOrd="0" presId="urn:microsoft.com/office/officeart/2005/8/layout/hierarchy1"/>
    <dgm:cxn modelId="{A66C920F-94CC-45F7-A7D9-E990258EA11F}" type="presParOf" srcId="{60C25161-E697-4795-BEF0-5C2E46731BCA}" destId="{E1B93FCF-F48D-4F14-9C6A-625D4635D244}" srcOrd="0" destOrd="0" presId="urn:microsoft.com/office/officeart/2005/8/layout/hierarchy1"/>
    <dgm:cxn modelId="{FCEF4B07-08DD-4C4A-942E-12E3B0463583}" type="presParOf" srcId="{60C25161-E697-4795-BEF0-5C2E46731BCA}" destId="{30534541-E6F8-48E1-9902-18F5E88CE062}" srcOrd="1" destOrd="0" presId="urn:microsoft.com/office/officeart/2005/8/layout/hierarchy1"/>
    <dgm:cxn modelId="{6468CCA8-BB46-440E-9831-6B7FED80AFF6}" type="presParOf" srcId="{30534541-E6F8-48E1-9902-18F5E88CE062}" destId="{A3770819-2B70-467F-B423-F00534F14657}" srcOrd="0" destOrd="0" presId="urn:microsoft.com/office/officeart/2005/8/layout/hierarchy1"/>
    <dgm:cxn modelId="{4FF15D8B-7AC3-4CD2-9391-F544C01E93D8}" type="presParOf" srcId="{A3770819-2B70-467F-B423-F00534F14657}" destId="{0CDFD8C3-B8C1-46FE-A039-9BE607021564}" srcOrd="0" destOrd="0" presId="urn:microsoft.com/office/officeart/2005/8/layout/hierarchy1"/>
    <dgm:cxn modelId="{A7C2EBAD-8394-4317-9661-C0819B0376A1}" type="presParOf" srcId="{A3770819-2B70-467F-B423-F00534F14657}" destId="{4CF557A6-09B4-4DE5-BCA5-7BB7C7C15F54}" srcOrd="1" destOrd="0" presId="urn:microsoft.com/office/officeart/2005/8/layout/hierarchy1"/>
    <dgm:cxn modelId="{BD525C33-ED25-4591-A95D-FD06344083F3}" type="presParOf" srcId="{30534541-E6F8-48E1-9902-18F5E88CE062}" destId="{45661A7E-B4B4-47FE-806E-449C196F13F5}" srcOrd="1" destOrd="0" presId="urn:microsoft.com/office/officeart/2005/8/layout/hierarchy1"/>
    <dgm:cxn modelId="{B3BC8AD0-42FE-4770-8BB9-62A92024DA7D}" type="presParOf" srcId="{45661A7E-B4B4-47FE-806E-449C196F13F5}" destId="{ACE74D67-EB46-409F-B433-95B4DF3A0291}" srcOrd="0" destOrd="0" presId="urn:microsoft.com/office/officeart/2005/8/layout/hierarchy1"/>
    <dgm:cxn modelId="{E57F3F0E-60B2-459F-8630-1E2E06CCA0AE}" type="presParOf" srcId="{45661A7E-B4B4-47FE-806E-449C196F13F5}" destId="{E5C4780F-7007-42B9-AD10-62162C8E65BA}" srcOrd="1" destOrd="0" presId="urn:microsoft.com/office/officeart/2005/8/layout/hierarchy1"/>
    <dgm:cxn modelId="{14893788-D235-48B3-B834-E60912C9D66B}" type="presParOf" srcId="{E5C4780F-7007-42B9-AD10-62162C8E65BA}" destId="{942089E3-1AD6-4C0F-99DF-9BD402D266CB}" srcOrd="0" destOrd="0" presId="urn:microsoft.com/office/officeart/2005/8/layout/hierarchy1"/>
    <dgm:cxn modelId="{7A9BD575-FFA7-4263-B252-A80BA0A732D6}" type="presParOf" srcId="{942089E3-1AD6-4C0F-99DF-9BD402D266CB}" destId="{4DD5A409-0C18-4BE1-AC55-CD526E9DB2AB}" srcOrd="0" destOrd="0" presId="urn:microsoft.com/office/officeart/2005/8/layout/hierarchy1"/>
    <dgm:cxn modelId="{82709394-26EB-4FA0-96D4-3522B616FD3E}" type="presParOf" srcId="{942089E3-1AD6-4C0F-99DF-9BD402D266CB}" destId="{CF62DB22-2985-4AFB-8AD2-33B0493C944F}" srcOrd="1" destOrd="0" presId="urn:microsoft.com/office/officeart/2005/8/layout/hierarchy1"/>
    <dgm:cxn modelId="{6AF22A6D-D45C-46F6-B2BF-705DD8BD4A34}" type="presParOf" srcId="{E5C4780F-7007-42B9-AD10-62162C8E65BA}" destId="{D75562E9-E242-4CEF-8013-CF82104B8471}" srcOrd="1" destOrd="0" presId="urn:microsoft.com/office/officeart/2005/8/layout/hierarchy1"/>
    <dgm:cxn modelId="{6F3636A2-037A-4653-80A1-7D3DB4797BFC}" type="presParOf" srcId="{45661A7E-B4B4-47FE-806E-449C196F13F5}" destId="{557D8797-DE7B-49F0-9FCE-91642670E250}" srcOrd="2" destOrd="0" presId="urn:microsoft.com/office/officeart/2005/8/layout/hierarchy1"/>
    <dgm:cxn modelId="{390C4E43-D061-4D49-B822-62A4308C065B}" type="presParOf" srcId="{45661A7E-B4B4-47FE-806E-449C196F13F5}" destId="{D4FEC593-955F-47D3-BACB-2122E9D56525}" srcOrd="3" destOrd="0" presId="urn:microsoft.com/office/officeart/2005/8/layout/hierarchy1"/>
    <dgm:cxn modelId="{DEC8A69C-FAFE-4D2C-96C5-A67E3B96CC6A}" type="presParOf" srcId="{D4FEC593-955F-47D3-BACB-2122E9D56525}" destId="{A659E542-BCEA-41C5-BAAA-4CCC19421A68}" srcOrd="0" destOrd="0" presId="urn:microsoft.com/office/officeart/2005/8/layout/hierarchy1"/>
    <dgm:cxn modelId="{569E8D69-BED1-4C8B-AB1B-737E590CEF59}" type="presParOf" srcId="{A659E542-BCEA-41C5-BAAA-4CCC19421A68}" destId="{F5A9EE26-C8B8-444E-9502-B0221600DB2A}" srcOrd="0" destOrd="0" presId="urn:microsoft.com/office/officeart/2005/8/layout/hierarchy1"/>
    <dgm:cxn modelId="{189A23E9-D028-4751-951B-56DC1D59B5FA}" type="presParOf" srcId="{A659E542-BCEA-41C5-BAAA-4CCC19421A68}" destId="{B18AC325-BE85-4C8E-B7DC-80E4F9F79E18}" srcOrd="1" destOrd="0" presId="urn:microsoft.com/office/officeart/2005/8/layout/hierarchy1"/>
    <dgm:cxn modelId="{7BE19149-249F-4567-9620-0D6CAC084FB5}" type="presParOf" srcId="{D4FEC593-955F-47D3-BACB-2122E9D56525}" destId="{F20E433C-13BB-4956-A074-0ECFEE7504F4}" srcOrd="1" destOrd="0" presId="urn:microsoft.com/office/officeart/2005/8/layout/hierarchy1"/>
    <dgm:cxn modelId="{8623858B-AD53-4099-B2BA-DCC8F6CDA451}" type="presParOf" srcId="{45661A7E-B4B4-47FE-806E-449C196F13F5}" destId="{84312EB2-A559-4CD2-B2D8-B96B16957053}" srcOrd="4" destOrd="0" presId="urn:microsoft.com/office/officeart/2005/8/layout/hierarchy1"/>
    <dgm:cxn modelId="{F2F63A62-5522-43FD-98BC-83D70B9EC128}" type="presParOf" srcId="{45661A7E-B4B4-47FE-806E-449C196F13F5}" destId="{7169D608-926E-4EAB-91B6-06C681892F7D}" srcOrd="5" destOrd="0" presId="urn:microsoft.com/office/officeart/2005/8/layout/hierarchy1"/>
    <dgm:cxn modelId="{12013339-8463-4C31-A6AC-DE7C8766F000}" type="presParOf" srcId="{7169D608-926E-4EAB-91B6-06C681892F7D}" destId="{F9C1A176-6BFA-4FB0-95BB-512ADEC0061E}" srcOrd="0" destOrd="0" presId="urn:microsoft.com/office/officeart/2005/8/layout/hierarchy1"/>
    <dgm:cxn modelId="{A8548B81-6D09-4112-951B-48ABC07F28F0}" type="presParOf" srcId="{F9C1A176-6BFA-4FB0-95BB-512ADEC0061E}" destId="{774B93B9-3CC3-4509-BFAE-7DB0083BDF12}" srcOrd="0" destOrd="0" presId="urn:microsoft.com/office/officeart/2005/8/layout/hierarchy1"/>
    <dgm:cxn modelId="{05693EB4-147A-4ED4-9C0A-3B5B6B980A38}" type="presParOf" srcId="{F9C1A176-6BFA-4FB0-95BB-512ADEC0061E}" destId="{FAE835AC-D929-4BD8-BCCD-21B4BAD2FB37}" srcOrd="1" destOrd="0" presId="urn:microsoft.com/office/officeart/2005/8/layout/hierarchy1"/>
    <dgm:cxn modelId="{33E917B1-F60A-4B08-893E-CD3E2BF07247}" type="presParOf" srcId="{7169D608-926E-4EAB-91B6-06C681892F7D}" destId="{41780033-B9B2-49FC-9BE4-2C46C3A8ECB0}" srcOrd="1" destOrd="0" presId="urn:microsoft.com/office/officeart/2005/8/layout/hierarchy1"/>
    <dgm:cxn modelId="{3B822319-8893-4332-8F01-CFDAA0F6C226}" type="presParOf" srcId="{60C25161-E697-4795-BEF0-5C2E46731BCA}" destId="{6135E309-8880-4D4C-8A5B-75C877A23775}" srcOrd="2" destOrd="0" presId="urn:microsoft.com/office/officeart/2005/8/layout/hierarchy1"/>
    <dgm:cxn modelId="{6A7BAAD5-4413-4094-A846-C9CD2243D976}" type="presParOf" srcId="{60C25161-E697-4795-BEF0-5C2E46731BCA}" destId="{46F15D68-1775-497E-8737-20B43BC7A5E1}" srcOrd="3" destOrd="0" presId="urn:microsoft.com/office/officeart/2005/8/layout/hierarchy1"/>
    <dgm:cxn modelId="{16F27446-CEC8-478F-86D3-AF09381D3AED}" type="presParOf" srcId="{46F15D68-1775-497E-8737-20B43BC7A5E1}" destId="{937ED3B9-6725-49E8-979B-B3E9B39776AA}" srcOrd="0" destOrd="0" presId="urn:microsoft.com/office/officeart/2005/8/layout/hierarchy1"/>
    <dgm:cxn modelId="{9E7819CE-BF84-4EBD-B66D-BC763EF45A79}" type="presParOf" srcId="{937ED3B9-6725-49E8-979B-B3E9B39776AA}" destId="{7B62CD24-F26A-4FBB-B7D5-5F59D85F9661}" srcOrd="0" destOrd="0" presId="urn:microsoft.com/office/officeart/2005/8/layout/hierarchy1"/>
    <dgm:cxn modelId="{B65D44FD-D790-48EF-87E0-363FC803E915}" type="presParOf" srcId="{937ED3B9-6725-49E8-979B-B3E9B39776AA}" destId="{AB29BAB4-80BB-47E8-B7BC-770B433AF542}" srcOrd="1" destOrd="0" presId="urn:microsoft.com/office/officeart/2005/8/layout/hierarchy1"/>
    <dgm:cxn modelId="{96DDD15C-7C2D-4B82-B02B-CE6243F4C773}" type="presParOf" srcId="{46F15D68-1775-497E-8737-20B43BC7A5E1}" destId="{72C32F8C-A407-4DBC-BDD9-7D74C784B89C}" srcOrd="1" destOrd="0" presId="urn:microsoft.com/office/officeart/2005/8/layout/hierarchy1"/>
    <dgm:cxn modelId="{43C0461B-1D7A-4C1B-ACBE-C5A4123D8404}" type="presParOf" srcId="{72C32F8C-A407-4DBC-BDD9-7D74C784B89C}" destId="{5577D928-DD7E-47FA-9343-FF4D65695D59}" srcOrd="0" destOrd="0" presId="urn:microsoft.com/office/officeart/2005/8/layout/hierarchy1"/>
    <dgm:cxn modelId="{2AB0281F-94DD-4241-8DF4-A14099AE68E6}" type="presParOf" srcId="{72C32F8C-A407-4DBC-BDD9-7D74C784B89C}" destId="{42A45D16-94F2-41A4-AFA8-33E693C6E5C6}" srcOrd="1" destOrd="0" presId="urn:microsoft.com/office/officeart/2005/8/layout/hierarchy1"/>
    <dgm:cxn modelId="{69C8365C-1D19-4804-ABDC-BFC117BFBF9C}" type="presParOf" srcId="{42A45D16-94F2-41A4-AFA8-33E693C6E5C6}" destId="{40F70DF2-7177-4742-BDF8-51CF19AF1AA0}" srcOrd="0" destOrd="0" presId="urn:microsoft.com/office/officeart/2005/8/layout/hierarchy1"/>
    <dgm:cxn modelId="{6E74B867-A6DB-47A0-B873-A43A93535D84}" type="presParOf" srcId="{40F70DF2-7177-4742-BDF8-51CF19AF1AA0}" destId="{82A6E063-B229-4629-8E27-9B13628C99E3}" srcOrd="0" destOrd="0" presId="urn:microsoft.com/office/officeart/2005/8/layout/hierarchy1"/>
    <dgm:cxn modelId="{043307E7-D5B4-46B5-8E4F-AE998E8EAF79}" type="presParOf" srcId="{40F70DF2-7177-4742-BDF8-51CF19AF1AA0}" destId="{86CF532B-F684-422C-8AB1-D8CE355C1160}" srcOrd="1" destOrd="0" presId="urn:microsoft.com/office/officeart/2005/8/layout/hierarchy1"/>
    <dgm:cxn modelId="{4F68F90C-4B02-4F3E-A58D-3EADEC1AE9D5}" type="presParOf" srcId="{42A45D16-94F2-41A4-AFA8-33E693C6E5C6}" destId="{211D5F97-2B46-41BA-B904-182B0F899822}" srcOrd="1" destOrd="0" presId="urn:microsoft.com/office/officeart/2005/8/layout/hierarchy1"/>
    <dgm:cxn modelId="{FA4CBD73-6170-4D92-8875-AAEF710E5FE4}" type="presParOf" srcId="{72C32F8C-A407-4DBC-BDD9-7D74C784B89C}" destId="{97D2F072-1D83-4472-9748-F5926D6CD1C9}" srcOrd="2" destOrd="0" presId="urn:microsoft.com/office/officeart/2005/8/layout/hierarchy1"/>
    <dgm:cxn modelId="{8A43134B-AD76-471B-ACA5-E8D2E30C9EAB}" type="presParOf" srcId="{72C32F8C-A407-4DBC-BDD9-7D74C784B89C}" destId="{EBE2CDFC-A550-4F5C-93E9-D5BEC9CBA8AE}" srcOrd="3" destOrd="0" presId="urn:microsoft.com/office/officeart/2005/8/layout/hierarchy1"/>
    <dgm:cxn modelId="{531EDDBA-78AA-45BB-98EC-91B0B3516899}" type="presParOf" srcId="{EBE2CDFC-A550-4F5C-93E9-D5BEC9CBA8AE}" destId="{48FF8DC0-190A-4E5C-A4B8-FAA2D89B3C58}" srcOrd="0" destOrd="0" presId="urn:microsoft.com/office/officeart/2005/8/layout/hierarchy1"/>
    <dgm:cxn modelId="{0067F9FD-4585-40A5-B88E-9BCEF011AEFB}" type="presParOf" srcId="{48FF8DC0-190A-4E5C-A4B8-FAA2D89B3C58}" destId="{EAEE7458-8383-4AF3-A75D-7850D60BA29D}" srcOrd="0" destOrd="0" presId="urn:microsoft.com/office/officeart/2005/8/layout/hierarchy1"/>
    <dgm:cxn modelId="{C137890F-1010-42BB-BD46-A156923F021F}" type="presParOf" srcId="{48FF8DC0-190A-4E5C-A4B8-FAA2D89B3C58}" destId="{6FDDC120-E372-486F-82C0-55DDD46181A5}" srcOrd="1" destOrd="0" presId="urn:microsoft.com/office/officeart/2005/8/layout/hierarchy1"/>
    <dgm:cxn modelId="{8165FF49-C385-42E0-9BB3-206B40D7C6B3}" type="presParOf" srcId="{EBE2CDFC-A550-4F5C-93E9-D5BEC9CBA8AE}" destId="{A2E81084-6165-4897-8EBB-2342D2F173C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F43E0B-2819-48E8-90BE-A6C44A244D4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8BDFEB-766B-4D74-8EFD-8418FD3A336D}">
      <dgm:prSet phldrT="[Текст]" custT="1"/>
      <dgm:spPr/>
      <dgm:t>
        <a:bodyPr/>
        <a:lstStyle/>
        <a:p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Тканини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80AE18-E241-4080-B72D-98C44A18CA3A}" type="parTrans" cxnId="{0CAFE433-AF64-459F-9B7E-01B979A19370}">
      <dgm:prSet/>
      <dgm:spPr/>
      <dgm:t>
        <a:bodyPr/>
        <a:lstStyle/>
        <a:p>
          <a:endParaRPr lang="ru-RU" sz="1400"/>
        </a:p>
      </dgm:t>
    </dgm:pt>
    <dgm:pt modelId="{EB617952-77C0-4497-B9AA-C334D3E2220E}" type="sibTrans" cxnId="{0CAFE433-AF64-459F-9B7E-01B979A19370}">
      <dgm:prSet/>
      <dgm:spPr/>
      <dgm:t>
        <a:bodyPr/>
        <a:lstStyle/>
        <a:p>
          <a:endParaRPr lang="ru-RU" sz="1400"/>
        </a:p>
      </dgm:t>
    </dgm:pt>
    <dgm:pt modelId="{A7B4A6D6-3099-4B74-994B-2A6FC64AF355}">
      <dgm:prSet phldrT="[Текст]" custT="1"/>
      <dgm:spPr/>
      <dgm:t>
        <a:bodyPr/>
        <a:lstStyle/>
        <a:p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Відмежовуючі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або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поверхневі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13A22D-71E1-4E22-99C7-4BAC754A1DF2}" type="parTrans" cxnId="{02622B62-AA9B-4DD5-AFDE-707DF9C9267D}">
      <dgm:prSet/>
      <dgm:spPr/>
      <dgm:t>
        <a:bodyPr/>
        <a:lstStyle/>
        <a:p>
          <a:endParaRPr lang="ru-RU" sz="1400"/>
        </a:p>
      </dgm:t>
    </dgm:pt>
    <dgm:pt modelId="{6499A131-75BE-4165-9F90-B1D99FB87266}" type="sibTrans" cxnId="{02622B62-AA9B-4DD5-AFDE-707DF9C9267D}">
      <dgm:prSet/>
      <dgm:spPr/>
      <dgm:t>
        <a:bodyPr/>
        <a:lstStyle/>
        <a:p>
          <a:endParaRPr lang="ru-RU" sz="1400"/>
        </a:p>
      </dgm:t>
    </dgm:pt>
    <dgm:pt modelId="{AA225ADE-CA81-4C91-8BE4-3A0F224BD0AD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ЕПІТЕЛІЇ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7569D9-C4C9-4ACD-8F0E-5E91679A1992}" type="parTrans" cxnId="{6E936326-0356-45DC-BD97-87F7D752FCA5}">
      <dgm:prSet/>
      <dgm:spPr/>
      <dgm:t>
        <a:bodyPr/>
        <a:lstStyle/>
        <a:p>
          <a:endParaRPr lang="ru-RU" sz="1400"/>
        </a:p>
      </dgm:t>
    </dgm:pt>
    <dgm:pt modelId="{D156B600-9EA0-4BAB-9945-CE5BA8AB0E3C}" type="sibTrans" cxnId="{6E936326-0356-45DC-BD97-87F7D752FCA5}">
      <dgm:prSet/>
      <dgm:spPr/>
      <dgm:t>
        <a:bodyPr/>
        <a:lstStyle/>
        <a:p>
          <a:endParaRPr lang="ru-RU" sz="1400"/>
        </a:p>
      </dgm:t>
    </dgm:pt>
    <dgm:pt modelId="{DBA36615-8824-451B-84DF-49C2E13F1A01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</a:t>
          </a:r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Внутрішні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71183D-2636-4303-8CC1-8CBC8C84EE22}" type="parTrans" cxnId="{9BB41233-C6E6-44E5-9F1B-8B3557B056EA}">
      <dgm:prSet/>
      <dgm:spPr/>
      <dgm:t>
        <a:bodyPr/>
        <a:lstStyle/>
        <a:p>
          <a:endParaRPr lang="ru-RU" sz="1400"/>
        </a:p>
      </dgm:t>
    </dgm:pt>
    <dgm:pt modelId="{79B9B360-B923-4B25-8198-D5534AE0C6FD}" type="sibTrans" cxnId="{9BB41233-C6E6-44E5-9F1B-8B3557B056EA}">
      <dgm:prSet/>
      <dgm:spPr/>
      <dgm:t>
        <a:bodyPr/>
        <a:lstStyle/>
        <a:p>
          <a:endParaRPr lang="ru-RU" sz="1400"/>
        </a:p>
      </dgm:t>
    </dgm:pt>
    <dgm:pt modelId="{CAC5EA54-4D50-4163-9FE2-646261E3CAF8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Тканини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внутрішнього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середовища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33BE2D-F299-40CF-90C7-114CA576797D}" type="parTrans" cxnId="{54622224-9B96-45F2-A5B5-0EA834742A92}">
      <dgm:prSet/>
      <dgm:spPr/>
      <dgm:t>
        <a:bodyPr/>
        <a:lstStyle/>
        <a:p>
          <a:endParaRPr lang="ru-RU" sz="1400"/>
        </a:p>
      </dgm:t>
    </dgm:pt>
    <dgm:pt modelId="{D1B8FA20-B6D2-4F73-8EE6-3304E73FB8C3}" type="sibTrans" cxnId="{54622224-9B96-45F2-A5B5-0EA834742A92}">
      <dgm:prSet/>
      <dgm:spPr/>
      <dgm:t>
        <a:bodyPr/>
        <a:lstStyle/>
        <a:p>
          <a:endParaRPr lang="ru-RU" sz="1400"/>
        </a:p>
      </dgm:t>
    </dgm:pt>
    <dgm:pt modelId="{D2A2D3F4-7E6D-414C-9454-A65EDC1442D9}">
      <dgm:prSet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</a:t>
          </a:r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Спеціалізовані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67718D-7481-468D-A439-F5F87B041B54}" type="parTrans" cxnId="{B283078D-3850-471B-823D-E0582CE051CC}">
      <dgm:prSet/>
      <dgm:spPr/>
      <dgm:t>
        <a:bodyPr/>
        <a:lstStyle/>
        <a:p>
          <a:endParaRPr lang="ru-RU" sz="1400"/>
        </a:p>
      </dgm:t>
    </dgm:pt>
    <dgm:pt modelId="{187261CC-2C12-4175-9622-C3B76CA12BE3}" type="sibTrans" cxnId="{B283078D-3850-471B-823D-E0582CE051CC}">
      <dgm:prSet/>
      <dgm:spPr/>
      <dgm:t>
        <a:bodyPr/>
        <a:lstStyle/>
        <a:p>
          <a:endParaRPr lang="ru-RU" sz="1400"/>
        </a:p>
      </dgm:t>
    </dgm:pt>
    <dgm:pt modelId="{DBE4569A-F924-4439-B74C-5B805A2204F3}">
      <dgm:prSet custT="1"/>
      <dgm:spPr>
        <a:solidFill>
          <a:schemeClr val="tx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Опорні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кісткова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хрящова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6EE06E-818F-409E-B475-A19E69BB5A26}" type="parTrans" cxnId="{A1D289B9-5B63-4CE2-B38E-15CC6D8F7204}">
      <dgm:prSet/>
      <dgm:spPr/>
      <dgm:t>
        <a:bodyPr/>
        <a:lstStyle/>
        <a:p>
          <a:endParaRPr lang="ru-RU" sz="1400"/>
        </a:p>
      </dgm:t>
    </dgm:pt>
    <dgm:pt modelId="{DBAD01AB-AF05-4C61-B740-B5AEB9E07DAD}" type="sibTrans" cxnId="{A1D289B9-5B63-4CE2-B38E-15CC6D8F7204}">
      <dgm:prSet/>
      <dgm:spPr/>
      <dgm:t>
        <a:bodyPr/>
        <a:lstStyle/>
        <a:p>
          <a:endParaRPr lang="ru-RU" sz="1400"/>
        </a:p>
      </dgm:t>
    </dgm:pt>
    <dgm:pt modelId="{8665ED4D-506C-4F17-89CE-ECCDAFE50A76}">
      <dgm:prSet custT="1"/>
      <dgm:spPr/>
      <dgm:t>
        <a:bodyPr/>
        <a:lstStyle/>
        <a:p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М’язові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FCD173-1CF7-4803-9370-DA21C4372EE6}" type="parTrans" cxnId="{93D65554-B44F-479A-BA10-C8F261136166}">
      <dgm:prSet/>
      <dgm:spPr/>
      <dgm:t>
        <a:bodyPr/>
        <a:lstStyle/>
        <a:p>
          <a:endParaRPr lang="ru-RU" sz="1400"/>
        </a:p>
      </dgm:t>
    </dgm:pt>
    <dgm:pt modelId="{616772B7-FF63-486D-9C40-51166D8F906A}" type="sibTrans" cxnId="{93D65554-B44F-479A-BA10-C8F261136166}">
      <dgm:prSet/>
      <dgm:spPr/>
      <dgm:t>
        <a:bodyPr/>
        <a:lstStyle/>
        <a:p>
          <a:endParaRPr lang="ru-RU" sz="1400"/>
        </a:p>
      </dgm:t>
    </dgm:pt>
    <dgm:pt modelId="{4D6EE57A-254E-4207-8174-704FA0E72EEB}">
      <dgm:prSet custT="1"/>
      <dgm:spPr/>
      <dgm:t>
        <a:bodyPr/>
        <a:lstStyle/>
        <a:p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Нервові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C74132-7E37-463C-A12D-AB20C8DA8D91}" type="parTrans" cxnId="{C3BA1291-E9D6-459F-A7B9-F5E0340A8399}">
      <dgm:prSet/>
      <dgm:spPr/>
      <dgm:t>
        <a:bodyPr/>
        <a:lstStyle/>
        <a:p>
          <a:endParaRPr lang="ru-RU" sz="1400"/>
        </a:p>
      </dgm:t>
    </dgm:pt>
    <dgm:pt modelId="{5D08A704-E08B-4E33-BBF6-5BD8DC732592}" type="sibTrans" cxnId="{C3BA1291-E9D6-459F-A7B9-F5E0340A8399}">
      <dgm:prSet/>
      <dgm:spPr/>
      <dgm:t>
        <a:bodyPr/>
        <a:lstStyle/>
        <a:p>
          <a:endParaRPr lang="ru-RU" sz="1400"/>
        </a:p>
      </dgm:t>
    </dgm:pt>
    <dgm:pt modelId="{642DEACF-A95D-4938-A308-F64752D92D05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Сполучні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394DFA-41BD-4D37-B1B2-6BF4CB7C5712}" type="parTrans" cxnId="{0A3DE9EB-9DA5-46FE-B307-5345E1B66223}">
      <dgm:prSet/>
      <dgm:spPr/>
      <dgm:t>
        <a:bodyPr/>
        <a:lstStyle/>
        <a:p>
          <a:endParaRPr lang="ru-RU" sz="1400"/>
        </a:p>
      </dgm:t>
    </dgm:pt>
    <dgm:pt modelId="{851B43B7-1203-4613-9350-50930439480A}" type="sibTrans" cxnId="{0A3DE9EB-9DA5-46FE-B307-5345E1B66223}">
      <dgm:prSet/>
      <dgm:spPr/>
      <dgm:t>
        <a:bodyPr/>
        <a:lstStyle/>
        <a:p>
          <a:endParaRPr lang="ru-RU" sz="1400"/>
        </a:p>
      </dgm:t>
    </dgm:pt>
    <dgm:pt modelId="{EB7ADA09-6693-4F87-9C03-B1E83C85D9F1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Кров, </a:t>
          </a:r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лімфа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74B2EC-8B1A-45F1-BD8B-B44F059910F9}" type="parTrans" cxnId="{0117D3E0-2781-451E-99DE-ABAF2B54E5D8}">
      <dgm:prSet/>
      <dgm:spPr/>
      <dgm:t>
        <a:bodyPr/>
        <a:lstStyle/>
        <a:p>
          <a:endParaRPr lang="ru-RU" sz="1400"/>
        </a:p>
      </dgm:t>
    </dgm:pt>
    <dgm:pt modelId="{7EAC7C43-0962-4668-8F44-5E59E25B570A}" type="sibTrans" cxnId="{0117D3E0-2781-451E-99DE-ABAF2B54E5D8}">
      <dgm:prSet/>
      <dgm:spPr/>
      <dgm:t>
        <a:bodyPr/>
        <a:lstStyle/>
        <a:p>
          <a:endParaRPr lang="ru-RU" sz="1400"/>
        </a:p>
      </dgm:t>
    </dgm:pt>
    <dgm:pt modelId="{BE35722A-990A-4842-AC4D-7A61DE95D762}" type="pres">
      <dgm:prSet presAssocID="{6BF43E0B-2819-48E8-90BE-A6C44A244D4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1FB970DD-E9BB-403B-8CA6-3B41337D75FB}" type="pres">
      <dgm:prSet presAssocID="{308BDFEB-766B-4D74-8EFD-8418FD3A336D}" presName="hierRoot1" presStyleCnt="0"/>
      <dgm:spPr/>
      <dgm:t>
        <a:bodyPr/>
        <a:lstStyle/>
        <a:p>
          <a:endParaRPr lang="uk-UA"/>
        </a:p>
      </dgm:t>
    </dgm:pt>
    <dgm:pt modelId="{ECC1600D-4EE4-43F8-BA04-21236CBA5499}" type="pres">
      <dgm:prSet presAssocID="{308BDFEB-766B-4D74-8EFD-8418FD3A336D}" presName="composite" presStyleCnt="0"/>
      <dgm:spPr/>
      <dgm:t>
        <a:bodyPr/>
        <a:lstStyle/>
        <a:p>
          <a:endParaRPr lang="uk-UA"/>
        </a:p>
      </dgm:t>
    </dgm:pt>
    <dgm:pt modelId="{6F301AE5-F04E-4A2B-9363-F0BFAD5AB1C4}" type="pres">
      <dgm:prSet presAssocID="{308BDFEB-766B-4D74-8EFD-8418FD3A336D}" presName="background" presStyleLbl="node0" presStyleIdx="0" presStyleCnt="1"/>
      <dgm:spPr/>
      <dgm:t>
        <a:bodyPr/>
        <a:lstStyle/>
        <a:p>
          <a:endParaRPr lang="uk-UA"/>
        </a:p>
      </dgm:t>
    </dgm:pt>
    <dgm:pt modelId="{4B8BC969-1886-44F6-ABB4-D852E733A72F}" type="pres">
      <dgm:prSet presAssocID="{308BDFEB-766B-4D74-8EFD-8418FD3A336D}" presName="text" presStyleLbl="fgAcc0" presStyleIdx="0" presStyleCnt="1" custScaleX="161333" custScaleY="1737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EC6D35B-BF37-473B-8506-135B4AA11615}" type="pres">
      <dgm:prSet presAssocID="{308BDFEB-766B-4D74-8EFD-8418FD3A336D}" presName="hierChild2" presStyleCnt="0"/>
      <dgm:spPr/>
      <dgm:t>
        <a:bodyPr/>
        <a:lstStyle/>
        <a:p>
          <a:endParaRPr lang="uk-UA"/>
        </a:p>
      </dgm:t>
    </dgm:pt>
    <dgm:pt modelId="{54DAF132-ABBE-42F7-8A24-D5D6769FA761}" type="pres">
      <dgm:prSet presAssocID="{6513A22D-71E1-4E22-99C7-4BAC754A1DF2}" presName="Name10" presStyleLbl="parChTrans1D2" presStyleIdx="0" presStyleCnt="2"/>
      <dgm:spPr/>
      <dgm:t>
        <a:bodyPr/>
        <a:lstStyle/>
        <a:p>
          <a:endParaRPr lang="uk-UA"/>
        </a:p>
      </dgm:t>
    </dgm:pt>
    <dgm:pt modelId="{C2AD9FA3-22A1-41CC-88BC-94E9BFF281CD}" type="pres">
      <dgm:prSet presAssocID="{A7B4A6D6-3099-4B74-994B-2A6FC64AF355}" presName="hierRoot2" presStyleCnt="0"/>
      <dgm:spPr/>
      <dgm:t>
        <a:bodyPr/>
        <a:lstStyle/>
        <a:p>
          <a:endParaRPr lang="uk-UA"/>
        </a:p>
      </dgm:t>
    </dgm:pt>
    <dgm:pt modelId="{D7F1270F-9B63-4C13-9FA0-EF7D24846686}" type="pres">
      <dgm:prSet presAssocID="{A7B4A6D6-3099-4B74-994B-2A6FC64AF355}" presName="composite2" presStyleCnt="0"/>
      <dgm:spPr/>
      <dgm:t>
        <a:bodyPr/>
        <a:lstStyle/>
        <a:p>
          <a:endParaRPr lang="uk-UA"/>
        </a:p>
      </dgm:t>
    </dgm:pt>
    <dgm:pt modelId="{D43FD995-26E8-4D68-A319-3D2D134DF781}" type="pres">
      <dgm:prSet presAssocID="{A7B4A6D6-3099-4B74-994B-2A6FC64AF355}" presName="background2" presStyleLbl="node2" presStyleIdx="0" presStyleCnt="2"/>
      <dgm:spPr/>
      <dgm:t>
        <a:bodyPr/>
        <a:lstStyle/>
        <a:p>
          <a:endParaRPr lang="uk-UA"/>
        </a:p>
      </dgm:t>
    </dgm:pt>
    <dgm:pt modelId="{54640FC6-B6A7-4C2C-81E6-9128A061C6E4}" type="pres">
      <dgm:prSet presAssocID="{A7B4A6D6-3099-4B74-994B-2A6FC64AF355}" presName="text2" presStyleLbl="fgAcc2" presStyleIdx="0" presStyleCnt="2" custScaleX="194392" custScaleY="1737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5E5AA76-D9D4-4A4D-85F5-8E48BB5B8193}" type="pres">
      <dgm:prSet presAssocID="{A7B4A6D6-3099-4B74-994B-2A6FC64AF355}" presName="hierChild3" presStyleCnt="0"/>
      <dgm:spPr/>
      <dgm:t>
        <a:bodyPr/>
        <a:lstStyle/>
        <a:p>
          <a:endParaRPr lang="uk-UA"/>
        </a:p>
      </dgm:t>
    </dgm:pt>
    <dgm:pt modelId="{AE0CD31C-B46C-4F84-9C8E-D8E2116ACF92}" type="pres">
      <dgm:prSet presAssocID="{097569D9-C4C9-4ACD-8F0E-5E91679A1992}" presName="Name17" presStyleLbl="parChTrans1D3" presStyleIdx="0" presStyleCnt="3"/>
      <dgm:spPr/>
      <dgm:t>
        <a:bodyPr/>
        <a:lstStyle/>
        <a:p>
          <a:endParaRPr lang="uk-UA"/>
        </a:p>
      </dgm:t>
    </dgm:pt>
    <dgm:pt modelId="{7C3B4CB1-AA11-45FF-90BA-DB5E23B7EFFD}" type="pres">
      <dgm:prSet presAssocID="{AA225ADE-CA81-4C91-8BE4-3A0F224BD0AD}" presName="hierRoot3" presStyleCnt="0"/>
      <dgm:spPr/>
      <dgm:t>
        <a:bodyPr/>
        <a:lstStyle/>
        <a:p>
          <a:endParaRPr lang="uk-UA"/>
        </a:p>
      </dgm:t>
    </dgm:pt>
    <dgm:pt modelId="{3B280D49-DA2C-42BA-84E1-67CD90830AC0}" type="pres">
      <dgm:prSet presAssocID="{AA225ADE-CA81-4C91-8BE4-3A0F224BD0AD}" presName="composite3" presStyleCnt="0"/>
      <dgm:spPr/>
      <dgm:t>
        <a:bodyPr/>
        <a:lstStyle/>
        <a:p>
          <a:endParaRPr lang="uk-UA"/>
        </a:p>
      </dgm:t>
    </dgm:pt>
    <dgm:pt modelId="{F3DD9753-8C45-499D-96E4-3D0266E4A9B3}" type="pres">
      <dgm:prSet presAssocID="{AA225ADE-CA81-4C91-8BE4-3A0F224BD0AD}" presName="background3" presStyleLbl="node3" presStyleIdx="0" presStyleCnt="3"/>
      <dgm:spPr/>
      <dgm:t>
        <a:bodyPr/>
        <a:lstStyle/>
        <a:p>
          <a:endParaRPr lang="uk-UA"/>
        </a:p>
      </dgm:t>
    </dgm:pt>
    <dgm:pt modelId="{905E3217-CB32-4E6B-973E-DDB34077A396}" type="pres">
      <dgm:prSet presAssocID="{AA225ADE-CA81-4C91-8BE4-3A0F224BD0AD}" presName="text3" presStyleLbl="fgAcc3" presStyleIdx="0" presStyleCnt="3" custScaleX="161333" custScaleY="1737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ADEB963-3B5E-4C19-922D-8514533C14B3}" type="pres">
      <dgm:prSet presAssocID="{AA225ADE-CA81-4C91-8BE4-3A0F224BD0AD}" presName="hierChild4" presStyleCnt="0"/>
      <dgm:spPr/>
      <dgm:t>
        <a:bodyPr/>
        <a:lstStyle/>
        <a:p>
          <a:endParaRPr lang="uk-UA"/>
        </a:p>
      </dgm:t>
    </dgm:pt>
    <dgm:pt modelId="{8D584694-FC12-4459-B183-70654F580E59}" type="pres">
      <dgm:prSet presAssocID="{5E71183D-2636-4303-8CC1-8CBC8C84EE22}" presName="Name10" presStyleLbl="parChTrans1D2" presStyleIdx="1" presStyleCnt="2"/>
      <dgm:spPr/>
      <dgm:t>
        <a:bodyPr/>
        <a:lstStyle/>
        <a:p>
          <a:endParaRPr lang="uk-UA"/>
        </a:p>
      </dgm:t>
    </dgm:pt>
    <dgm:pt modelId="{5B4CB5C9-32C5-43CD-880E-8A429439E007}" type="pres">
      <dgm:prSet presAssocID="{DBA36615-8824-451B-84DF-49C2E13F1A01}" presName="hierRoot2" presStyleCnt="0"/>
      <dgm:spPr/>
      <dgm:t>
        <a:bodyPr/>
        <a:lstStyle/>
        <a:p>
          <a:endParaRPr lang="uk-UA"/>
        </a:p>
      </dgm:t>
    </dgm:pt>
    <dgm:pt modelId="{BF0B2643-4C25-45FB-9759-5FDA2D4D9C3F}" type="pres">
      <dgm:prSet presAssocID="{DBA36615-8824-451B-84DF-49C2E13F1A01}" presName="composite2" presStyleCnt="0"/>
      <dgm:spPr/>
      <dgm:t>
        <a:bodyPr/>
        <a:lstStyle/>
        <a:p>
          <a:endParaRPr lang="uk-UA"/>
        </a:p>
      </dgm:t>
    </dgm:pt>
    <dgm:pt modelId="{3DEEA77B-1434-4B74-AE11-32C972822E18}" type="pres">
      <dgm:prSet presAssocID="{DBA36615-8824-451B-84DF-49C2E13F1A01}" presName="background2" presStyleLbl="node2" presStyleIdx="1" presStyleCnt="2"/>
      <dgm:spPr/>
      <dgm:t>
        <a:bodyPr/>
        <a:lstStyle/>
        <a:p>
          <a:endParaRPr lang="uk-UA"/>
        </a:p>
      </dgm:t>
    </dgm:pt>
    <dgm:pt modelId="{ABB683CF-7FA6-44AD-81FB-A23CD555BD59}" type="pres">
      <dgm:prSet presAssocID="{DBA36615-8824-451B-84DF-49C2E13F1A01}" presName="text2" presStyleLbl="fgAcc2" presStyleIdx="1" presStyleCnt="2" custScaleX="161333" custScaleY="1737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0C25161-E697-4795-BEF0-5C2E46731BCA}" type="pres">
      <dgm:prSet presAssocID="{DBA36615-8824-451B-84DF-49C2E13F1A01}" presName="hierChild3" presStyleCnt="0"/>
      <dgm:spPr/>
      <dgm:t>
        <a:bodyPr/>
        <a:lstStyle/>
        <a:p>
          <a:endParaRPr lang="uk-UA"/>
        </a:p>
      </dgm:t>
    </dgm:pt>
    <dgm:pt modelId="{E1B93FCF-F48D-4F14-9C6A-625D4635D244}" type="pres">
      <dgm:prSet presAssocID="{0D33BE2D-F299-40CF-90C7-114CA576797D}" presName="Name17" presStyleLbl="parChTrans1D3" presStyleIdx="1" presStyleCnt="3"/>
      <dgm:spPr/>
      <dgm:t>
        <a:bodyPr/>
        <a:lstStyle/>
        <a:p>
          <a:endParaRPr lang="uk-UA"/>
        </a:p>
      </dgm:t>
    </dgm:pt>
    <dgm:pt modelId="{30534541-E6F8-48E1-9902-18F5E88CE062}" type="pres">
      <dgm:prSet presAssocID="{CAC5EA54-4D50-4163-9FE2-646261E3CAF8}" presName="hierRoot3" presStyleCnt="0"/>
      <dgm:spPr/>
      <dgm:t>
        <a:bodyPr/>
        <a:lstStyle/>
        <a:p>
          <a:endParaRPr lang="uk-UA"/>
        </a:p>
      </dgm:t>
    </dgm:pt>
    <dgm:pt modelId="{A3770819-2B70-467F-B423-F00534F14657}" type="pres">
      <dgm:prSet presAssocID="{CAC5EA54-4D50-4163-9FE2-646261E3CAF8}" presName="composite3" presStyleCnt="0"/>
      <dgm:spPr/>
      <dgm:t>
        <a:bodyPr/>
        <a:lstStyle/>
        <a:p>
          <a:endParaRPr lang="uk-UA"/>
        </a:p>
      </dgm:t>
    </dgm:pt>
    <dgm:pt modelId="{0CDFD8C3-B8C1-46FE-A039-9BE607021564}" type="pres">
      <dgm:prSet presAssocID="{CAC5EA54-4D50-4163-9FE2-646261E3CAF8}" presName="background3" presStyleLbl="node3" presStyleIdx="1" presStyleCnt="3"/>
      <dgm:spPr/>
      <dgm:t>
        <a:bodyPr/>
        <a:lstStyle/>
        <a:p>
          <a:endParaRPr lang="uk-UA"/>
        </a:p>
      </dgm:t>
    </dgm:pt>
    <dgm:pt modelId="{4CF557A6-09B4-4DE5-BCA5-7BB7C7C15F54}" type="pres">
      <dgm:prSet presAssocID="{CAC5EA54-4D50-4163-9FE2-646261E3CAF8}" presName="text3" presStyleLbl="fgAcc3" presStyleIdx="1" presStyleCnt="3" custScaleX="161333" custScaleY="1737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45661A7E-B4B4-47FE-806E-449C196F13F5}" type="pres">
      <dgm:prSet presAssocID="{CAC5EA54-4D50-4163-9FE2-646261E3CAF8}" presName="hierChild4" presStyleCnt="0"/>
      <dgm:spPr/>
      <dgm:t>
        <a:bodyPr/>
        <a:lstStyle/>
        <a:p>
          <a:endParaRPr lang="uk-UA"/>
        </a:p>
      </dgm:t>
    </dgm:pt>
    <dgm:pt modelId="{ACE74D67-EB46-409F-B433-95B4DF3A0291}" type="pres">
      <dgm:prSet presAssocID="{FB74B2EC-8B1A-45F1-BD8B-B44F059910F9}" presName="Name23" presStyleLbl="parChTrans1D4" presStyleIdx="0" presStyleCnt="5"/>
      <dgm:spPr/>
      <dgm:t>
        <a:bodyPr/>
        <a:lstStyle/>
        <a:p>
          <a:endParaRPr lang="uk-UA"/>
        </a:p>
      </dgm:t>
    </dgm:pt>
    <dgm:pt modelId="{E5C4780F-7007-42B9-AD10-62162C8E65BA}" type="pres">
      <dgm:prSet presAssocID="{EB7ADA09-6693-4F87-9C03-B1E83C85D9F1}" presName="hierRoot4" presStyleCnt="0"/>
      <dgm:spPr/>
      <dgm:t>
        <a:bodyPr/>
        <a:lstStyle/>
        <a:p>
          <a:endParaRPr lang="uk-UA"/>
        </a:p>
      </dgm:t>
    </dgm:pt>
    <dgm:pt modelId="{942089E3-1AD6-4C0F-99DF-9BD402D266CB}" type="pres">
      <dgm:prSet presAssocID="{EB7ADA09-6693-4F87-9C03-B1E83C85D9F1}" presName="composite4" presStyleCnt="0"/>
      <dgm:spPr/>
      <dgm:t>
        <a:bodyPr/>
        <a:lstStyle/>
        <a:p>
          <a:endParaRPr lang="uk-UA"/>
        </a:p>
      </dgm:t>
    </dgm:pt>
    <dgm:pt modelId="{4DD5A409-0C18-4BE1-AC55-CD526E9DB2AB}" type="pres">
      <dgm:prSet presAssocID="{EB7ADA09-6693-4F87-9C03-B1E83C85D9F1}" presName="background4" presStyleLbl="node4" presStyleIdx="0" presStyleCnt="5"/>
      <dgm:spPr/>
      <dgm:t>
        <a:bodyPr/>
        <a:lstStyle/>
        <a:p>
          <a:endParaRPr lang="uk-UA"/>
        </a:p>
      </dgm:t>
    </dgm:pt>
    <dgm:pt modelId="{CF62DB22-2985-4AFB-8AD2-33B0493C944F}" type="pres">
      <dgm:prSet presAssocID="{EB7ADA09-6693-4F87-9C03-B1E83C85D9F1}" presName="text4" presStyleLbl="fgAcc4" presStyleIdx="0" presStyleCnt="5" custScaleX="161333" custScaleY="1737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D75562E9-E242-4CEF-8013-CF82104B8471}" type="pres">
      <dgm:prSet presAssocID="{EB7ADA09-6693-4F87-9C03-B1E83C85D9F1}" presName="hierChild5" presStyleCnt="0"/>
      <dgm:spPr/>
      <dgm:t>
        <a:bodyPr/>
        <a:lstStyle/>
        <a:p>
          <a:endParaRPr lang="uk-UA"/>
        </a:p>
      </dgm:t>
    </dgm:pt>
    <dgm:pt modelId="{557D8797-DE7B-49F0-9FCE-91642670E250}" type="pres">
      <dgm:prSet presAssocID="{93394DFA-41BD-4D37-B1B2-6BF4CB7C5712}" presName="Name23" presStyleLbl="parChTrans1D4" presStyleIdx="1" presStyleCnt="5"/>
      <dgm:spPr/>
      <dgm:t>
        <a:bodyPr/>
        <a:lstStyle/>
        <a:p>
          <a:endParaRPr lang="uk-UA"/>
        </a:p>
      </dgm:t>
    </dgm:pt>
    <dgm:pt modelId="{D4FEC593-955F-47D3-BACB-2122E9D56525}" type="pres">
      <dgm:prSet presAssocID="{642DEACF-A95D-4938-A308-F64752D92D05}" presName="hierRoot4" presStyleCnt="0"/>
      <dgm:spPr/>
      <dgm:t>
        <a:bodyPr/>
        <a:lstStyle/>
        <a:p>
          <a:endParaRPr lang="uk-UA"/>
        </a:p>
      </dgm:t>
    </dgm:pt>
    <dgm:pt modelId="{A659E542-BCEA-41C5-BAAA-4CCC19421A68}" type="pres">
      <dgm:prSet presAssocID="{642DEACF-A95D-4938-A308-F64752D92D05}" presName="composite4" presStyleCnt="0"/>
      <dgm:spPr/>
      <dgm:t>
        <a:bodyPr/>
        <a:lstStyle/>
        <a:p>
          <a:endParaRPr lang="uk-UA"/>
        </a:p>
      </dgm:t>
    </dgm:pt>
    <dgm:pt modelId="{F5A9EE26-C8B8-444E-9502-B0221600DB2A}" type="pres">
      <dgm:prSet presAssocID="{642DEACF-A95D-4938-A308-F64752D92D05}" presName="background4" presStyleLbl="node4" presStyleIdx="1" presStyleCnt="5"/>
      <dgm:spPr/>
      <dgm:t>
        <a:bodyPr/>
        <a:lstStyle/>
        <a:p>
          <a:endParaRPr lang="uk-UA"/>
        </a:p>
      </dgm:t>
    </dgm:pt>
    <dgm:pt modelId="{B18AC325-BE85-4C8E-B7DC-80E4F9F79E18}" type="pres">
      <dgm:prSet presAssocID="{642DEACF-A95D-4938-A308-F64752D92D05}" presName="text4" presStyleLbl="fgAcc4" presStyleIdx="1" presStyleCnt="5" custScaleX="191207" custScaleY="1737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20E433C-13BB-4956-A074-0ECFEE7504F4}" type="pres">
      <dgm:prSet presAssocID="{642DEACF-A95D-4938-A308-F64752D92D05}" presName="hierChild5" presStyleCnt="0"/>
      <dgm:spPr/>
      <dgm:t>
        <a:bodyPr/>
        <a:lstStyle/>
        <a:p>
          <a:endParaRPr lang="uk-UA"/>
        </a:p>
      </dgm:t>
    </dgm:pt>
    <dgm:pt modelId="{84312EB2-A559-4CD2-B2D8-B96B16957053}" type="pres">
      <dgm:prSet presAssocID="{396EE06E-818F-409E-B475-A19E69BB5A26}" presName="Name23" presStyleLbl="parChTrans1D4" presStyleIdx="2" presStyleCnt="5"/>
      <dgm:spPr/>
      <dgm:t>
        <a:bodyPr/>
        <a:lstStyle/>
        <a:p>
          <a:endParaRPr lang="uk-UA"/>
        </a:p>
      </dgm:t>
    </dgm:pt>
    <dgm:pt modelId="{7169D608-926E-4EAB-91B6-06C681892F7D}" type="pres">
      <dgm:prSet presAssocID="{DBE4569A-F924-4439-B74C-5B805A2204F3}" presName="hierRoot4" presStyleCnt="0"/>
      <dgm:spPr/>
      <dgm:t>
        <a:bodyPr/>
        <a:lstStyle/>
        <a:p>
          <a:endParaRPr lang="uk-UA"/>
        </a:p>
      </dgm:t>
    </dgm:pt>
    <dgm:pt modelId="{F9C1A176-6BFA-4FB0-95BB-512ADEC0061E}" type="pres">
      <dgm:prSet presAssocID="{DBE4569A-F924-4439-B74C-5B805A2204F3}" presName="composite4" presStyleCnt="0"/>
      <dgm:spPr/>
      <dgm:t>
        <a:bodyPr/>
        <a:lstStyle/>
        <a:p>
          <a:endParaRPr lang="uk-UA"/>
        </a:p>
      </dgm:t>
    </dgm:pt>
    <dgm:pt modelId="{774B93B9-3CC3-4509-BFAE-7DB0083BDF12}" type="pres">
      <dgm:prSet presAssocID="{DBE4569A-F924-4439-B74C-5B805A2204F3}" presName="background4" presStyleLbl="node4" presStyleIdx="2" presStyleCnt="5"/>
      <dgm:spPr/>
      <dgm:t>
        <a:bodyPr/>
        <a:lstStyle/>
        <a:p>
          <a:endParaRPr lang="uk-UA"/>
        </a:p>
      </dgm:t>
    </dgm:pt>
    <dgm:pt modelId="{FAE835AC-D929-4BD8-BCCD-21B4BAD2FB37}" type="pres">
      <dgm:prSet presAssocID="{DBE4569A-F924-4439-B74C-5B805A2204F3}" presName="text4" presStyleLbl="fgAcc4" presStyleIdx="2" presStyleCnt="5" custScaleX="161333" custScaleY="1737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41780033-B9B2-49FC-9BE4-2C46C3A8ECB0}" type="pres">
      <dgm:prSet presAssocID="{DBE4569A-F924-4439-B74C-5B805A2204F3}" presName="hierChild5" presStyleCnt="0"/>
      <dgm:spPr/>
      <dgm:t>
        <a:bodyPr/>
        <a:lstStyle/>
        <a:p>
          <a:endParaRPr lang="uk-UA"/>
        </a:p>
      </dgm:t>
    </dgm:pt>
    <dgm:pt modelId="{6135E309-8880-4D4C-8A5B-75C877A23775}" type="pres">
      <dgm:prSet presAssocID="{8767718D-7481-468D-A439-F5F87B041B54}" presName="Name17" presStyleLbl="parChTrans1D3" presStyleIdx="2" presStyleCnt="3"/>
      <dgm:spPr/>
      <dgm:t>
        <a:bodyPr/>
        <a:lstStyle/>
        <a:p>
          <a:endParaRPr lang="uk-UA"/>
        </a:p>
      </dgm:t>
    </dgm:pt>
    <dgm:pt modelId="{46F15D68-1775-497E-8737-20B43BC7A5E1}" type="pres">
      <dgm:prSet presAssocID="{D2A2D3F4-7E6D-414C-9454-A65EDC1442D9}" presName="hierRoot3" presStyleCnt="0"/>
      <dgm:spPr/>
      <dgm:t>
        <a:bodyPr/>
        <a:lstStyle/>
        <a:p>
          <a:endParaRPr lang="uk-UA"/>
        </a:p>
      </dgm:t>
    </dgm:pt>
    <dgm:pt modelId="{937ED3B9-6725-49E8-979B-B3E9B39776AA}" type="pres">
      <dgm:prSet presAssocID="{D2A2D3F4-7E6D-414C-9454-A65EDC1442D9}" presName="composite3" presStyleCnt="0"/>
      <dgm:spPr/>
      <dgm:t>
        <a:bodyPr/>
        <a:lstStyle/>
        <a:p>
          <a:endParaRPr lang="uk-UA"/>
        </a:p>
      </dgm:t>
    </dgm:pt>
    <dgm:pt modelId="{7B62CD24-F26A-4FBB-B7D5-5F59D85F9661}" type="pres">
      <dgm:prSet presAssocID="{D2A2D3F4-7E6D-414C-9454-A65EDC1442D9}" presName="background3" presStyleLbl="node3" presStyleIdx="2" presStyleCnt="3"/>
      <dgm:spPr/>
      <dgm:t>
        <a:bodyPr/>
        <a:lstStyle/>
        <a:p>
          <a:endParaRPr lang="uk-UA"/>
        </a:p>
      </dgm:t>
    </dgm:pt>
    <dgm:pt modelId="{AB29BAB4-80BB-47E8-B7BC-770B433AF542}" type="pres">
      <dgm:prSet presAssocID="{D2A2D3F4-7E6D-414C-9454-A65EDC1442D9}" presName="text3" presStyleLbl="fgAcc3" presStyleIdx="2" presStyleCnt="3" custScaleX="208979" custScaleY="1737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2C32F8C-A407-4DBC-BDD9-7D74C784B89C}" type="pres">
      <dgm:prSet presAssocID="{D2A2D3F4-7E6D-414C-9454-A65EDC1442D9}" presName="hierChild4" presStyleCnt="0"/>
      <dgm:spPr/>
      <dgm:t>
        <a:bodyPr/>
        <a:lstStyle/>
        <a:p>
          <a:endParaRPr lang="uk-UA"/>
        </a:p>
      </dgm:t>
    </dgm:pt>
    <dgm:pt modelId="{5577D928-DD7E-47FA-9343-FF4D65695D59}" type="pres">
      <dgm:prSet presAssocID="{BAFCD173-1CF7-4803-9370-DA21C4372EE6}" presName="Name23" presStyleLbl="parChTrans1D4" presStyleIdx="3" presStyleCnt="5"/>
      <dgm:spPr/>
      <dgm:t>
        <a:bodyPr/>
        <a:lstStyle/>
        <a:p>
          <a:endParaRPr lang="uk-UA"/>
        </a:p>
      </dgm:t>
    </dgm:pt>
    <dgm:pt modelId="{42A45D16-94F2-41A4-AFA8-33E693C6E5C6}" type="pres">
      <dgm:prSet presAssocID="{8665ED4D-506C-4F17-89CE-ECCDAFE50A76}" presName="hierRoot4" presStyleCnt="0"/>
      <dgm:spPr/>
      <dgm:t>
        <a:bodyPr/>
        <a:lstStyle/>
        <a:p>
          <a:endParaRPr lang="uk-UA"/>
        </a:p>
      </dgm:t>
    </dgm:pt>
    <dgm:pt modelId="{40F70DF2-7177-4742-BDF8-51CF19AF1AA0}" type="pres">
      <dgm:prSet presAssocID="{8665ED4D-506C-4F17-89CE-ECCDAFE50A76}" presName="composite4" presStyleCnt="0"/>
      <dgm:spPr/>
      <dgm:t>
        <a:bodyPr/>
        <a:lstStyle/>
        <a:p>
          <a:endParaRPr lang="uk-UA"/>
        </a:p>
      </dgm:t>
    </dgm:pt>
    <dgm:pt modelId="{82A6E063-B229-4629-8E27-9B13628C99E3}" type="pres">
      <dgm:prSet presAssocID="{8665ED4D-506C-4F17-89CE-ECCDAFE50A76}" presName="background4" presStyleLbl="node4" presStyleIdx="3" presStyleCnt="5"/>
      <dgm:spPr/>
      <dgm:t>
        <a:bodyPr/>
        <a:lstStyle/>
        <a:p>
          <a:endParaRPr lang="uk-UA"/>
        </a:p>
      </dgm:t>
    </dgm:pt>
    <dgm:pt modelId="{86CF532B-F684-422C-8AB1-D8CE355C1160}" type="pres">
      <dgm:prSet presAssocID="{8665ED4D-506C-4F17-89CE-ECCDAFE50A76}" presName="text4" presStyleLbl="fgAcc4" presStyleIdx="3" presStyleCnt="5" custScaleX="161333" custScaleY="1737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11D5F97-2B46-41BA-B904-182B0F899822}" type="pres">
      <dgm:prSet presAssocID="{8665ED4D-506C-4F17-89CE-ECCDAFE50A76}" presName="hierChild5" presStyleCnt="0"/>
      <dgm:spPr/>
      <dgm:t>
        <a:bodyPr/>
        <a:lstStyle/>
        <a:p>
          <a:endParaRPr lang="uk-UA"/>
        </a:p>
      </dgm:t>
    </dgm:pt>
    <dgm:pt modelId="{97D2F072-1D83-4472-9748-F5926D6CD1C9}" type="pres">
      <dgm:prSet presAssocID="{E3C74132-7E37-463C-A12D-AB20C8DA8D91}" presName="Name23" presStyleLbl="parChTrans1D4" presStyleIdx="4" presStyleCnt="5"/>
      <dgm:spPr/>
      <dgm:t>
        <a:bodyPr/>
        <a:lstStyle/>
        <a:p>
          <a:endParaRPr lang="uk-UA"/>
        </a:p>
      </dgm:t>
    </dgm:pt>
    <dgm:pt modelId="{EBE2CDFC-A550-4F5C-93E9-D5BEC9CBA8AE}" type="pres">
      <dgm:prSet presAssocID="{4D6EE57A-254E-4207-8174-704FA0E72EEB}" presName="hierRoot4" presStyleCnt="0"/>
      <dgm:spPr/>
      <dgm:t>
        <a:bodyPr/>
        <a:lstStyle/>
        <a:p>
          <a:endParaRPr lang="uk-UA"/>
        </a:p>
      </dgm:t>
    </dgm:pt>
    <dgm:pt modelId="{48FF8DC0-190A-4E5C-A4B8-FAA2D89B3C58}" type="pres">
      <dgm:prSet presAssocID="{4D6EE57A-254E-4207-8174-704FA0E72EEB}" presName="composite4" presStyleCnt="0"/>
      <dgm:spPr/>
      <dgm:t>
        <a:bodyPr/>
        <a:lstStyle/>
        <a:p>
          <a:endParaRPr lang="uk-UA"/>
        </a:p>
      </dgm:t>
    </dgm:pt>
    <dgm:pt modelId="{EAEE7458-8383-4AF3-A75D-7850D60BA29D}" type="pres">
      <dgm:prSet presAssocID="{4D6EE57A-254E-4207-8174-704FA0E72EEB}" presName="background4" presStyleLbl="node4" presStyleIdx="4" presStyleCnt="5"/>
      <dgm:spPr/>
      <dgm:t>
        <a:bodyPr/>
        <a:lstStyle/>
        <a:p>
          <a:endParaRPr lang="uk-UA"/>
        </a:p>
      </dgm:t>
    </dgm:pt>
    <dgm:pt modelId="{6FDDC120-E372-486F-82C0-55DDD46181A5}" type="pres">
      <dgm:prSet presAssocID="{4D6EE57A-254E-4207-8174-704FA0E72EEB}" presName="text4" presStyleLbl="fgAcc4" presStyleIdx="4" presStyleCnt="5" custScaleX="161333" custScaleY="17373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2E81084-6165-4897-8EBB-2342D2F173C0}" type="pres">
      <dgm:prSet presAssocID="{4D6EE57A-254E-4207-8174-704FA0E72EEB}" presName="hierChild5" presStyleCnt="0"/>
      <dgm:spPr/>
      <dgm:t>
        <a:bodyPr/>
        <a:lstStyle/>
        <a:p>
          <a:endParaRPr lang="uk-UA"/>
        </a:p>
      </dgm:t>
    </dgm:pt>
  </dgm:ptLst>
  <dgm:cxnLst>
    <dgm:cxn modelId="{C3BA1291-E9D6-459F-A7B9-F5E0340A8399}" srcId="{D2A2D3F4-7E6D-414C-9454-A65EDC1442D9}" destId="{4D6EE57A-254E-4207-8174-704FA0E72EEB}" srcOrd="1" destOrd="0" parTransId="{E3C74132-7E37-463C-A12D-AB20C8DA8D91}" sibTransId="{5D08A704-E08B-4E33-BBF6-5BD8DC732592}"/>
    <dgm:cxn modelId="{137B031C-380A-4D3D-9614-26BC867BAAA8}" type="presOf" srcId="{396EE06E-818F-409E-B475-A19E69BB5A26}" destId="{84312EB2-A559-4CD2-B2D8-B96B16957053}" srcOrd="0" destOrd="0" presId="urn:microsoft.com/office/officeart/2005/8/layout/hierarchy1"/>
    <dgm:cxn modelId="{801770F5-DB0F-4CD1-A3AD-C28D835F8215}" type="presOf" srcId="{D2A2D3F4-7E6D-414C-9454-A65EDC1442D9}" destId="{AB29BAB4-80BB-47E8-B7BC-770B433AF542}" srcOrd="0" destOrd="0" presId="urn:microsoft.com/office/officeart/2005/8/layout/hierarchy1"/>
    <dgm:cxn modelId="{E45ACC3A-AD26-4A0C-813A-FF004425D0F2}" type="presOf" srcId="{6513A22D-71E1-4E22-99C7-4BAC754A1DF2}" destId="{54DAF132-ABBE-42F7-8A24-D5D6769FA761}" srcOrd="0" destOrd="0" presId="urn:microsoft.com/office/officeart/2005/8/layout/hierarchy1"/>
    <dgm:cxn modelId="{37EF3F4D-D00D-4FE3-9373-7B2F0587BFFF}" type="presOf" srcId="{097569D9-C4C9-4ACD-8F0E-5E91679A1992}" destId="{AE0CD31C-B46C-4F84-9C8E-D8E2116ACF92}" srcOrd="0" destOrd="0" presId="urn:microsoft.com/office/officeart/2005/8/layout/hierarchy1"/>
    <dgm:cxn modelId="{4774039F-AC12-4051-A00B-D8963702618E}" type="presOf" srcId="{DBE4569A-F924-4439-B74C-5B805A2204F3}" destId="{FAE835AC-D929-4BD8-BCCD-21B4BAD2FB37}" srcOrd="0" destOrd="0" presId="urn:microsoft.com/office/officeart/2005/8/layout/hierarchy1"/>
    <dgm:cxn modelId="{02622B62-AA9B-4DD5-AFDE-707DF9C9267D}" srcId="{308BDFEB-766B-4D74-8EFD-8418FD3A336D}" destId="{A7B4A6D6-3099-4B74-994B-2A6FC64AF355}" srcOrd="0" destOrd="0" parTransId="{6513A22D-71E1-4E22-99C7-4BAC754A1DF2}" sibTransId="{6499A131-75BE-4165-9F90-B1D99FB87266}"/>
    <dgm:cxn modelId="{07634B59-FEE4-4147-8EE7-027BF0AF5A96}" type="presOf" srcId="{E3C74132-7E37-463C-A12D-AB20C8DA8D91}" destId="{97D2F072-1D83-4472-9748-F5926D6CD1C9}" srcOrd="0" destOrd="0" presId="urn:microsoft.com/office/officeart/2005/8/layout/hierarchy1"/>
    <dgm:cxn modelId="{85E0D222-1DE9-4207-BD22-6ABF4418C8A1}" type="presOf" srcId="{6BF43E0B-2819-48E8-90BE-A6C44A244D4F}" destId="{BE35722A-990A-4842-AC4D-7A61DE95D762}" srcOrd="0" destOrd="0" presId="urn:microsoft.com/office/officeart/2005/8/layout/hierarchy1"/>
    <dgm:cxn modelId="{0A28ACF2-934B-4635-8566-EBEE2BDDE4D4}" type="presOf" srcId="{A7B4A6D6-3099-4B74-994B-2A6FC64AF355}" destId="{54640FC6-B6A7-4C2C-81E6-9128A061C6E4}" srcOrd="0" destOrd="0" presId="urn:microsoft.com/office/officeart/2005/8/layout/hierarchy1"/>
    <dgm:cxn modelId="{335F1AD9-2E1C-4752-9A65-F3A0377B0C01}" type="presOf" srcId="{5E71183D-2636-4303-8CC1-8CBC8C84EE22}" destId="{8D584694-FC12-4459-B183-70654F580E59}" srcOrd="0" destOrd="0" presId="urn:microsoft.com/office/officeart/2005/8/layout/hierarchy1"/>
    <dgm:cxn modelId="{0A3DE9EB-9DA5-46FE-B307-5345E1B66223}" srcId="{CAC5EA54-4D50-4163-9FE2-646261E3CAF8}" destId="{642DEACF-A95D-4938-A308-F64752D92D05}" srcOrd="1" destOrd="0" parTransId="{93394DFA-41BD-4D37-B1B2-6BF4CB7C5712}" sibTransId="{851B43B7-1203-4613-9350-50930439480A}"/>
    <dgm:cxn modelId="{0117D3E0-2781-451E-99DE-ABAF2B54E5D8}" srcId="{CAC5EA54-4D50-4163-9FE2-646261E3CAF8}" destId="{EB7ADA09-6693-4F87-9C03-B1E83C85D9F1}" srcOrd="0" destOrd="0" parTransId="{FB74B2EC-8B1A-45F1-BD8B-B44F059910F9}" sibTransId="{7EAC7C43-0962-4668-8F44-5E59E25B570A}"/>
    <dgm:cxn modelId="{8C9A45DC-271A-48AA-A620-7174EF44E563}" type="presOf" srcId="{8767718D-7481-468D-A439-F5F87B041B54}" destId="{6135E309-8880-4D4C-8A5B-75C877A23775}" srcOrd="0" destOrd="0" presId="urn:microsoft.com/office/officeart/2005/8/layout/hierarchy1"/>
    <dgm:cxn modelId="{93D65554-B44F-479A-BA10-C8F261136166}" srcId="{D2A2D3F4-7E6D-414C-9454-A65EDC1442D9}" destId="{8665ED4D-506C-4F17-89CE-ECCDAFE50A76}" srcOrd="0" destOrd="0" parTransId="{BAFCD173-1CF7-4803-9370-DA21C4372EE6}" sibTransId="{616772B7-FF63-486D-9C40-51166D8F906A}"/>
    <dgm:cxn modelId="{EB60F729-D93C-4DA7-87A3-F006AAAF59BD}" type="presOf" srcId="{93394DFA-41BD-4D37-B1B2-6BF4CB7C5712}" destId="{557D8797-DE7B-49F0-9FCE-91642670E250}" srcOrd="0" destOrd="0" presId="urn:microsoft.com/office/officeart/2005/8/layout/hierarchy1"/>
    <dgm:cxn modelId="{4D25FBA2-E3C5-4A51-BD3A-C06040C91D43}" type="presOf" srcId="{0D33BE2D-F299-40CF-90C7-114CA576797D}" destId="{E1B93FCF-F48D-4F14-9C6A-625D4635D244}" srcOrd="0" destOrd="0" presId="urn:microsoft.com/office/officeart/2005/8/layout/hierarchy1"/>
    <dgm:cxn modelId="{E2CE9EAF-8C0E-4899-A027-458930310288}" type="presOf" srcId="{4D6EE57A-254E-4207-8174-704FA0E72EEB}" destId="{6FDDC120-E372-486F-82C0-55DDD46181A5}" srcOrd="0" destOrd="0" presId="urn:microsoft.com/office/officeart/2005/8/layout/hierarchy1"/>
    <dgm:cxn modelId="{F2EDA0ED-F37C-472B-B70F-A0DA1D6D5A14}" type="presOf" srcId="{BAFCD173-1CF7-4803-9370-DA21C4372EE6}" destId="{5577D928-DD7E-47FA-9343-FF4D65695D59}" srcOrd="0" destOrd="0" presId="urn:microsoft.com/office/officeart/2005/8/layout/hierarchy1"/>
    <dgm:cxn modelId="{7B0E25C3-09AB-489F-827D-E0C3BC2C3FF7}" type="presOf" srcId="{EB7ADA09-6693-4F87-9C03-B1E83C85D9F1}" destId="{CF62DB22-2985-4AFB-8AD2-33B0493C944F}" srcOrd="0" destOrd="0" presId="urn:microsoft.com/office/officeart/2005/8/layout/hierarchy1"/>
    <dgm:cxn modelId="{9BB41233-C6E6-44E5-9F1B-8B3557B056EA}" srcId="{308BDFEB-766B-4D74-8EFD-8418FD3A336D}" destId="{DBA36615-8824-451B-84DF-49C2E13F1A01}" srcOrd="1" destOrd="0" parTransId="{5E71183D-2636-4303-8CC1-8CBC8C84EE22}" sibTransId="{79B9B360-B923-4B25-8198-D5534AE0C6FD}"/>
    <dgm:cxn modelId="{A1D289B9-5B63-4CE2-B38E-15CC6D8F7204}" srcId="{CAC5EA54-4D50-4163-9FE2-646261E3CAF8}" destId="{DBE4569A-F924-4439-B74C-5B805A2204F3}" srcOrd="2" destOrd="0" parTransId="{396EE06E-818F-409E-B475-A19E69BB5A26}" sibTransId="{DBAD01AB-AF05-4C61-B740-B5AEB9E07DAD}"/>
    <dgm:cxn modelId="{2B0F51DB-7685-430E-9D83-1B818976E3D8}" type="presOf" srcId="{308BDFEB-766B-4D74-8EFD-8418FD3A336D}" destId="{4B8BC969-1886-44F6-ABB4-D852E733A72F}" srcOrd="0" destOrd="0" presId="urn:microsoft.com/office/officeart/2005/8/layout/hierarchy1"/>
    <dgm:cxn modelId="{54622224-9B96-45F2-A5B5-0EA834742A92}" srcId="{DBA36615-8824-451B-84DF-49C2E13F1A01}" destId="{CAC5EA54-4D50-4163-9FE2-646261E3CAF8}" srcOrd="0" destOrd="0" parTransId="{0D33BE2D-F299-40CF-90C7-114CA576797D}" sibTransId="{D1B8FA20-B6D2-4F73-8EE6-3304E73FB8C3}"/>
    <dgm:cxn modelId="{59F0DC87-5E03-4D91-91C1-605192C8765A}" type="presOf" srcId="{AA225ADE-CA81-4C91-8BE4-3A0F224BD0AD}" destId="{905E3217-CB32-4E6B-973E-DDB34077A396}" srcOrd="0" destOrd="0" presId="urn:microsoft.com/office/officeart/2005/8/layout/hierarchy1"/>
    <dgm:cxn modelId="{D25E3CF6-5C67-4837-9BCA-B0032204E2CA}" type="presOf" srcId="{DBA36615-8824-451B-84DF-49C2E13F1A01}" destId="{ABB683CF-7FA6-44AD-81FB-A23CD555BD59}" srcOrd="0" destOrd="0" presId="urn:microsoft.com/office/officeart/2005/8/layout/hierarchy1"/>
    <dgm:cxn modelId="{6E936326-0356-45DC-BD97-87F7D752FCA5}" srcId="{A7B4A6D6-3099-4B74-994B-2A6FC64AF355}" destId="{AA225ADE-CA81-4C91-8BE4-3A0F224BD0AD}" srcOrd="0" destOrd="0" parTransId="{097569D9-C4C9-4ACD-8F0E-5E91679A1992}" sibTransId="{D156B600-9EA0-4BAB-9945-CE5BA8AB0E3C}"/>
    <dgm:cxn modelId="{E9C6D65C-9AE1-4FE0-94F0-1F43EB92ED1A}" type="presOf" srcId="{CAC5EA54-4D50-4163-9FE2-646261E3CAF8}" destId="{4CF557A6-09B4-4DE5-BCA5-7BB7C7C15F54}" srcOrd="0" destOrd="0" presId="urn:microsoft.com/office/officeart/2005/8/layout/hierarchy1"/>
    <dgm:cxn modelId="{F3B149F6-9EFB-4442-A5EC-EAA13963325E}" type="presOf" srcId="{8665ED4D-506C-4F17-89CE-ECCDAFE50A76}" destId="{86CF532B-F684-422C-8AB1-D8CE355C1160}" srcOrd="0" destOrd="0" presId="urn:microsoft.com/office/officeart/2005/8/layout/hierarchy1"/>
    <dgm:cxn modelId="{E886AD33-CC85-4023-96F7-CEABE4A5B259}" type="presOf" srcId="{642DEACF-A95D-4938-A308-F64752D92D05}" destId="{B18AC325-BE85-4C8E-B7DC-80E4F9F79E18}" srcOrd="0" destOrd="0" presId="urn:microsoft.com/office/officeart/2005/8/layout/hierarchy1"/>
    <dgm:cxn modelId="{B283078D-3850-471B-823D-E0582CE051CC}" srcId="{DBA36615-8824-451B-84DF-49C2E13F1A01}" destId="{D2A2D3F4-7E6D-414C-9454-A65EDC1442D9}" srcOrd="1" destOrd="0" parTransId="{8767718D-7481-468D-A439-F5F87B041B54}" sibTransId="{187261CC-2C12-4175-9622-C3B76CA12BE3}"/>
    <dgm:cxn modelId="{0CAFE433-AF64-459F-9B7E-01B979A19370}" srcId="{6BF43E0B-2819-48E8-90BE-A6C44A244D4F}" destId="{308BDFEB-766B-4D74-8EFD-8418FD3A336D}" srcOrd="0" destOrd="0" parTransId="{AE80AE18-E241-4080-B72D-98C44A18CA3A}" sibTransId="{EB617952-77C0-4497-B9AA-C334D3E2220E}"/>
    <dgm:cxn modelId="{BCEA2CB3-6E38-4C25-B4EF-CCCE0658E69E}" type="presOf" srcId="{FB74B2EC-8B1A-45F1-BD8B-B44F059910F9}" destId="{ACE74D67-EB46-409F-B433-95B4DF3A0291}" srcOrd="0" destOrd="0" presId="urn:microsoft.com/office/officeart/2005/8/layout/hierarchy1"/>
    <dgm:cxn modelId="{8E8FB0FC-D1A2-49C7-9040-979B5EFD75C6}" type="presParOf" srcId="{BE35722A-990A-4842-AC4D-7A61DE95D762}" destId="{1FB970DD-E9BB-403B-8CA6-3B41337D75FB}" srcOrd="0" destOrd="0" presId="urn:microsoft.com/office/officeart/2005/8/layout/hierarchy1"/>
    <dgm:cxn modelId="{71F37BF1-F022-4004-B1E3-44B2E362D218}" type="presParOf" srcId="{1FB970DD-E9BB-403B-8CA6-3B41337D75FB}" destId="{ECC1600D-4EE4-43F8-BA04-21236CBA5499}" srcOrd="0" destOrd="0" presId="urn:microsoft.com/office/officeart/2005/8/layout/hierarchy1"/>
    <dgm:cxn modelId="{89743D21-8B74-4E27-8871-DAACF4759EA5}" type="presParOf" srcId="{ECC1600D-4EE4-43F8-BA04-21236CBA5499}" destId="{6F301AE5-F04E-4A2B-9363-F0BFAD5AB1C4}" srcOrd="0" destOrd="0" presId="urn:microsoft.com/office/officeart/2005/8/layout/hierarchy1"/>
    <dgm:cxn modelId="{B5ADFCCC-B25A-42B4-8A94-459FE37E8D07}" type="presParOf" srcId="{ECC1600D-4EE4-43F8-BA04-21236CBA5499}" destId="{4B8BC969-1886-44F6-ABB4-D852E733A72F}" srcOrd="1" destOrd="0" presId="urn:microsoft.com/office/officeart/2005/8/layout/hierarchy1"/>
    <dgm:cxn modelId="{C8C34955-C01F-42F8-8932-B80583DF2C06}" type="presParOf" srcId="{1FB970DD-E9BB-403B-8CA6-3B41337D75FB}" destId="{2EC6D35B-BF37-473B-8506-135B4AA11615}" srcOrd="1" destOrd="0" presId="urn:microsoft.com/office/officeart/2005/8/layout/hierarchy1"/>
    <dgm:cxn modelId="{4DC51432-F1D5-455D-BFAB-26D1620B3B0B}" type="presParOf" srcId="{2EC6D35B-BF37-473B-8506-135B4AA11615}" destId="{54DAF132-ABBE-42F7-8A24-D5D6769FA761}" srcOrd="0" destOrd="0" presId="urn:microsoft.com/office/officeart/2005/8/layout/hierarchy1"/>
    <dgm:cxn modelId="{C2C34E9B-0FA0-40C2-82ED-AFFA5AC998CE}" type="presParOf" srcId="{2EC6D35B-BF37-473B-8506-135B4AA11615}" destId="{C2AD9FA3-22A1-41CC-88BC-94E9BFF281CD}" srcOrd="1" destOrd="0" presId="urn:microsoft.com/office/officeart/2005/8/layout/hierarchy1"/>
    <dgm:cxn modelId="{4C490E04-F77D-4483-89C3-C9C6FF8E15C6}" type="presParOf" srcId="{C2AD9FA3-22A1-41CC-88BC-94E9BFF281CD}" destId="{D7F1270F-9B63-4C13-9FA0-EF7D24846686}" srcOrd="0" destOrd="0" presId="urn:microsoft.com/office/officeart/2005/8/layout/hierarchy1"/>
    <dgm:cxn modelId="{D0BDD514-3235-40BA-8313-5875BCE7AD4B}" type="presParOf" srcId="{D7F1270F-9B63-4C13-9FA0-EF7D24846686}" destId="{D43FD995-26E8-4D68-A319-3D2D134DF781}" srcOrd="0" destOrd="0" presId="urn:microsoft.com/office/officeart/2005/8/layout/hierarchy1"/>
    <dgm:cxn modelId="{2F4DF10C-0428-469A-B37F-1213EEC5017E}" type="presParOf" srcId="{D7F1270F-9B63-4C13-9FA0-EF7D24846686}" destId="{54640FC6-B6A7-4C2C-81E6-9128A061C6E4}" srcOrd="1" destOrd="0" presId="urn:microsoft.com/office/officeart/2005/8/layout/hierarchy1"/>
    <dgm:cxn modelId="{4F72ABB2-26D7-4CD5-917A-D66ED42D2BCA}" type="presParOf" srcId="{C2AD9FA3-22A1-41CC-88BC-94E9BFF281CD}" destId="{85E5AA76-D9D4-4A4D-85F5-8E48BB5B8193}" srcOrd="1" destOrd="0" presId="urn:microsoft.com/office/officeart/2005/8/layout/hierarchy1"/>
    <dgm:cxn modelId="{B82A8B4E-2265-4948-BA7F-26CD695DDBCA}" type="presParOf" srcId="{85E5AA76-D9D4-4A4D-85F5-8E48BB5B8193}" destId="{AE0CD31C-B46C-4F84-9C8E-D8E2116ACF92}" srcOrd="0" destOrd="0" presId="urn:microsoft.com/office/officeart/2005/8/layout/hierarchy1"/>
    <dgm:cxn modelId="{C3BDBDC5-8474-4E1B-8058-E1C765B83727}" type="presParOf" srcId="{85E5AA76-D9D4-4A4D-85F5-8E48BB5B8193}" destId="{7C3B4CB1-AA11-45FF-90BA-DB5E23B7EFFD}" srcOrd="1" destOrd="0" presId="urn:microsoft.com/office/officeart/2005/8/layout/hierarchy1"/>
    <dgm:cxn modelId="{7F2AA6D9-A41D-4360-A21D-C66AE2F8C3B2}" type="presParOf" srcId="{7C3B4CB1-AA11-45FF-90BA-DB5E23B7EFFD}" destId="{3B280D49-DA2C-42BA-84E1-67CD90830AC0}" srcOrd="0" destOrd="0" presId="urn:microsoft.com/office/officeart/2005/8/layout/hierarchy1"/>
    <dgm:cxn modelId="{37D86958-8D37-48EC-A848-D14AADB9711F}" type="presParOf" srcId="{3B280D49-DA2C-42BA-84E1-67CD90830AC0}" destId="{F3DD9753-8C45-499D-96E4-3D0266E4A9B3}" srcOrd="0" destOrd="0" presId="urn:microsoft.com/office/officeart/2005/8/layout/hierarchy1"/>
    <dgm:cxn modelId="{4C02B5D4-E267-47D5-A957-F8E40B5FA66D}" type="presParOf" srcId="{3B280D49-DA2C-42BA-84E1-67CD90830AC0}" destId="{905E3217-CB32-4E6B-973E-DDB34077A396}" srcOrd="1" destOrd="0" presId="urn:microsoft.com/office/officeart/2005/8/layout/hierarchy1"/>
    <dgm:cxn modelId="{F884B863-C5F1-4620-9B76-33EB12F9B343}" type="presParOf" srcId="{7C3B4CB1-AA11-45FF-90BA-DB5E23B7EFFD}" destId="{6ADEB963-3B5E-4C19-922D-8514533C14B3}" srcOrd="1" destOrd="0" presId="urn:microsoft.com/office/officeart/2005/8/layout/hierarchy1"/>
    <dgm:cxn modelId="{3CD784A0-AD6C-4FC7-99CA-26FD1192E9DB}" type="presParOf" srcId="{2EC6D35B-BF37-473B-8506-135B4AA11615}" destId="{8D584694-FC12-4459-B183-70654F580E59}" srcOrd="2" destOrd="0" presId="urn:microsoft.com/office/officeart/2005/8/layout/hierarchy1"/>
    <dgm:cxn modelId="{C95DA69E-7865-4230-B0D8-FD757B69015D}" type="presParOf" srcId="{2EC6D35B-BF37-473B-8506-135B4AA11615}" destId="{5B4CB5C9-32C5-43CD-880E-8A429439E007}" srcOrd="3" destOrd="0" presId="urn:microsoft.com/office/officeart/2005/8/layout/hierarchy1"/>
    <dgm:cxn modelId="{9FAC31E4-A6F8-49CC-9CB7-8CCA43097723}" type="presParOf" srcId="{5B4CB5C9-32C5-43CD-880E-8A429439E007}" destId="{BF0B2643-4C25-45FB-9759-5FDA2D4D9C3F}" srcOrd="0" destOrd="0" presId="urn:microsoft.com/office/officeart/2005/8/layout/hierarchy1"/>
    <dgm:cxn modelId="{D50C5C3F-7449-4539-BBD2-43ADF09CEA85}" type="presParOf" srcId="{BF0B2643-4C25-45FB-9759-5FDA2D4D9C3F}" destId="{3DEEA77B-1434-4B74-AE11-32C972822E18}" srcOrd="0" destOrd="0" presId="urn:microsoft.com/office/officeart/2005/8/layout/hierarchy1"/>
    <dgm:cxn modelId="{F4286865-17E8-4B4D-B832-636E2001FD8D}" type="presParOf" srcId="{BF0B2643-4C25-45FB-9759-5FDA2D4D9C3F}" destId="{ABB683CF-7FA6-44AD-81FB-A23CD555BD59}" srcOrd="1" destOrd="0" presId="urn:microsoft.com/office/officeart/2005/8/layout/hierarchy1"/>
    <dgm:cxn modelId="{2C00A2F7-3DA8-43DF-A3F6-15DD50DBD485}" type="presParOf" srcId="{5B4CB5C9-32C5-43CD-880E-8A429439E007}" destId="{60C25161-E697-4795-BEF0-5C2E46731BCA}" srcOrd="1" destOrd="0" presId="urn:microsoft.com/office/officeart/2005/8/layout/hierarchy1"/>
    <dgm:cxn modelId="{808D7791-D29C-4D49-A5A2-A4EFF6F25670}" type="presParOf" srcId="{60C25161-E697-4795-BEF0-5C2E46731BCA}" destId="{E1B93FCF-F48D-4F14-9C6A-625D4635D244}" srcOrd="0" destOrd="0" presId="urn:microsoft.com/office/officeart/2005/8/layout/hierarchy1"/>
    <dgm:cxn modelId="{CA7E357D-8CC7-4323-B35A-4BF965FF2301}" type="presParOf" srcId="{60C25161-E697-4795-BEF0-5C2E46731BCA}" destId="{30534541-E6F8-48E1-9902-18F5E88CE062}" srcOrd="1" destOrd="0" presId="urn:microsoft.com/office/officeart/2005/8/layout/hierarchy1"/>
    <dgm:cxn modelId="{C8D2EF55-2AFA-4D3C-9685-6100F79ABD1A}" type="presParOf" srcId="{30534541-E6F8-48E1-9902-18F5E88CE062}" destId="{A3770819-2B70-467F-B423-F00534F14657}" srcOrd="0" destOrd="0" presId="urn:microsoft.com/office/officeart/2005/8/layout/hierarchy1"/>
    <dgm:cxn modelId="{090061C3-312C-455B-9887-231B962916AD}" type="presParOf" srcId="{A3770819-2B70-467F-B423-F00534F14657}" destId="{0CDFD8C3-B8C1-46FE-A039-9BE607021564}" srcOrd="0" destOrd="0" presId="urn:microsoft.com/office/officeart/2005/8/layout/hierarchy1"/>
    <dgm:cxn modelId="{9C17DB9D-EDD7-45E1-96A8-D45B1FA65B75}" type="presParOf" srcId="{A3770819-2B70-467F-B423-F00534F14657}" destId="{4CF557A6-09B4-4DE5-BCA5-7BB7C7C15F54}" srcOrd="1" destOrd="0" presId="urn:microsoft.com/office/officeart/2005/8/layout/hierarchy1"/>
    <dgm:cxn modelId="{877F0233-57C5-433E-8F78-B98ABC34BA8C}" type="presParOf" srcId="{30534541-E6F8-48E1-9902-18F5E88CE062}" destId="{45661A7E-B4B4-47FE-806E-449C196F13F5}" srcOrd="1" destOrd="0" presId="urn:microsoft.com/office/officeart/2005/8/layout/hierarchy1"/>
    <dgm:cxn modelId="{74706118-A558-4988-B075-10626EF48318}" type="presParOf" srcId="{45661A7E-B4B4-47FE-806E-449C196F13F5}" destId="{ACE74D67-EB46-409F-B433-95B4DF3A0291}" srcOrd="0" destOrd="0" presId="urn:microsoft.com/office/officeart/2005/8/layout/hierarchy1"/>
    <dgm:cxn modelId="{44AC1633-C827-4E82-AB98-6A33DB55D27E}" type="presParOf" srcId="{45661A7E-B4B4-47FE-806E-449C196F13F5}" destId="{E5C4780F-7007-42B9-AD10-62162C8E65BA}" srcOrd="1" destOrd="0" presId="urn:microsoft.com/office/officeart/2005/8/layout/hierarchy1"/>
    <dgm:cxn modelId="{5A65DAF3-F546-4C14-A5DA-FFCF749EDB16}" type="presParOf" srcId="{E5C4780F-7007-42B9-AD10-62162C8E65BA}" destId="{942089E3-1AD6-4C0F-99DF-9BD402D266CB}" srcOrd="0" destOrd="0" presId="urn:microsoft.com/office/officeart/2005/8/layout/hierarchy1"/>
    <dgm:cxn modelId="{591AC3BA-F334-48D0-BF44-EEF63CDB6E23}" type="presParOf" srcId="{942089E3-1AD6-4C0F-99DF-9BD402D266CB}" destId="{4DD5A409-0C18-4BE1-AC55-CD526E9DB2AB}" srcOrd="0" destOrd="0" presId="urn:microsoft.com/office/officeart/2005/8/layout/hierarchy1"/>
    <dgm:cxn modelId="{415E08CA-3057-4B17-9057-3A545D22FD7D}" type="presParOf" srcId="{942089E3-1AD6-4C0F-99DF-9BD402D266CB}" destId="{CF62DB22-2985-4AFB-8AD2-33B0493C944F}" srcOrd="1" destOrd="0" presId="urn:microsoft.com/office/officeart/2005/8/layout/hierarchy1"/>
    <dgm:cxn modelId="{BE90256C-2FDB-4175-B775-BA041E4C8F3D}" type="presParOf" srcId="{E5C4780F-7007-42B9-AD10-62162C8E65BA}" destId="{D75562E9-E242-4CEF-8013-CF82104B8471}" srcOrd="1" destOrd="0" presId="urn:microsoft.com/office/officeart/2005/8/layout/hierarchy1"/>
    <dgm:cxn modelId="{507205EE-69E4-4D19-8936-EA2E4E828657}" type="presParOf" srcId="{45661A7E-B4B4-47FE-806E-449C196F13F5}" destId="{557D8797-DE7B-49F0-9FCE-91642670E250}" srcOrd="2" destOrd="0" presId="urn:microsoft.com/office/officeart/2005/8/layout/hierarchy1"/>
    <dgm:cxn modelId="{1DD000A1-74F1-4328-8C67-0DDAF77A0A64}" type="presParOf" srcId="{45661A7E-B4B4-47FE-806E-449C196F13F5}" destId="{D4FEC593-955F-47D3-BACB-2122E9D56525}" srcOrd="3" destOrd="0" presId="urn:microsoft.com/office/officeart/2005/8/layout/hierarchy1"/>
    <dgm:cxn modelId="{A652F8D5-B64F-41C0-AA7F-18B3A68504B3}" type="presParOf" srcId="{D4FEC593-955F-47D3-BACB-2122E9D56525}" destId="{A659E542-BCEA-41C5-BAAA-4CCC19421A68}" srcOrd="0" destOrd="0" presId="urn:microsoft.com/office/officeart/2005/8/layout/hierarchy1"/>
    <dgm:cxn modelId="{F3E69349-D849-4C46-A827-D6FA5619AE53}" type="presParOf" srcId="{A659E542-BCEA-41C5-BAAA-4CCC19421A68}" destId="{F5A9EE26-C8B8-444E-9502-B0221600DB2A}" srcOrd="0" destOrd="0" presId="urn:microsoft.com/office/officeart/2005/8/layout/hierarchy1"/>
    <dgm:cxn modelId="{CFFE1CDD-332C-47AE-AEB1-ECB2ED989C40}" type="presParOf" srcId="{A659E542-BCEA-41C5-BAAA-4CCC19421A68}" destId="{B18AC325-BE85-4C8E-B7DC-80E4F9F79E18}" srcOrd="1" destOrd="0" presId="urn:microsoft.com/office/officeart/2005/8/layout/hierarchy1"/>
    <dgm:cxn modelId="{4F7359B8-95AB-428C-9BD1-5EFB5F7D30DE}" type="presParOf" srcId="{D4FEC593-955F-47D3-BACB-2122E9D56525}" destId="{F20E433C-13BB-4956-A074-0ECFEE7504F4}" srcOrd="1" destOrd="0" presId="urn:microsoft.com/office/officeart/2005/8/layout/hierarchy1"/>
    <dgm:cxn modelId="{91EB9A78-54B7-4EE4-A411-ED7525D09E0D}" type="presParOf" srcId="{45661A7E-B4B4-47FE-806E-449C196F13F5}" destId="{84312EB2-A559-4CD2-B2D8-B96B16957053}" srcOrd="4" destOrd="0" presId="urn:microsoft.com/office/officeart/2005/8/layout/hierarchy1"/>
    <dgm:cxn modelId="{8FD2E3D1-F0A8-41DD-8606-502109D950B2}" type="presParOf" srcId="{45661A7E-B4B4-47FE-806E-449C196F13F5}" destId="{7169D608-926E-4EAB-91B6-06C681892F7D}" srcOrd="5" destOrd="0" presId="urn:microsoft.com/office/officeart/2005/8/layout/hierarchy1"/>
    <dgm:cxn modelId="{081C50C3-5377-4DFC-A2C5-7B60743D5044}" type="presParOf" srcId="{7169D608-926E-4EAB-91B6-06C681892F7D}" destId="{F9C1A176-6BFA-4FB0-95BB-512ADEC0061E}" srcOrd="0" destOrd="0" presId="urn:microsoft.com/office/officeart/2005/8/layout/hierarchy1"/>
    <dgm:cxn modelId="{09652D99-3299-4B49-B7A2-F5A2CB33A8F0}" type="presParOf" srcId="{F9C1A176-6BFA-4FB0-95BB-512ADEC0061E}" destId="{774B93B9-3CC3-4509-BFAE-7DB0083BDF12}" srcOrd="0" destOrd="0" presId="urn:microsoft.com/office/officeart/2005/8/layout/hierarchy1"/>
    <dgm:cxn modelId="{8D77B17A-CEFC-4DB8-B9C2-4AA97C50C584}" type="presParOf" srcId="{F9C1A176-6BFA-4FB0-95BB-512ADEC0061E}" destId="{FAE835AC-D929-4BD8-BCCD-21B4BAD2FB37}" srcOrd="1" destOrd="0" presId="urn:microsoft.com/office/officeart/2005/8/layout/hierarchy1"/>
    <dgm:cxn modelId="{353DDA52-C207-41C1-94CA-A07389981E4A}" type="presParOf" srcId="{7169D608-926E-4EAB-91B6-06C681892F7D}" destId="{41780033-B9B2-49FC-9BE4-2C46C3A8ECB0}" srcOrd="1" destOrd="0" presId="urn:microsoft.com/office/officeart/2005/8/layout/hierarchy1"/>
    <dgm:cxn modelId="{94D446C7-DE3D-4122-99C3-70063E7A20B8}" type="presParOf" srcId="{60C25161-E697-4795-BEF0-5C2E46731BCA}" destId="{6135E309-8880-4D4C-8A5B-75C877A23775}" srcOrd="2" destOrd="0" presId="urn:microsoft.com/office/officeart/2005/8/layout/hierarchy1"/>
    <dgm:cxn modelId="{57141407-C35C-4897-8DC3-5BE84A03D1E1}" type="presParOf" srcId="{60C25161-E697-4795-BEF0-5C2E46731BCA}" destId="{46F15D68-1775-497E-8737-20B43BC7A5E1}" srcOrd="3" destOrd="0" presId="urn:microsoft.com/office/officeart/2005/8/layout/hierarchy1"/>
    <dgm:cxn modelId="{90FEDFFB-A2AA-4AC8-81A3-A67D581C874F}" type="presParOf" srcId="{46F15D68-1775-497E-8737-20B43BC7A5E1}" destId="{937ED3B9-6725-49E8-979B-B3E9B39776AA}" srcOrd="0" destOrd="0" presId="urn:microsoft.com/office/officeart/2005/8/layout/hierarchy1"/>
    <dgm:cxn modelId="{E112F2F8-4208-4EE7-B819-B5A83215192B}" type="presParOf" srcId="{937ED3B9-6725-49E8-979B-B3E9B39776AA}" destId="{7B62CD24-F26A-4FBB-B7D5-5F59D85F9661}" srcOrd="0" destOrd="0" presId="urn:microsoft.com/office/officeart/2005/8/layout/hierarchy1"/>
    <dgm:cxn modelId="{12610241-BA54-43DD-9992-B26A45A7272D}" type="presParOf" srcId="{937ED3B9-6725-49E8-979B-B3E9B39776AA}" destId="{AB29BAB4-80BB-47E8-B7BC-770B433AF542}" srcOrd="1" destOrd="0" presId="urn:microsoft.com/office/officeart/2005/8/layout/hierarchy1"/>
    <dgm:cxn modelId="{41F20DD3-A947-4B65-B7C5-5012446086C5}" type="presParOf" srcId="{46F15D68-1775-497E-8737-20B43BC7A5E1}" destId="{72C32F8C-A407-4DBC-BDD9-7D74C784B89C}" srcOrd="1" destOrd="0" presId="urn:microsoft.com/office/officeart/2005/8/layout/hierarchy1"/>
    <dgm:cxn modelId="{4CBD2616-931E-42D7-A9E0-8AF68134399C}" type="presParOf" srcId="{72C32F8C-A407-4DBC-BDD9-7D74C784B89C}" destId="{5577D928-DD7E-47FA-9343-FF4D65695D59}" srcOrd="0" destOrd="0" presId="urn:microsoft.com/office/officeart/2005/8/layout/hierarchy1"/>
    <dgm:cxn modelId="{1527EC99-06A5-4BD6-A389-47C8ED7D7CB5}" type="presParOf" srcId="{72C32F8C-A407-4DBC-BDD9-7D74C784B89C}" destId="{42A45D16-94F2-41A4-AFA8-33E693C6E5C6}" srcOrd="1" destOrd="0" presId="urn:microsoft.com/office/officeart/2005/8/layout/hierarchy1"/>
    <dgm:cxn modelId="{60C00BE0-6FEA-4163-BD60-0FAC5F378FCC}" type="presParOf" srcId="{42A45D16-94F2-41A4-AFA8-33E693C6E5C6}" destId="{40F70DF2-7177-4742-BDF8-51CF19AF1AA0}" srcOrd="0" destOrd="0" presId="urn:microsoft.com/office/officeart/2005/8/layout/hierarchy1"/>
    <dgm:cxn modelId="{40B3E3F6-2D42-4D57-B60C-71D1DE4B70C5}" type="presParOf" srcId="{40F70DF2-7177-4742-BDF8-51CF19AF1AA0}" destId="{82A6E063-B229-4629-8E27-9B13628C99E3}" srcOrd="0" destOrd="0" presId="urn:microsoft.com/office/officeart/2005/8/layout/hierarchy1"/>
    <dgm:cxn modelId="{8B8A71FC-9950-4615-83A9-4D4E68338DE7}" type="presParOf" srcId="{40F70DF2-7177-4742-BDF8-51CF19AF1AA0}" destId="{86CF532B-F684-422C-8AB1-D8CE355C1160}" srcOrd="1" destOrd="0" presId="urn:microsoft.com/office/officeart/2005/8/layout/hierarchy1"/>
    <dgm:cxn modelId="{A8B36FB0-8BAE-475C-8BAE-B0E054E3F839}" type="presParOf" srcId="{42A45D16-94F2-41A4-AFA8-33E693C6E5C6}" destId="{211D5F97-2B46-41BA-B904-182B0F899822}" srcOrd="1" destOrd="0" presId="urn:microsoft.com/office/officeart/2005/8/layout/hierarchy1"/>
    <dgm:cxn modelId="{8375DBF5-D609-4827-BC60-3F91A92006CF}" type="presParOf" srcId="{72C32F8C-A407-4DBC-BDD9-7D74C784B89C}" destId="{97D2F072-1D83-4472-9748-F5926D6CD1C9}" srcOrd="2" destOrd="0" presId="urn:microsoft.com/office/officeart/2005/8/layout/hierarchy1"/>
    <dgm:cxn modelId="{C1F5C193-B7B0-436B-AD6D-432612ED9434}" type="presParOf" srcId="{72C32F8C-A407-4DBC-BDD9-7D74C784B89C}" destId="{EBE2CDFC-A550-4F5C-93E9-D5BEC9CBA8AE}" srcOrd="3" destOrd="0" presId="urn:microsoft.com/office/officeart/2005/8/layout/hierarchy1"/>
    <dgm:cxn modelId="{982CED44-394E-45B1-838F-0B7B478EA6E4}" type="presParOf" srcId="{EBE2CDFC-A550-4F5C-93E9-D5BEC9CBA8AE}" destId="{48FF8DC0-190A-4E5C-A4B8-FAA2D89B3C58}" srcOrd="0" destOrd="0" presId="urn:microsoft.com/office/officeart/2005/8/layout/hierarchy1"/>
    <dgm:cxn modelId="{5D6632FF-BCA1-484B-84A1-FEC10B777F07}" type="presParOf" srcId="{48FF8DC0-190A-4E5C-A4B8-FAA2D89B3C58}" destId="{EAEE7458-8383-4AF3-A75D-7850D60BA29D}" srcOrd="0" destOrd="0" presId="urn:microsoft.com/office/officeart/2005/8/layout/hierarchy1"/>
    <dgm:cxn modelId="{C753077F-E0EE-4169-A70A-EF6B3D997AD0}" type="presParOf" srcId="{48FF8DC0-190A-4E5C-A4B8-FAA2D89B3C58}" destId="{6FDDC120-E372-486F-82C0-55DDD46181A5}" srcOrd="1" destOrd="0" presId="urn:microsoft.com/office/officeart/2005/8/layout/hierarchy1"/>
    <dgm:cxn modelId="{2E42E151-7D6A-4EBF-B769-A5AD05F9176F}" type="presParOf" srcId="{EBE2CDFC-A550-4F5C-93E9-D5BEC9CBA8AE}" destId="{A2E81084-6165-4897-8EBB-2342D2F173C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841874-D885-4D1D-B1A9-3F60DF030BC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46308BC-1671-4579-B714-78B74A813B5A}">
      <dgm:prSet phldrT="[Текст]" custT="1"/>
      <dgm:spPr/>
      <dgm:t>
        <a:bodyPr/>
        <a:lstStyle/>
        <a:p>
          <a:r>
            <a:rPr lang="ru-RU" sz="2400" dirty="0" err="1" smtClean="0"/>
            <a:t>Кісткові</a:t>
          </a:r>
          <a:r>
            <a:rPr lang="ru-RU" sz="2400" dirty="0" smtClean="0"/>
            <a:t> </a:t>
          </a:r>
          <a:r>
            <a:rPr lang="ru-RU" sz="2400" dirty="0" err="1" smtClean="0"/>
            <a:t>тканини</a:t>
          </a:r>
          <a:endParaRPr lang="ru-RU" sz="2400" dirty="0"/>
        </a:p>
      </dgm:t>
    </dgm:pt>
    <dgm:pt modelId="{B7B95B23-859B-463A-A783-40102C244838}" type="parTrans" cxnId="{06A13798-5105-4009-984C-A5F8FFFF2873}">
      <dgm:prSet/>
      <dgm:spPr/>
      <dgm:t>
        <a:bodyPr/>
        <a:lstStyle/>
        <a:p>
          <a:endParaRPr lang="ru-RU"/>
        </a:p>
      </dgm:t>
    </dgm:pt>
    <dgm:pt modelId="{831A47E6-6DCF-4480-B998-0CBF606BBAED}" type="sibTrans" cxnId="{06A13798-5105-4009-984C-A5F8FFFF2873}">
      <dgm:prSet/>
      <dgm:spPr/>
      <dgm:t>
        <a:bodyPr/>
        <a:lstStyle/>
        <a:p>
          <a:endParaRPr lang="ru-RU"/>
        </a:p>
      </dgm:t>
    </dgm:pt>
    <dgm:pt modelId="{9F96408A-EFE6-4436-97CF-A37C0DF9D94A}">
      <dgm:prSet phldrT="[Текст]"/>
      <dgm:spPr/>
      <dgm:t>
        <a:bodyPr/>
        <a:lstStyle/>
        <a:p>
          <a:r>
            <a:rPr lang="ru-RU" dirty="0" err="1" smtClean="0"/>
            <a:t>Міжклітинна</a:t>
          </a:r>
          <a:r>
            <a:rPr lang="ru-RU" dirty="0" smtClean="0"/>
            <a:t> </a:t>
          </a:r>
          <a:r>
            <a:rPr lang="ru-RU" dirty="0" err="1" smtClean="0"/>
            <a:t>речовина</a:t>
          </a:r>
          <a:endParaRPr lang="ru-RU" dirty="0"/>
        </a:p>
      </dgm:t>
    </dgm:pt>
    <dgm:pt modelId="{37BE6561-74FB-47BA-A58B-1948BC9B344C}" type="parTrans" cxnId="{3BB5AFD1-D99B-42D7-81FE-AA4E38B70457}">
      <dgm:prSet/>
      <dgm:spPr/>
      <dgm:t>
        <a:bodyPr/>
        <a:lstStyle/>
        <a:p>
          <a:endParaRPr lang="ru-RU"/>
        </a:p>
      </dgm:t>
    </dgm:pt>
    <dgm:pt modelId="{E00D313C-3B37-4051-8BB7-54421E849636}" type="sibTrans" cxnId="{3BB5AFD1-D99B-42D7-81FE-AA4E38B70457}">
      <dgm:prSet/>
      <dgm:spPr/>
      <dgm:t>
        <a:bodyPr/>
        <a:lstStyle/>
        <a:p>
          <a:endParaRPr lang="ru-RU"/>
        </a:p>
      </dgm:t>
    </dgm:pt>
    <dgm:pt modelId="{97F27B0B-0133-40EF-B88B-0D90813C6DFF}">
      <dgm:prSet phldrT="[Текст]"/>
      <dgm:spPr/>
      <dgm:t>
        <a:bodyPr/>
        <a:lstStyle/>
        <a:p>
          <a:r>
            <a:rPr lang="ru-RU" dirty="0" err="1" smtClean="0"/>
            <a:t>Клітини</a:t>
          </a:r>
          <a:endParaRPr lang="ru-RU" dirty="0"/>
        </a:p>
      </dgm:t>
    </dgm:pt>
    <dgm:pt modelId="{5E10EDBC-7928-4B9D-A710-2F33530E14EC}" type="parTrans" cxnId="{707EB4AE-A1BF-4B9D-842C-4461B3E56686}">
      <dgm:prSet/>
      <dgm:spPr/>
      <dgm:t>
        <a:bodyPr/>
        <a:lstStyle/>
        <a:p>
          <a:endParaRPr lang="uk-UA"/>
        </a:p>
      </dgm:t>
    </dgm:pt>
    <dgm:pt modelId="{5000894C-BAC0-4414-94D0-0CDDC3491F22}" type="sibTrans" cxnId="{707EB4AE-A1BF-4B9D-842C-4461B3E56686}">
      <dgm:prSet/>
      <dgm:spPr/>
      <dgm:t>
        <a:bodyPr/>
        <a:lstStyle/>
        <a:p>
          <a:endParaRPr lang="uk-UA"/>
        </a:p>
      </dgm:t>
    </dgm:pt>
    <dgm:pt modelId="{30A5F381-BB0E-406A-9AB0-2599CC014B16}">
      <dgm:prSet phldrT="[Текст]"/>
      <dgm:spPr/>
      <dgm:t>
        <a:bodyPr/>
        <a:lstStyle/>
        <a:p>
          <a:r>
            <a:rPr lang="ru-RU" dirty="0" smtClean="0"/>
            <a:t>Волокна</a:t>
          </a:r>
          <a:endParaRPr lang="ru-RU" dirty="0"/>
        </a:p>
      </dgm:t>
    </dgm:pt>
    <dgm:pt modelId="{C421D28A-4A02-491E-973B-2F209CF0BB28}" type="parTrans" cxnId="{EEDAA916-7ABC-4191-AB06-F05E91A5F8BC}">
      <dgm:prSet/>
      <dgm:spPr/>
      <dgm:t>
        <a:bodyPr/>
        <a:lstStyle/>
        <a:p>
          <a:endParaRPr lang="uk-UA"/>
        </a:p>
      </dgm:t>
    </dgm:pt>
    <dgm:pt modelId="{53D8A1AD-716C-47D4-BF94-89F9031F36D0}" type="sibTrans" cxnId="{EEDAA916-7ABC-4191-AB06-F05E91A5F8BC}">
      <dgm:prSet/>
      <dgm:spPr/>
      <dgm:t>
        <a:bodyPr/>
        <a:lstStyle/>
        <a:p>
          <a:endParaRPr lang="uk-UA"/>
        </a:p>
      </dgm:t>
    </dgm:pt>
    <dgm:pt modelId="{438E78B5-D122-4859-A876-647D3B40A4A3}">
      <dgm:prSet phldrT="[Текст]"/>
      <dgm:spPr/>
      <dgm:t>
        <a:bodyPr/>
        <a:lstStyle/>
        <a:p>
          <a:r>
            <a:rPr lang="ru-RU" dirty="0" smtClean="0"/>
            <a:t>Аморфна </a:t>
          </a:r>
          <a:r>
            <a:rPr lang="ru-RU" dirty="0" err="1" smtClean="0"/>
            <a:t>речовина</a:t>
          </a:r>
          <a:r>
            <a:rPr lang="ru-RU" dirty="0" smtClean="0"/>
            <a:t> (матрикс)</a:t>
          </a:r>
          <a:endParaRPr lang="ru-RU" dirty="0"/>
        </a:p>
      </dgm:t>
    </dgm:pt>
    <dgm:pt modelId="{26EA9529-F79D-4DD7-9D2E-D044F3D8A2D9}" type="parTrans" cxnId="{2D2F8033-3B37-4DA5-A922-7F7142F7ABFE}">
      <dgm:prSet/>
      <dgm:spPr/>
      <dgm:t>
        <a:bodyPr/>
        <a:lstStyle/>
        <a:p>
          <a:endParaRPr lang="uk-UA"/>
        </a:p>
      </dgm:t>
    </dgm:pt>
    <dgm:pt modelId="{AD9FC402-5B2D-4F85-97A7-C2334957898D}" type="sibTrans" cxnId="{2D2F8033-3B37-4DA5-A922-7F7142F7ABFE}">
      <dgm:prSet/>
      <dgm:spPr/>
      <dgm:t>
        <a:bodyPr/>
        <a:lstStyle/>
        <a:p>
          <a:endParaRPr lang="uk-UA"/>
        </a:p>
      </dgm:t>
    </dgm:pt>
    <dgm:pt modelId="{FB0882AE-3CA9-48FA-B3AE-E457E0A60F0E}" type="pres">
      <dgm:prSet presAssocID="{AC841874-D885-4D1D-B1A9-3F60DF030BC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AAD1B99-53A4-471C-BB91-9EE07A62D163}" type="pres">
      <dgm:prSet presAssocID="{646308BC-1671-4579-B714-78B74A813B5A}" presName="hierRoot1" presStyleCnt="0"/>
      <dgm:spPr/>
    </dgm:pt>
    <dgm:pt modelId="{04DCBED0-65BD-49F7-BC72-266AEEF3BD4B}" type="pres">
      <dgm:prSet presAssocID="{646308BC-1671-4579-B714-78B74A813B5A}" presName="composite" presStyleCnt="0"/>
      <dgm:spPr/>
    </dgm:pt>
    <dgm:pt modelId="{2EE22F5C-F4A7-4E3F-94FD-DA014121742B}" type="pres">
      <dgm:prSet presAssocID="{646308BC-1671-4579-B714-78B74A813B5A}" presName="background" presStyleLbl="node0" presStyleIdx="0" presStyleCnt="1"/>
      <dgm:spPr/>
    </dgm:pt>
    <dgm:pt modelId="{32DC902D-90DE-40D6-AFDD-2547C533F971}" type="pres">
      <dgm:prSet presAssocID="{646308BC-1671-4579-B714-78B74A813B5A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EDDC28-A799-4EB2-9150-BD3DD6B80F3E}" type="pres">
      <dgm:prSet presAssocID="{646308BC-1671-4579-B714-78B74A813B5A}" presName="hierChild2" presStyleCnt="0"/>
      <dgm:spPr/>
    </dgm:pt>
    <dgm:pt modelId="{BDCB5AEF-D092-45CA-BE8D-BE0FC355C7E0}" type="pres">
      <dgm:prSet presAssocID="{5E10EDBC-7928-4B9D-A710-2F33530E14EC}" presName="Name10" presStyleLbl="parChTrans1D2" presStyleIdx="0" presStyleCnt="2"/>
      <dgm:spPr/>
      <dgm:t>
        <a:bodyPr/>
        <a:lstStyle/>
        <a:p>
          <a:endParaRPr lang="uk-UA"/>
        </a:p>
      </dgm:t>
    </dgm:pt>
    <dgm:pt modelId="{EAC61580-24AD-4CA2-88FC-5FF2C8488CB5}" type="pres">
      <dgm:prSet presAssocID="{97F27B0B-0133-40EF-B88B-0D90813C6DFF}" presName="hierRoot2" presStyleCnt="0"/>
      <dgm:spPr/>
    </dgm:pt>
    <dgm:pt modelId="{AE7CC1A3-B24F-4BEF-AC5F-29A4FEC5BCBB}" type="pres">
      <dgm:prSet presAssocID="{97F27B0B-0133-40EF-B88B-0D90813C6DFF}" presName="composite2" presStyleCnt="0"/>
      <dgm:spPr/>
    </dgm:pt>
    <dgm:pt modelId="{5BDD6AEF-494D-454A-A39C-1F5A03B6471B}" type="pres">
      <dgm:prSet presAssocID="{97F27B0B-0133-40EF-B88B-0D90813C6DFF}" presName="background2" presStyleLbl="node2" presStyleIdx="0" presStyleCnt="2"/>
      <dgm:spPr/>
    </dgm:pt>
    <dgm:pt modelId="{23D797E2-3FC1-4C7F-9454-DE44706F194C}" type="pres">
      <dgm:prSet presAssocID="{97F27B0B-0133-40EF-B88B-0D90813C6DFF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8AFE7EA-2096-4A1E-879E-C517E5E1E6E9}" type="pres">
      <dgm:prSet presAssocID="{97F27B0B-0133-40EF-B88B-0D90813C6DFF}" presName="hierChild3" presStyleCnt="0"/>
      <dgm:spPr/>
    </dgm:pt>
    <dgm:pt modelId="{F4B0C736-644D-46B1-BDA2-69E2E3FB2EE2}" type="pres">
      <dgm:prSet presAssocID="{37BE6561-74FB-47BA-A58B-1948BC9B344C}" presName="Name10" presStyleLbl="parChTrans1D2" presStyleIdx="1" presStyleCnt="2"/>
      <dgm:spPr/>
      <dgm:t>
        <a:bodyPr/>
        <a:lstStyle/>
        <a:p>
          <a:endParaRPr lang="ru-RU"/>
        </a:p>
      </dgm:t>
    </dgm:pt>
    <dgm:pt modelId="{47016E22-DE93-4EC8-B361-20B4DB8D9E80}" type="pres">
      <dgm:prSet presAssocID="{9F96408A-EFE6-4436-97CF-A37C0DF9D94A}" presName="hierRoot2" presStyleCnt="0"/>
      <dgm:spPr/>
    </dgm:pt>
    <dgm:pt modelId="{A6F3CC20-28E1-4646-BED7-BD324ED005F5}" type="pres">
      <dgm:prSet presAssocID="{9F96408A-EFE6-4436-97CF-A37C0DF9D94A}" presName="composite2" presStyleCnt="0"/>
      <dgm:spPr/>
    </dgm:pt>
    <dgm:pt modelId="{0FF63B25-7931-4CB8-82AE-20C50ACC698C}" type="pres">
      <dgm:prSet presAssocID="{9F96408A-EFE6-4436-97CF-A37C0DF9D94A}" presName="background2" presStyleLbl="node2" presStyleIdx="1" presStyleCnt="2"/>
      <dgm:spPr/>
    </dgm:pt>
    <dgm:pt modelId="{84B073C2-5CE6-4852-8ACF-C1CFFC701A5C}" type="pres">
      <dgm:prSet presAssocID="{9F96408A-EFE6-4436-97CF-A37C0DF9D94A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24CE97-2D7B-4396-AC7E-FEB8DCE983B1}" type="pres">
      <dgm:prSet presAssocID="{9F96408A-EFE6-4436-97CF-A37C0DF9D94A}" presName="hierChild3" presStyleCnt="0"/>
      <dgm:spPr/>
    </dgm:pt>
    <dgm:pt modelId="{4FA6E89A-A7A7-4599-9AE0-98A968869C9E}" type="pres">
      <dgm:prSet presAssocID="{C421D28A-4A02-491E-973B-2F209CF0BB28}" presName="Name17" presStyleLbl="parChTrans1D3" presStyleIdx="0" presStyleCnt="2"/>
      <dgm:spPr/>
      <dgm:t>
        <a:bodyPr/>
        <a:lstStyle/>
        <a:p>
          <a:endParaRPr lang="uk-UA"/>
        </a:p>
      </dgm:t>
    </dgm:pt>
    <dgm:pt modelId="{853D1A70-48AF-4D04-BFA9-283ED9ED661B}" type="pres">
      <dgm:prSet presAssocID="{30A5F381-BB0E-406A-9AB0-2599CC014B16}" presName="hierRoot3" presStyleCnt="0"/>
      <dgm:spPr/>
    </dgm:pt>
    <dgm:pt modelId="{E8FC331D-8AA4-4557-AE09-7900B597046A}" type="pres">
      <dgm:prSet presAssocID="{30A5F381-BB0E-406A-9AB0-2599CC014B16}" presName="composite3" presStyleCnt="0"/>
      <dgm:spPr/>
    </dgm:pt>
    <dgm:pt modelId="{DDF17B43-7B56-4F05-B947-E447FF53B441}" type="pres">
      <dgm:prSet presAssocID="{30A5F381-BB0E-406A-9AB0-2599CC014B16}" presName="background3" presStyleLbl="node3" presStyleIdx="0" presStyleCnt="2"/>
      <dgm:spPr/>
    </dgm:pt>
    <dgm:pt modelId="{2073764C-F2DA-46C0-B950-2DD9012A142D}" type="pres">
      <dgm:prSet presAssocID="{30A5F381-BB0E-406A-9AB0-2599CC014B16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416CB9F5-5331-4533-86DD-9AAF63F5A944}" type="pres">
      <dgm:prSet presAssocID="{30A5F381-BB0E-406A-9AB0-2599CC014B16}" presName="hierChild4" presStyleCnt="0"/>
      <dgm:spPr/>
    </dgm:pt>
    <dgm:pt modelId="{B0ADEEC7-7F39-4BE9-9E3F-577DBBD9EB4A}" type="pres">
      <dgm:prSet presAssocID="{26EA9529-F79D-4DD7-9D2E-D044F3D8A2D9}" presName="Name17" presStyleLbl="parChTrans1D3" presStyleIdx="1" presStyleCnt="2"/>
      <dgm:spPr/>
      <dgm:t>
        <a:bodyPr/>
        <a:lstStyle/>
        <a:p>
          <a:endParaRPr lang="uk-UA"/>
        </a:p>
      </dgm:t>
    </dgm:pt>
    <dgm:pt modelId="{F2EDD06A-D360-4FAF-A0E1-953433E10549}" type="pres">
      <dgm:prSet presAssocID="{438E78B5-D122-4859-A876-647D3B40A4A3}" presName="hierRoot3" presStyleCnt="0"/>
      <dgm:spPr/>
    </dgm:pt>
    <dgm:pt modelId="{40DDF29C-1479-48A8-B23B-BC34466DA55B}" type="pres">
      <dgm:prSet presAssocID="{438E78B5-D122-4859-A876-647D3B40A4A3}" presName="composite3" presStyleCnt="0"/>
      <dgm:spPr/>
    </dgm:pt>
    <dgm:pt modelId="{98944F37-9466-4A0A-8F0F-D826B77C6F27}" type="pres">
      <dgm:prSet presAssocID="{438E78B5-D122-4859-A876-647D3B40A4A3}" presName="background3" presStyleLbl="node3" presStyleIdx="1" presStyleCnt="2"/>
      <dgm:spPr/>
    </dgm:pt>
    <dgm:pt modelId="{B25E18A4-922C-4234-8555-C61AC0901BE4}" type="pres">
      <dgm:prSet presAssocID="{438E78B5-D122-4859-A876-647D3B40A4A3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0712CD9-7A79-48EC-A908-70E0EF8B4019}" type="pres">
      <dgm:prSet presAssocID="{438E78B5-D122-4859-A876-647D3B40A4A3}" presName="hierChild4" presStyleCnt="0"/>
      <dgm:spPr/>
    </dgm:pt>
  </dgm:ptLst>
  <dgm:cxnLst>
    <dgm:cxn modelId="{5570EE96-6FEB-4C49-80CD-13258665CE62}" type="presOf" srcId="{646308BC-1671-4579-B714-78B74A813B5A}" destId="{32DC902D-90DE-40D6-AFDD-2547C533F971}" srcOrd="0" destOrd="0" presId="urn:microsoft.com/office/officeart/2005/8/layout/hierarchy1"/>
    <dgm:cxn modelId="{B7EC0FFF-264B-4F52-9A66-3C188CF95E22}" type="presOf" srcId="{5E10EDBC-7928-4B9D-A710-2F33530E14EC}" destId="{BDCB5AEF-D092-45CA-BE8D-BE0FC355C7E0}" srcOrd="0" destOrd="0" presId="urn:microsoft.com/office/officeart/2005/8/layout/hierarchy1"/>
    <dgm:cxn modelId="{52CD05C7-3DDC-4810-A3B2-86B3216F57E8}" type="presOf" srcId="{438E78B5-D122-4859-A876-647D3B40A4A3}" destId="{B25E18A4-922C-4234-8555-C61AC0901BE4}" srcOrd="0" destOrd="0" presId="urn:microsoft.com/office/officeart/2005/8/layout/hierarchy1"/>
    <dgm:cxn modelId="{2D2F8033-3B37-4DA5-A922-7F7142F7ABFE}" srcId="{9F96408A-EFE6-4436-97CF-A37C0DF9D94A}" destId="{438E78B5-D122-4859-A876-647D3B40A4A3}" srcOrd="1" destOrd="0" parTransId="{26EA9529-F79D-4DD7-9D2E-D044F3D8A2D9}" sibTransId="{AD9FC402-5B2D-4F85-97A7-C2334957898D}"/>
    <dgm:cxn modelId="{7EEF6157-B9C0-4FF0-BFB5-25EF991CDD04}" type="presOf" srcId="{37BE6561-74FB-47BA-A58B-1948BC9B344C}" destId="{F4B0C736-644D-46B1-BDA2-69E2E3FB2EE2}" srcOrd="0" destOrd="0" presId="urn:microsoft.com/office/officeart/2005/8/layout/hierarchy1"/>
    <dgm:cxn modelId="{C325F851-A37F-4AD5-A4F7-3EFF624ECA82}" type="presOf" srcId="{30A5F381-BB0E-406A-9AB0-2599CC014B16}" destId="{2073764C-F2DA-46C0-B950-2DD9012A142D}" srcOrd="0" destOrd="0" presId="urn:microsoft.com/office/officeart/2005/8/layout/hierarchy1"/>
    <dgm:cxn modelId="{707EB4AE-A1BF-4B9D-842C-4461B3E56686}" srcId="{646308BC-1671-4579-B714-78B74A813B5A}" destId="{97F27B0B-0133-40EF-B88B-0D90813C6DFF}" srcOrd="0" destOrd="0" parTransId="{5E10EDBC-7928-4B9D-A710-2F33530E14EC}" sibTransId="{5000894C-BAC0-4414-94D0-0CDDC3491F22}"/>
    <dgm:cxn modelId="{3BB5AFD1-D99B-42D7-81FE-AA4E38B70457}" srcId="{646308BC-1671-4579-B714-78B74A813B5A}" destId="{9F96408A-EFE6-4436-97CF-A37C0DF9D94A}" srcOrd="1" destOrd="0" parTransId="{37BE6561-74FB-47BA-A58B-1948BC9B344C}" sibTransId="{E00D313C-3B37-4051-8BB7-54421E849636}"/>
    <dgm:cxn modelId="{EEDAA916-7ABC-4191-AB06-F05E91A5F8BC}" srcId="{9F96408A-EFE6-4436-97CF-A37C0DF9D94A}" destId="{30A5F381-BB0E-406A-9AB0-2599CC014B16}" srcOrd="0" destOrd="0" parTransId="{C421D28A-4A02-491E-973B-2F209CF0BB28}" sibTransId="{53D8A1AD-716C-47D4-BF94-89F9031F36D0}"/>
    <dgm:cxn modelId="{EFB9B73F-CCC1-4BEE-AFC5-A74E14409B99}" type="presOf" srcId="{9F96408A-EFE6-4436-97CF-A37C0DF9D94A}" destId="{84B073C2-5CE6-4852-8ACF-C1CFFC701A5C}" srcOrd="0" destOrd="0" presId="urn:microsoft.com/office/officeart/2005/8/layout/hierarchy1"/>
    <dgm:cxn modelId="{0D8DFF51-A89F-4E25-B1C7-2A8BF342E673}" type="presOf" srcId="{C421D28A-4A02-491E-973B-2F209CF0BB28}" destId="{4FA6E89A-A7A7-4599-9AE0-98A968869C9E}" srcOrd="0" destOrd="0" presId="urn:microsoft.com/office/officeart/2005/8/layout/hierarchy1"/>
    <dgm:cxn modelId="{EBAC016B-59D3-420C-AD9E-E365441F4A6B}" type="presOf" srcId="{97F27B0B-0133-40EF-B88B-0D90813C6DFF}" destId="{23D797E2-3FC1-4C7F-9454-DE44706F194C}" srcOrd="0" destOrd="0" presId="urn:microsoft.com/office/officeart/2005/8/layout/hierarchy1"/>
    <dgm:cxn modelId="{4AEF53DD-1905-4BE5-91D1-9845851C3649}" type="presOf" srcId="{AC841874-D885-4D1D-B1A9-3F60DF030BCF}" destId="{FB0882AE-3CA9-48FA-B3AE-E457E0A60F0E}" srcOrd="0" destOrd="0" presId="urn:microsoft.com/office/officeart/2005/8/layout/hierarchy1"/>
    <dgm:cxn modelId="{06A13798-5105-4009-984C-A5F8FFFF2873}" srcId="{AC841874-D885-4D1D-B1A9-3F60DF030BCF}" destId="{646308BC-1671-4579-B714-78B74A813B5A}" srcOrd="0" destOrd="0" parTransId="{B7B95B23-859B-463A-A783-40102C244838}" sibTransId="{831A47E6-6DCF-4480-B998-0CBF606BBAED}"/>
    <dgm:cxn modelId="{3A41029F-CA71-4C5D-A411-7E4ECE6E1E5C}" type="presOf" srcId="{26EA9529-F79D-4DD7-9D2E-D044F3D8A2D9}" destId="{B0ADEEC7-7F39-4BE9-9E3F-577DBBD9EB4A}" srcOrd="0" destOrd="0" presId="urn:microsoft.com/office/officeart/2005/8/layout/hierarchy1"/>
    <dgm:cxn modelId="{5B86825D-7192-4FB9-B181-D6DBBC5CD5A7}" type="presParOf" srcId="{FB0882AE-3CA9-48FA-B3AE-E457E0A60F0E}" destId="{1AAD1B99-53A4-471C-BB91-9EE07A62D163}" srcOrd="0" destOrd="0" presId="urn:microsoft.com/office/officeart/2005/8/layout/hierarchy1"/>
    <dgm:cxn modelId="{ED824C45-82D1-4F47-91DF-A3A833616861}" type="presParOf" srcId="{1AAD1B99-53A4-471C-BB91-9EE07A62D163}" destId="{04DCBED0-65BD-49F7-BC72-266AEEF3BD4B}" srcOrd="0" destOrd="0" presId="urn:microsoft.com/office/officeart/2005/8/layout/hierarchy1"/>
    <dgm:cxn modelId="{279D4FB5-C7D6-46A7-9472-0FFA5FE13324}" type="presParOf" srcId="{04DCBED0-65BD-49F7-BC72-266AEEF3BD4B}" destId="{2EE22F5C-F4A7-4E3F-94FD-DA014121742B}" srcOrd="0" destOrd="0" presId="urn:microsoft.com/office/officeart/2005/8/layout/hierarchy1"/>
    <dgm:cxn modelId="{C65E5B89-706F-440C-8CC1-18C4A8E7639B}" type="presParOf" srcId="{04DCBED0-65BD-49F7-BC72-266AEEF3BD4B}" destId="{32DC902D-90DE-40D6-AFDD-2547C533F971}" srcOrd="1" destOrd="0" presId="urn:microsoft.com/office/officeart/2005/8/layout/hierarchy1"/>
    <dgm:cxn modelId="{FAF53E35-2F7A-4E77-B6FF-CA93E29D1F86}" type="presParOf" srcId="{1AAD1B99-53A4-471C-BB91-9EE07A62D163}" destId="{FAEDDC28-A799-4EB2-9150-BD3DD6B80F3E}" srcOrd="1" destOrd="0" presId="urn:microsoft.com/office/officeart/2005/8/layout/hierarchy1"/>
    <dgm:cxn modelId="{A9DE0ECF-F3AE-4E94-81C6-E9B6C7450604}" type="presParOf" srcId="{FAEDDC28-A799-4EB2-9150-BD3DD6B80F3E}" destId="{BDCB5AEF-D092-45CA-BE8D-BE0FC355C7E0}" srcOrd="0" destOrd="0" presId="urn:microsoft.com/office/officeart/2005/8/layout/hierarchy1"/>
    <dgm:cxn modelId="{CD358FF2-E765-4C7D-B4ED-69E4632839AA}" type="presParOf" srcId="{FAEDDC28-A799-4EB2-9150-BD3DD6B80F3E}" destId="{EAC61580-24AD-4CA2-88FC-5FF2C8488CB5}" srcOrd="1" destOrd="0" presId="urn:microsoft.com/office/officeart/2005/8/layout/hierarchy1"/>
    <dgm:cxn modelId="{3D1156D5-24B9-429B-BB26-FDBE4718B0A6}" type="presParOf" srcId="{EAC61580-24AD-4CA2-88FC-5FF2C8488CB5}" destId="{AE7CC1A3-B24F-4BEF-AC5F-29A4FEC5BCBB}" srcOrd="0" destOrd="0" presId="urn:microsoft.com/office/officeart/2005/8/layout/hierarchy1"/>
    <dgm:cxn modelId="{66FC3D8E-DCEC-4F55-B9DC-AE9BB66AFB76}" type="presParOf" srcId="{AE7CC1A3-B24F-4BEF-AC5F-29A4FEC5BCBB}" destId="{5BDD6AEF-494D-454A-A39C-1F5A03B6471B}" srcOrd="0" destOrd="0" presId="urn:microsoft.com/office/officeart/2005/8/layout/hierarchy1"/>
    <dgm:cxn modelId="{5FAA13DA-536A-45C3-888B-20D68B1FA584}" type="presParOf" srcId="{AE7CC1A3-B24F-4BEF-AC5F-29A4FEC5BCBB}" destId="{23D797E2-3FC1-4C7F-9454-DE44706F194C}" srcOrd="1" destOrd="0" presId="urn:microsoft.com/office/officeart/2005/8/layout/hierarchy1"/>
    <dgm:cxn modelId="{311ABF7E-D40F-401F-9A1B-7832CB553F55}" type="presParOf" srcId="{EAC61580-24AD-4CA2-88FC-5FF2C8488CB5}" destId="{28AFE7EA-2096-4A1E-879E-C517E5E1E6E9}" srcOrd="1" destOrd="0" presId="urn:microsoft.com/office/officeart/2005/8/layout/hierarchy1"/>
    <dgm:cxn modelId="{9E6030CF-D202-4975-B7DB-4A9DB07555CA}" type="presParOf" srcId="{FAEDDC28-A799-4EB2-9150-BD3DD6B80F3E}" destId="{F4B0C736-644D-46B1-BDA2-69E2E3FB2EE2}" srcOrd="2" destOrd="0" presId="urn:microsoft.com/office/officeart/2005/8/layout/hierarchy1"/>
    <dgm:cxn modelId="{6DA61D70-55BF-41E5-8738-6AEAF470FD49}" type="presParOf" srcId="{FAEDDC28-A799-4EB2-9150-BD3DD6B80F3E}" destId="{47016E22-DE93-4EC8-B361-20B4DB8D9E80}" srcOrd="3" destOrd="0" presId="urn:microsoft.com/office/officeart/2005/8/layout/hierarchy1"/>
    <dgm:cxn modelId="{653080BE-CE47-44F2-89A1-ED53E33F49CC}" type="presParOf" srcId="{47016E22-DE93-4EC8-B361-20B4DB8D9E80}" destId="{A6F3CC20-28E1-4646-BED7-BD324ED005F5}" srcOrd="0" destOrd="0" presId="urn:microsoft.com/office/officeart/2005/8/layout/hierarchy1"/>
    <dgm:cxn modelId="{8AD5DC6D-BCED-4BC4-AF3A-E2201C730CA8}" type="presParOf" srcId="{A6F3CC20-28E1-4646-BED7-BD324ED005F5}" destId="{0FF63B25-7931-4CB8-82AE-20C50ACC698C}" srcOrd="0" destOrd="0" presId="urn:microsoft.com/office/officeart/2005/8/layout/hierarchy1"/>
    <dgm:cxn modelId="{CAC2EDEE-F538-4C1B-9636-94EF38751395}" type="presParOf" srcId="{A6F3CC20-28E1-4646-BED7-BD324ED005F5}" destId="{84B073C2-5CE6-4852-8ACF-C1CFFC701A5C}" srcOrd="1" destOrd="0" presId="urn:microsoft.com/office/officeart/2005/8/layout/hierarchy1"/>
    <dgm:cxn modelId="{B48D1950-84BB-4480-B844-70BF84E07691}" type="presParOf" srcId="{47016E22-DE93-4EC8-B361-20B4DB8D9E80}" destId="{EB24CE97-2D7B-4396-AC7E-FEB8DCE983B1}" srcOrd="1" destOrd="0" presId="urn:microsoft.com/office/officeart/2005/8/layout/hierarchy1"/>
    <dgm:cxn modelId="{3F57055E-C8E6-43E3-8366-C054DEBA7E7C}" type="presParOf" srcId="{EB24CE97-2D7B-4396-AC7E-FEB8DCE983B1}" destId="{4FA6E89A-A7A7-4599-9AE0-98A968869C9E}" srcOrd="0" destOrd="0" presId="urn:microsoft.com/office/officeart/2005/8/layout/hierarchy1"/>
    <dgm:cxn modelId="{2215D24C-CA18-4610-9FA0-54EF47EB57B6}" type="presParOf" srcId="{EB24CE97-2D7B-4396-AC7E-FEB8DCE983B1}" destId="{853D1A70-48AF-4D04-BFA9-283ED9ED661B}" srcOrd="1" destOrd="0" presId="urn:microsoft.com/office/officeart/2005/8/layout/hierarchy1"/>
    <dgm:cxn modelId="{67C5FD55-2BC8-4DC7-A7B2-49574926E71E}" type="presParOf" srcId="{853D1A70-48AF-4D04-BFA9-283ED9ED661B}" destId="{E8FC331D-8AA4-4557-AE09-7900B597046A}" srcOrd="0" destOrd="0" presId="urn:microsoft.com/office/officeart/2005/8/layout/hierarchy1"/>
    <dgm:cxn modelId="{EBE892BB-33FE-418D-9069-4FE63D7B51CB}" type="presParOf" srcId="{E8FC331D-8AA4-4557-AE09-7900B597046A}" destId="{DDF17B43-7B56-4F05-B947-E447FF53B441}" srcOrd="0" destOrd="0" presId="urn:microsoft.com/office/officeart/2005/8/layout/hierarchy1"/>
    <dgm:cxn modelId="{831FD464-607A-4415-806A-E2E448CD6452}" type="presParOf" srcId="{E8FC331D-8AA4-4557-AE09-7900B597046A}" destId="{2073764C-F2DA-46C0-B950-2DD9012A142D}" srcOrd="1" destOrd="0" presId="urn:microsoft.com/office/officeart/2005/8/layout/hierarchy1"/>
    <dgm:cxn modelId="{17BBB78A-A9A6-4E20-8849-07B19A8782D9}" type="presParOf" srcId="{853D1A70-48AF-4D04-BFA9-283ED9ED661B}" destId="{416CB9F5-5331-4533-86DD-9AAF63F5A944}" srcOrd="1" destOrd="0" presId="urn:microsoft.com/office/officeart/2005/8/layout/hierarchy1"/>
    <dgm:cxn modelId="{EEF87667-3E87-4D4A-909B-BE114B279A35}" type="presParOf" srcId="{EB24CE97-2D7B-4396-AC7E-FEB8DCE983B1}" destId="{B0ADEEC7-7F39-4BE9-9E3F-577DBBD9EB4A}" srcOrd="2" destOrd="0" presId="urn:microsoft.com/office/officeart/2005/8/layout/hierarchy1"/>
    <dgm:cxn modelId="{B4123152-345F-4145-A29F-BB07A47FBF45}" type="presParOf" srcId="{EB24CE97-2D7B-4396-AC7E-FEB8DCE983B1}" destId="{F2EDD06A-D360-4FAF-A0E1-953433E10549}" srcOrd="3" destOrd="0" presId="urn:microsoft.com/office/officeart/2005/8/layout/hierarchy1"/>
    <dgm:cxn modelId="{5DDAAF00-F460-42E4-9C7F-0C68A1E69354}" type="presParOf" srcId="{F2EDD06A-D360-4FAF-A0E1-953433E10549}" destId="{40DDF29C-1479-48A8-B23B-BC34466DA55B}" srcOrd="0" destOrd="0" presId="urn:microsoft.com/office/officeart/2005/8/layout/hierarchy1"/>
    <dgm:cxn modelId="{BD29B2CA-3EF3-492D-8BFE-DAFDD06AE9B1}" type="presParOf" srcId="{40DDF29C-1479-48A8-B23B-BC34466DA55B}" destId="{98944F37-9466-4A0A-8F0F-D826B77C6F27}" srcOrd="0" destOrd="0" presId="urn:microsoft.com/office/officeart/2005/8/layout/hierarchy1"/>
    <dgm:cxn modelId="{CDF9B44B-D317-4BDA-BFEC-0E4FC78EE131}" type="presParOf" srcId="{40DDF29C-1479-48A8-B23B-BC34466DA55B}" destId="{B25E18A4-922C-4234-8555-C61AC0901BE4}" srcOrd="1" destOrd="0" presId="urn:microsoft.com/office/officeart/2005/8/layout/hierarchy1"/>
    <dgm:cxn modelId="{FC80EACC-3AFE-40E0-89A3-1A8310B1988C}" type="presParOf" srcId="{F2EDD06A-D360-4FAF-A0E1-953433E10549}" destId="{90712CD9-7A79-48EC-A908-70E0EF8B401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D06AAA-1381-4F74-96B7-3E9F0B770EB5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A25BC3D-61CF-4E4F-9755-2C104B4F5BC7}">
      <dgm:prSet phldrT="[Текст]" custT="1"/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20000"/>
                <a:lumOff val="80000"/>
                <a:alpha val="61000"/>
              </a:schemeClr>
            </a:gs>
          </a:gsLst>
          <a:lin ang="5400000" scaled="0"/>
        </a:gra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uk-UA" sz="2800" b="1" dirty="0" smtClean="0">
              <a:solidFill>
                <a:schemeClr val="tx1"/>
              </a:solidFill>
            </a:rPr>
            <a:t>Міжклітинна речовина</a:t>
          </a:r>
          <a:endParaRPr lang="uk-UA" sz="2800" b="1" dirty="0">
            <a:solidFill>
              <a:schemeClr val="tx1"/>
            </a:solidFill>
          </a:endParaRPr>
        </a:p>
      </dgm:t>
    </dgm:pt>
    <dgm:pt modelId="{F130F85D-8E0C-4D99-A31F-4C3BB43908F6}" type="parTrans" cxnId="{F310481D-5A15-4BB5-B917-19E54DDAD943}">
      <dgm:prSet/>
      <dgm:spPr/>
      <dgm:t>
        <a:bodyPr/>
        <a:lstStyle/>
        <a:p>
          <a:endParaRPr lang="uk-UA" sz="2400"/>
        </a:p>
      </dgm:t>
    </dgm:pt>
    <dgm:pt modelId="{1597BBDD-2D5A-40E9-892E-60AA86CE16BB}" type="sibTrans" cxnId="{F310481D-5A15-4BB5-B917-19E54DDAD943}">
      <dgm:prSet/>
      <dgm:spPr/>
      <dgm:t>
        <a:bodyPr/>
        <a:lstStyle/>
        <a:p>
          <a:endParaRPr lang="uk-UA" sz="2400"/>
        </a:p>
      </dgm:t>
    </dgm:pt>
    <dgm:pt modelId="{D0A84F6F-3D03-44CA-A8F0-D5D5C1C08728}">
      <dgm:prSet phldrT="[Текст]" custT="1"/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20000"/>
                <a:lumOff val="80000"/>
                <a:alpha val="61000"/>
              </a:schemeClr>
            </a:gs>
          </a:gsLst>
          <a:lin ang="5400000" scaled="0"/>
        </a:gra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pPr algn="ctr"/>
          <a:r>
            <a:rPr lang="uk-UA" sz="2800" b="1" dirty="0" smtClean="0">
              <a:solidFill>
                <a:schemeClr val="tx1"/>
              </a:solidFill>
            </a:rPr>
            <a:t>Волокна </a:t>
          </a:r>
        </a:p>
        <a:p>
          <a:pPr marL="446088" indent="0" algn="l"/>
          <a:r>
            <a:rPr lang="uk-UA" sz="2800" dirty="0" smtClean="0">
              <a:solidFill>
                <a:schemeClr val="tx1"/>
              </a:solidFill>
            </a:rPr>
            <a:t>-</a:t>
          </a:r>
          <a:r>
            <a:rPr lang="uk-UA" sz="2400" dirty="0" smtClean="0">
              <a:solidFill>
                <a:schemeClr val="tx1"/>
              </a:solidFill>
            </a:rPr>
            <a:t>Колагенові</a:t>
          </a:r>
        </a:p>
        <a:p>
          <a:pPr marL="446088" indent="0" algn="l"/>
          <a:r>
            <a:rPr lang="uk-UA" sz="2400" dirty="0" smtClean="0">
              <a:solidFill>
                <a:schemeClr val="tx1"/>
              </a:solidFill>
            </a:rPr>
            <a:t>Органічна матриця для мінералізації</a:t>
          </a:r>
        </a:p>
        <a:p>
          <a:pPr marL="446088" indent="0" algn="l"/>
          <a:endParaRPr lang="uk-UA" sz="2800" dirty="0">
            <a:solidFill>
              <a:schemeClr val="tx1"/>
            </a:solidFill>
          </a:endParaRPr>
        </a:p>
      </dgm:t>
    </dgm:pt>
    <dgm:pt modelId="{ED299EAB-AFED-476B-A53B-1841C3AFFCE7}" type="parTrans" cxnId="{9E845625-EB83-431A-91EB-0A3FBBCDAF6E}">
      <dgm:prSet/>
      <dgm:spPr/>
      <dgm:t>
        <a:bodyPr/>
        <a:lstStyle/>
        <a:p>
          <a:endParaRPr lang="uk-UA" sz="2400"/>
        </a:p>
      </dgm:t>
    </dgm:pt>
    <dgm:pt modelId="{DB19BA68-197B-45B5-8E1B-F81107CEF37B}" type="sibTrans" cxnId="{9E845625-EB83-431A-91EB-0A3FBBCDAF6E}">
      <dgm:prSet/>
      <dgm:spPr/>
      <dgm:t>
        <a:bodyPr/>
        <a:lstStyle/>
        <a:p>
          <a:endParaRPr lang="uk-UA" sz="2400"/>
        </a:p>
      </dgm:t>
    </dgm:pt>
    <dgm:pt modelId="{9C5F5943-3CA2-4AEA-BEB5-10A1BA7B74D6}">
      <dgm:prSet phldrT="[Текст]" custT="1"/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20000"/>
                <a:lumOff val="80000"/>
                <a:alpha val="61000"/>
              </a:schemeClr>
            </a:gs>
          </a:gsLst>
          <a:lin ang="5400000" scaled="0"/>
        </a:gra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pPr algn="ctr"/>
          <a:r>
            <a:rPr lang="uk-UA" sz="2800" b="1" dirty="0" smtClean="0">
              <a:solidFill>
                <a:schemeClr val="tx1"/>
              </a:solidFill>
            </a:rPr>
            <a:t>Мінералізований </a:t>
          </a:r>
          <a:r>
            <a:rPr lang="uk-UA" sz="2800" b="1" dirty="0" err="1" smtClean="0">
              <a:solidFill>
                <a:schemeClr val="tx1"/>
              </a:solidFill>
            </a:rPr>
            <a:t>матрикс</a:t>
          </a:r>
          <a:endParaRPr lang="uk-UA" sz="2800" b="1" dirty="0" smtClean="0">
            <a:solidFill>
              <a:schemeClr val="tx1"/>
            </a:solidFill>
          </a:endParaRPr>
        </a:p>
        <a:p>
          <a:pPr marL="0" indent="265113" algn="l"/>
          <a:r>
            <a:rPr lang="uk-UA" sz="2400" dirty="0" smtClean="0">
              <a:solidFill>
                <a:schemeClr val="tx1"/>
              </a:solidFill>
            </a:rPr>
            <a:t>-</a:t>
          </a:r>
          <a:r>
            <a:rPr lang="uk-UA" sz="2800" dirty="0" smtClean="0">
              <a:solidFill>
                <a:schemeClr val="tx1"/>
              </a:solidFill>
            </a:rPr>
            <a:t>в</a:t>
          </a:r>
          <a:r>
            <a:rPr lang="uk-UA" sz="2400" dirty="0" smtClean="0">
              <a:solidFill>
                <a:schemeClr val="tx1"/>
              </a:solidFill>
            </a:rPr>
            <a:t>ода </a:t>
          </a:r>
        </a:p>
        <a:p>
          <a:pPr marL="0" indent="265113" algn="l"/>
          <a:r>
            <a:rPr lang="uk-UA" sz="2400" dirty="0" smtClean="0">
              <a:solidFill>
                <a:schemeClr val="tx1"/>
              </a:solidFill>
            </a:rPr>
            <a:t>-органічні речовини</a:t>
          </a:r>
        </a:p>
        <a:p>
          <a:pPr marL="0" indent="0" algn="l"/>
          <a:r>
            <a:rPr lang="uk-UA" sz="2400" dirty="0" smtClean="0">
              <a:solidFill>
                <a:schemeClr val="tx1"/>
              </a:solidFill>
            </a:rPr>
            <a:t>-неорганічні речовини: </a:t>
          </a:r>
        </a:p>
        <a:p>
          <a:pPr marL="0" indent="893763" algn="l"/>
          <a:r>
            <a:rPr lang="uk-UA" sz="2400" dirty="0" err="1" smtClean="0">
              <a:solidFill>
                <a:schemeClr val="tx1"/>
              </a:solidFill>
            </a:rPr>
            <a:t>гідроксиапатити</a:t>
          </a:r>
          <a:r>
            <a:rPr lang="uk-UA" sz="2400" dirty="0" smtClean="0">
              <a:solidFill>
                <a:schemeClr val="tx1"/>
              </a:solidFill>
            </a:rPr>
            <a:t>,</a:t>
          </a:r>
        </a:p>
        <a:p>
          <a:pPr marL="0" indent="893763" algn="l"/>
          <a:r>
            <a:rPr lang="uk-UA" sz="2400" dirty="0" err="1" smtClean="0">
              <a:solidFill>
                <a:schemeClr val="tx1"/>
              </a:solidFill>
            </a:rPr>
            <a:t>фторапатити</a:t>
          </a:r>
          <a:endParaRPr lang="uk-UA" sz="2400" dirty="0" smtClean="0">
            <a:solidFill>
              <a:schemeClr val="tx1"/>
            </a:solidFill>
          </a:endParaRPr>
        </a:p>
        <a:p>
          <a:pPr marL="0" indent="893763" algn="l"/>
          <a:r>
            <a:rPr lang="uk-UA" sz="2400" dirty="0" err="1" smtClean="0">
              <a:solidFill>
                <a:schemeClr val="tx1"/>
              </a:solidFill>
            </a:rPr>
            <a:t>йони</a:t>
          </a:r>
          <a:r>
            <a:rPr lang="uk-UA" sz="2400" dirty="0" smtClean="0">
              <a:solidFill>
                <a:schemeClr val="tx1"/>
              </a:solidFill>
            </a:rPr>
            <a:t> кальцію</a:t>
          </a:r>
          <a:endParaRPr lang="uk-UA" sz="2800" dirty="0">
            <a:solidFill>
              <a:schemeClr val="tx1"/>
            </a:solidFill>
          </a:endParaRPr>
        </a:p>
      </dgm:t>
    </dgm:pt>
    <dgm:pt modelId="{D0F55FD8-DC35-4D0C-BC18-7179ED94C5F1}" type="parTrans" cxnId="{4F5F9E1B-BE05-44FA-9E83-F6D60322E3AA}">
      <dgm:prSet/>
      <dgm:spPr/>
      <dgm:t>
        <a:bodyPr/>
        <a:lstStyle/>
        <a:p>
          <a:endParaRPr lang="uk-UA" sz="2400"/>
        </a:p>
      </dgm:t>
    </dgm:pt>
    <dgm:pt modelId="{0542C952-CCF8-4F13-ABCD-5B881E1901E5}" type="sibTrans" cxnId="{4F5F9E1B-BE05-44FA-9E83-F6D60322E3AA}">
      <dgm:prSet/>
      <dgm:spPr/>
      <dgm:t>
        <a:bodyPr/>
        <a:lstStyle/>
        <a:p>
          <a:endParaRPr lang="uk-UA" sz="2400"/>
        </a:p>
      </dgm:t>
    </dgm:pt>
    <dgm:pt modelId="{C3838EC9-E616-446A-93A4-11105BBB31A4}" type="pres">
      <dgm:prSet presAssocID="{2ED06AAA-1381-4F74-96B7-3E9F0B770EB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064AB944-9B5B-45BD-986B-800974293FE0}" type="pres">
      <dgm:prSet presAssocID="{0A25BC3D-61CF-4E4F-9755-2C104B4F5BC7}" presName="vertOne" presStyleCnt="0"/>
      <dgm:spPr/>
    </dgm:pt>
    <dgm:pt modelId="{1BE1FA9F-D8E4-4827-955D-BA3ED73960E2}" type="pres">
      <dgm:prSet presAssocID="{0A25BC3D-61CF-4E4F-9755-2C104B4F5BC7}" presName="txOne" presStyleLbl="node0" presStyleIdx="0" presStyleCnt="1" custScaleX="59513" custScaleY="20966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B023551-4D54-422A-8C47-E483F4460265}" type="pres">
      <dgm:prSet presAssocID="{0A25BC3D-61CF-4E4F-9755-2C104B4F5BC7}" presName="parTransOne" presStyleCnt="0"/>
      <dgm:spPr/>
    </dgm:pt>
    <dgm:pt modelId="{EE77CD49-09E5-417B-873B-CC232C254ED4}" type="pres">
      <dgm:prSet presAssocID="{0A25BC3D-61CF-4E4F-9755-2C104B4F5BC7}" presName="horzOne" presStyleCnt="0"/>
      <dgm:spPr/>
    </dgm:pt>
    <dgm:pt modelId="{FA01FB34-6635-4DF8-B6BA-BE2DFC9A556C}" type="pres">
      <dgm:prSet presAssocID="{D0A84F6F-3D03-44CA-A8F0-D5D5C1C08728}" presName="vertTwo" presStyleCnt="0"/>
      <dgm:spPr/>
    </dgm:pt>
    <dgm:pt modelId="{B61C2798-E74D-4017-AFA8-0528AB1EEFCE}" type="pres">
      <dgm:prSet presAssocID="{D0A84F6F-3D03-44CA-A8F0-D5D5C1C08728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EFF1CF05-E72D-4433-A622-75FB46A430D5}" type="pres">
      <dgm:prSet presAssocID="{D0A84F6F-3D03-44CA-A8F0-D5D5C1C08728}" presName="horzTwo" presStyleCnt="0"/>
      <dgm:spPr/>
    </dgm:pt>
    <dgm:pt modelId="{9E87A7C1-EB9B-4825-A9B1-0E8A29444B6F}" type="pres">
      <dgm:prSet presAssocID="{DB19BA68-197B-45B5-8E1B-F81107CEF37B}" presName="sibSpaceTwo" presStyleCnt="0"/>
      <dgm:spPr/>
    </dgm:pt>
    <dgm:pt modelId="{66E44FE3-576E-4C36-A870-10869D84E750}" type="pres">
      <dgm:prSet presAssocID="{9C5F5943-3CA2-4AEA-BEB5-10A1BA7B74D6}" presName="vertTwo" presStyleCnt="0"/>
      <dgm:spPr/>
    </dgm:pt>
    <dgm:pt modelId="{D059B6C7-F86C-484C-A111-F687F9892E9F}" type="pres">
      <dgm:prSet presAssocID="{9C5F5943-3CA2-4AEA-BEB5-10A1BA7B74D6}" presName="txTwo" presStyleLbl="node2" presStyleIdx="1" presStyleCnt="2" custScaleX="86007" custScaleY="11291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1473211D-1B2F-4342-BB38-71FAA75416F6}" type="pres">
      <dgm:prSet presAssocID="{9C5F5943-3CA2-4AEA-BEB5-10A1BA7B74D6}" presName="horzTwo" presStyleCnt="0"/>
      <dgm:spPr/>
    </dgm:pt>
  </dgm:ptLst>
  <dgm:cxnLst>
    <dgm:cxn modelId="{4F5F9E1B-BE05-44FA-9E83-F6D60322E3AA}" srcId="{0A25BC3D-61CF-4E4F-9755-2C104B4F5BC7}" destId="{9C5F5943-3CA2-4AEA-BEB5-10A1BA7B74D6}" srcOrd="1" destOrd="0" parTransId="{D0F55FD8-DC35-4D0C-BC18-7179ED94C5F1}" sibTransId="{0542C952-CCF8-4F13-ABCD-5B881E1901E5}"/>
    <dgm:cxn modelId="{9E845625-EB83-431A-91EB-0A3FBBCDAF6E}" srcId="{0A25BC3D-61CF-4E4F-9755-2C104B4F5BC7}" destId="{D0A84F6F-3D03-44CA-A8F0-D5D5C1C08728}" srcOrd="0" destOrd="0" parTransId="{ED299EAB-AFED-476B-A53B-1841C3AFFCE7}" sibTransId="{DB19BA68-197B-45B5-8E1B-F81107CEF37B}"/>
    <dgm:cxn modelId="{A907BCB1-CE52-4B8B-80E3-27BE37A5AE2E}" type="presOf" srcId="{D0A84F6F-3D03-44CA-A8F0-D5D5C1C08728}" destId="{B61C2798-E74D-4017-AFA8-0528AB1EEFCE}" srcOrd="0" destOrd="0" presId="urn:microsoft.com/office/officeart/2005/8/layout/hierarchy4"/>
    <dgm:cxn modelId="{69018EF6-97CB-454F-9AF9-EEED2C8595EB}" type="presOf" srcId="{0A25BC3D-61CF-4E4F-9755-2C104B4F5BC7}" destId="{1BE1FA9F-D8E4-4827-955D-BA3ED73960E2}" srcOrd="0" destOrd="0" presId="urn:microsoft.com/office/officeart/2005/8/layout/hierarchy4"/>
    <dgm:cxn modelId="{BBF8A302-6271-4956-B5F5-9E48844BAC39}" type="presOf" srcId="{9C5F5943-3CA2-4AEA-BEB5-10A1BA7B74D6}" destId="{D059B6C7-F86C-484C-A111-F687F9892E9F}" srcOrd="0" destOrd="0" presId="urn:microsoft.com/office/officeart/2005/8/layout/hierarchy4"/>
    <dgm:cxn modelId="{48CC6982-7634-4B96-BB72-8EDAA41AAD5A}" type="presOf" srcId="{2ED06AAA-1381-4F74-96B7-3E9F0B770EB5}" destId="{C3838EC9-E616-446A-93A4-11105BBB31A4}" srcOrd="0" destOrd="0" presId="urn:microsoft.com/office/officeart/2005/8/layout/hierarchy4"/>
    <dgm:cxn modelId="{F310481D-5A15-4BB5-B917-19E54DDAD943}" srcId="{2ED06AAA-1381-4F74-96B7-3E9F0B770EB5}" destId="{0A25BC3D-61CF-4E4F-9755-2C104B4F5BC7}" srcOrd="0" destOrd="0" parTransId="{F130F85D-8E0C-4D99-A31F-4C3BB43908F6}" sibTransId="{1597BBDD-2D5A-40E9-892E-60AA86CE16BB}"/>
    <dgm:cxn modelId="{02857BF5-7D42-45FB-AAE9-987CFA2F06C4}" type="presParOf" srcId="{C3838EC9-E616-446A-93A4-11105BBB31A4}" destId="{064AB944-9B5B-45BD-986B-800974293FE0}" srcOrd="0" destOrd="0" presId="urn:microsoft.com/office/officeart/2005/8/layout/hierarchy4"/>
    <dgm:cxn modelId="{CF2A4AFF-54AA-442E-B162-F16588212D11}" type="presParOf" srcId="{064AB944-9B5B-45BD-986B-800974293FE0}" destId="{1BE1FA9F-D8E4-4827-955D-BA3ED73960E2}" srcOrd="0" destOrd="0" presId="urn:microsoft.com/office/officeart/2005/8/layout/hierarchy4"/>
    <dgm:cxn modelId="{ABE6F3F6-2150-4AF4-B987-942A4068867C}" type="presParOf" srcId="{064AB944-9B5B-45BD-986B-800974293FE0}" destId="{2B023551-4D54-422A-8C47-E483F4460265}" srcOrd="1" destOrd="0" presId="urn:microsoft.com/office/officeart/2005/8/layout/hierarchy4"/>
    <dgm:cxn modelId="{AC53F8EC-C30E-44DA-82F1-F51BF79B5D2B}" type="presParOf" srcId="{064AB944-9B5B-45BD-986B-800974293FE0}" destId="{EE77CD49-09E5-417B-873B-CC232C254ED4}" srcOrd="2" destOrd="0" presId="urn:microsoft.com/office/officeart/2005/8/layout/hierarchy4"/>
    <dgm:cxn modelId="{8432728E-FA39-41AE-A022-C4740A80B76A}" type="presParOf" srcId="{EE77CD49-09E5-417B-873B-CC232C254ED4}" destId="{FA01FB34-6635-4DF8-B6BA-BE2DFC9A556C}" srcOrd="0" destOrd="0" presId="urn:microsoft.com/office/officeart/2005/8/layout/hierarchy4"/>
    <dgm:cxn modelId="{1E528C77-EC58-44B5-AF53-0CDA5E5363C7}" type="presParOf" srcId="{FA01FB34-6635-4DF8-B6BA-BE2DFC9A556C}" destId="{B61C2798-E74D-4017-AFA8-0528AB1EEFCE}" srcOrd="0" destOrd="0" presId="urn:microsoft.com/office/officeart/2005/8/layout/hierarchy4"/>
    <dgm:cxn modelId="{04E535DB-3D6E-4E8D-9C73-1C39311FEDE5}" type="presParOf" srcId="{FA01FB34-6635-4DF8-B6BA-BE2DFC9A556C}" destId="{EFF1CF05-E72D-4433-A622-75FB46A430D5}" srcOrd="1" destOrd="0" presId="urn:microsoft.com/office/officeart/2005/8/layout/hierarchy4"/>
    <dgm:cxn modelId="{C47B6F6D-C73E-4928-A159-5544BD1C4CFF}" type="presParOf" srcId="{EE77CD49-09E5-417B-873B-CC232C254ED4}" destId="{9E87A7C1-EB9B-4825-A9B1-0E8A29444B6F}" srcOrd="1" destOrd="0" presId="urn:microsoft.com/office/officeart/2005/8/layout/hierarchy4"/>
    <dgm:cxn modelId="{61386CDD-0187-42C1-935A-3933EF7762E9}" type="presParOf" srcId="{EE77CD49-09E5-417B-873B-CC232C254ED4}" destId="{66E44FE3-576E-4C36-A870-10869D84E750}" srcOrd="2" destOrd="0" presId="urn:microsoft.com/office/officeart/2005/8/layout/hierarchy4"/>
    <dgm:cxn modelId="{2881D923-1FDF-4674-919C-600CADB0C1D6}" type="presParOf" srcId="{66E44FE3-576E-4C36-A870-10869D84E750}" destId="{D059B6C7-F86C-484C-A111-F687F9892E9F}" srcOrd="0" destOrd="0" presId="urn:microsoft.com/office/officeart/2005/8/layout/hierarchy4"/>
    <dgm:cxn modelId="{9B122454-A89C-4671-8225-05A4EFFC8636}" type="presParOf" srcId="{66E44FE3-576E-4C36-A870-10869D84E750}" destId="{1473211D-1B2F-4342-BB38-71FAA75416F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17A872-24A4-45E3-A94A-0A41CAE0123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F6026B0E-9F80-4C17-B6C1-D5882813B9CC}">
      <dgm:prSet phldrT="[Текст]"/>
      <dgm:spPr/>
      <dgm:t>
        <a:bodyPr/>
        <a:lstStyle/>
        <a:p>
          <a:r>
            <a:rPr lang="uk-UA" dirty="0" smtClean="0"/>
            <a:t>Кісткова тканина</a:t>
          </a:r>
          <a:endParaRPr lang="uk-UA" dirty="0"/>
        </a:p>
      </dgm:t>
    </dgm:pt>
    <dgm:pt modelId="{4B3C0B38-44D8-4C3A-AF9F-F4948953F25F}" type="parTrans" cxnId="{9D6300E4-ACF0-4D19-B995-4417B9667960}">
      <dgm:prSet/>
      <dgm:spPr/>
      <dgm:t>
        <a:bodyPr/>
        <a:lstStyle/>
        <a:p>
          <a:endParaRPr lang="uk-UA"/>
        </a:p>
      </dgm:t>
    </dgm:pt>
    <dgm:pt modelId="{FE6A30DE-47A3-404F-97E4-A063AE4FF985}" type="sibTrans" cxnId="{9D6300E4-ACF0-4D19-B995-4417B9667960}">
      <dgm:prSet/>
      <dgm:spPr/>
      <dgm:t>
        <a:bodyPr/>
        <a:lstStyle/>
        <a:p>
          <a:endParaRPr lang="uk-UA"/>
        </a:p>
      </dgm:t>
    </dgm:pt>
    <dgm:pt modelId="{49773AF2-E578-4D54-97AE-D16788E32667}">
      <dgm:prSet phldrT="[Текст]"/>
      <dgm:spPr/>
      <dgm:t>
        <a:bodyPr/>
        <a:lstStyle/>
        <a:p>
          <a:r>
            <a:rPr lang="uk-UA" dirty="0" smtClean="0"/>
            <a:t>Первинна, грубоволокниста</a:t>
          </a:r>
          <a:endParaRPr lang="uk-UA" dirty="0"/>
        </a:p>
      </dgm:t>
    </dgm:pt>
    <dgm:pt modelId="{00C75583-0BEF-4DF4-B804-653A0C147565}" type="parTrans" cxnId="{725E6BB2-91F4-48B6-A302-7A549B3A31F6}">
      <dgm:prSet/>
      <dgm:spPr/>
      <dgm:t>
        <a:bodyPr/>
        <a:lstStyle/>
        <a:p>
          <a:endParaRPr lang="uk-UA"/>
        </a:p>
      </dgm:t>
    </dgm:pt>
    <dgm:pt modelId="{CD57461A-F2ED-45CE-98AB-43458C3C7B90}" type="sibTrans" cxnId="{725E6BB2-91F4-48B6-A302-7A549B3A31F6}">
      <dgm:prSet/>
      <dgm:spPr/>
      <dgm:t>
        <a:bodyPr/>
        <a:lstStyle/>
        <a:p>
          <a:endParaRPr lang="uk-UA"/>
        </a:p>
      </dgm:t>
    </dgm:pt>
    <dgm:pt modelId="{C89C1227-0A39-4BC1-B86D-D75ABEEAC3CB}">
      <dgm:prSet phldrT="[Текст]"/>
      <dgm:spPr/>
      <dgm:t>
        <a:bodyPr/>
        <a:lstStyle/>
        <a:p>
          <a:r>
            <a:rPr lang="uk-UA" dirty="0" smtClean="0"/>
            <a:t>Компактна</a:t>
          </a:r>
          <a:endParaRPr lang="uk-UA" dirty="0"/>
        </a:p>
      </dgm:t>
    </dgm:pt>
    <dgm:pt modelId="{3C5B4683-9DEB-4D25-A142-735CA605E477}" type="parTrans" cxnId="{AE717623-9F15-4D61-AD20-0A355420F6E0}">
      <dgm:prSet/>
      <dgm:spPr/>
      <dgm:t>
        <a:bodyPr/>
        <a:lstStyle/>
        <a:p>
          <a:endParaRPr lang="uk-UA"/>
        </a:p>
      </dgm:t>
    </dgm:pt>
    <dgm:pt modelId="{4C49A007-3A9C-4EE8-9B4B-8AC479ECCB0E}" type="sibTrans" cxnId="{AE717623-9F15-4D61-AD20-0A355420F6E0}">
      <dgm:prSet/>
      <dgm:spPr/>
      <dgm:t>
        <a:bodyPr/>
        <a:lstStyle/>
        <a:p>
          <a:endParaRPr lang="uk-UA"/>
        </a:p>
      </dgm:t>
    </dgm:pt>
    <dgm:pt modelId="{518F0A8F-1501-42C4-B1DF-782370116C91}">
      <dgm:prSet phldrT="[Текст]"/>
      <dgm:spPr/>
      <dgm:t>
        <a:bodyPr/>
        <a:lstStyle/>
        <a:p>
          <a:r>
            <a:rPr lang="uk-UA" dirty="0" smtClean="0"/>
            <a:t>Вторинна, зріла, пластинчаста</a:t>
          </a:r>
          <a:endParaRPr lang="uk-UA" dirty="0"/>
        </a:p>
      </dgm:t>
    </dgm:pt>
    <dgm:pt modelId="{19EDFB6F-E496-4814-87F7-390F0A2ED63C}" type="parTrans" cxnId="{1F80D644-FD46-47DD-8336-25C62DF9B04B}">
      <dgm:prSet/>
      <dgm:spPr/>
      <dgm:t>
        <a:bodyPr/>
        <a:lstStyle/>
        <a:p>
          <a:endParaRPr lang="uk-UA"/>
        </a:p>
      </dgm:t>
    </dgm:pt>
    <dgm:pt modelId="{8BF402B4-0398-4D16-B53C-A550E0642F0F}" type="sibTrans" cxnId="{1F80D644-FD46-47DD-8336-25C62DF9B04B}">
      <dgm:prSet/>
      <dgm:spPr/>
      <dgm:t>
        <a:bodyPr/>
        <a:lstStyle/>
        <a:p>
          <a:endParaRPr lang="uk-UA"/>
        </a:p>
      </dgm:t>
    </dgm:pt>
    <dgm:pt modelId="{2B8CDE34-1645-47A9-A418-A907A24BA002}">
      <dgm:prSet phldrT="[Текст]"/>
      <dgm:spPr/>
      <dgm:t>
        <a:bodyPr/>
        <a:lstStyle/>
        <a:p>
          <a:r>
            <a:rPr lang="uk-UA" dirty="0" smtClean="0"/>
            <a:t>Губчаста</a:t>
          </a:r>
          <a:endParaRPr lang="uk-UA" dirty="0"/>
        </a:p>
      </dgm:t>
    </dgm:pt>
    <dgm:pt modelId="{C3A98114-BA35-46AA-B77B-D9F7E8E65895}" type="parTrans" cxnId="{19D3D7C4-D192-4522-9B44-8F469F7629CD}">
      <dgm:prSet/>
      <dgm:spPr/>
      <dgm:t>
        <a:bodyPr/>
        <a:lstStyle/>
        <a:p>
          <a:endParaRPr lang="uk-UA"/>
        </a:p>
      </dgm:t>
    </dgm:pt>
    <dgm:pt modelId="{EBA2993E-FBC9-4846-90FD-A6E2984C0A82}" type="sibTrans" cxnId="{19D3D7C4-D192-4522-9B44-8F469F7629CD}">
      <dgm:prSet/>
      <dgm:spPr/>
      <dgm:t>
        <a:bodyPr/>
        <a:lstStyle/>
        <a:p>
          <a:endParaRPr lang="uk-UA"/>
        </a:p>
      </dgm:t>
    </dgm:pt>
    <dgm:pt modelId="{C0875BF9-146C-46FE-83A7-A22738C51152}" type="pres">
      <dgm:prSet presAssocID="{A717A872-24A4-45E3-A94A-0A41CAE0123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696E26F9-ABE2-420D-BBD1-7719B9B9D211}" type="pres">
      <dgm:prSet presAssocID="{F6026B0E-9F80-4C17-B6C1-D5882813B9CC}" presName="hierRoot1" presStyleCnt="0"/>
      <dgm:spPr/>
    </dgm:pt>
    <dgm:pt modelId="{147A2748-6B88-40A1-B33A-568391E2F0AE}" type="pres">
      <dgm:prSet presAssocID="{F6026B0E-9F80-4C17-B6C1-D5882813B9CC}" presName="composite" presStyleCnt="0"/>
      <dgm:spPr/>
    </dgm:pt>
    <dgm:pt modelId="{FA07169D-0FE9-4771-BD0E-DB3FDF8FD087}" type="pres">
      <dgm:prSet presAssocID="{F6026B0E-9F80-4C17-B6C1-D5882813B9CC}" presName="background" presStyleLbl="node0" presStyleIdx="0" presStyleCnt="1"/>
      <dgm:spPr/>
    </dgm:pt>
    <dgm:pt modelId="{8DD5C57D-0C0F-4127-AD59-32A1FFCA096B}" type="pres">
      <dgm:prSet presAssocID="{F6026B0E-9F80-4C17-B6C1-D5882813B9CC}" presName="text" presStyleLbl="fgAcc0" presStyleIdx="0" presStyleCnt="1" custScaleX="15900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77C1D2B-4E85-4847-8A2C-FECA22F4C3FE}" type="pres">
      <dgm:prSet presAssocID="{F6026B0E-9F80-4C17-B6C1-D5882813B9CC}" presName="hierChild2" presStyleCnt="0"/>
      <dgm:spPr/>
    </dgm:pt>
    <dgm:pt modelId="{710B231D-8A27-43CB-B856-90D7D72319F0}" type="pres">
      <dgm:prSet presAssocID="{00C75583-0BEF-4DF4-B804-653A0C147565}" presName="Name10" presStyleLbl="parChTrans1D2" presStyleIdx="0" presStyleCnt="2"/>
      <dgm:spPr/>
      <dgm:t>
        <a:bodyPr/>
        <a:lstStyle/>
        <a:p>
          <a:endParaRPr lang="uk-UA"/>
        </a:p>
      </dgm:t>
    </dgm:pt>
    <dgm:pt modelId="{F2184857-ABF7-4E77-865E-70566F8865BB}" type="pres">
      <dgm:prSet presAssocID="{49773AF2-E578-4D54-97AE-D16788E32667}" presName="hierRoot2" presStyleCnt="0"/>
      <dgm:spPr/>
    </dgm:pt>
    <dgm:pt modelId="{9287E8F0-F516-4931-92B9-DC5B258BBB0D}" type="pres">
      <dgm:prSet presAssocID="{49773AF2-E578-4D54-97AE-D16788E32667}" presName="composite2" presStyleCnt="0"/>
      <dgm:spPr/>
    </dgm:pt>
    <dgm:pt modelId="{CA6DF546-F287-4D5A-BA2C-D5CDCF26B6F0}" type="pres">
      <dgm:prSet presAssocID="{49773AF2-E578-4D54-97AE-D16788E32667}" presName="background2" presStyleLbl="node2" presStyleIdx="0" presStyleCnt="2"/>
      <dgm:spPr/>
    </dgm:pt>
    <dgm:pt modelId="{0019F5EF-516E-431C-B4B1-1E81C27B5A45}" type="pres">
      <dgm:prSet presAssocID="{49773AF2-E578-4D54-97AE-D16788E32667}" presName="text2" presStyleLbl="fgAcc2" presStyleIdx="0" presStyleCnt="2" custScaleX="15900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F9FA8CF-4B49-4E92-9655-8B48CF5451C0}" type="pres">
      <dgm:prSet presAssocID="{49773AF2-E578-4D54-97AE-D16788E32667}" presName="hierChild3" presStyleCnt="0"/>
      <dgm:spPr/>
    </dgm:pt>
    <dgm:pt modelId="{7F454D7E-FB72-47E3-8CE2-B37265478B40}" type="pres">
      <dgm:prSet presAssocID="{19EDFB6F-E496-4814-87F7-390F0A2ED63C}" presName="Name10" presStyleLbl="parChTrans1D2" presStyleIdx="1" presStyleCnt="2"/>
      <dgm:spPr/>
      <dgm:t>
        <a:bodyPr/>
        <a:lstStyle/>
        <a:p>
          <a:endParaRPr lang="uk-UA"/>
        </a:p>
      </dgm:t>
    </dgm:pt>
    <dgm:pt modelId="{970B5AE8-7709-4F31-A784-B26923423DA7}" type="pres">
      <dgm:prSet presAssocID="{518F0A8F-1501-42C4-B1DF-782370116C91}" presName="hierRoot2" presStyleCnt="0"/>
      <dgm:spPr/>
    </dgm:pt>
    <dgm:pt modelId="{F98C1511-762B-41DD-BCCE-3DB3CD7DB90F}" type="pres">
      <dgm:prSet presAssocID="{518F0A8F-1501-42C4-B1DF-782370116C91}" presName="composite2" presStyleCnt="0"/>
      <dgm:spPr/>
    </dgm:pt>
    <dgm:pt modelId="{0669E765-5162-4A52-A2C9-6918A0F5A4EF}" type="pres">
      <dgm:prSet presAssocID="{518F0A8F-1501-42C4-B1DF-782370116C91}" presName="background2" presStyleLbl="node2" presStyleIdx="1" presStyleCnt="2"/>
      <dgm:spPr/>
    </dgm:pt>
    <dgm:pt modelId="{402E3F7C-3A9F-4728-AC0D-F87AB62CAAA5}" type="pres">
      <dgm:prSet presAssocID="{518F0A8F-1501-42C4-B1DF-782370116C91}" presName="text2" presStyleLbl="fgAcc2" presStyleIdx="1" presStyleCnt="2" custScaleX="15900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A02FD78-6F4E-4A34-8176-63CDCE1D6F81}" type="pres">
      <dgm:prSet presAssocID="{518F0A8F-1501-42C4-B1DF-782370116C91}" presName="hierChild3" presStyleCnt="0"/>
      <dgm:spPr/>
    </dgm:pt>
    <dgm:pt modelId="{0F6DACBF-0EE6-4199-A02B-DE5CEAFDE3C0}" type="pres">
      <dgm:prSet presAssocID="{C3A98114-BA35-46AA-B77B-D9F7E8E65895}" presName="Name17" presStyleLbl="parChTrans1D3" presStyleIdx="0" presStyleCnt="2"/>
      <dgm:spPr/>
      <dgm:t>
        <a:bodyPr/>
        <a:lstStyle/>
        <a:p>
          <a:endParaRPr lang="uk-UA"/>
        </a:p>
      </dgm:t>
    </dgm:pt>
    <dgm:pt modelId="{56A62D20-0111-4B85-AE27-45D3F4FB743D}" type="pres">
      <dgm:prSet presAssocID="{2B8CDE34-1645-47A9-A418-A907A24BA002}" presName="hierRoot3" presStyleCnt="0"/>
      <dgm:spPr/>
    </dgm:pt>
    <dgm:pt modelId="{A3EFB348-F8EF-4624-8208-F57F78E5DE23}" type="pres">
      <dgm:prSet presAssocID="{2B8CDE34-1645-47A9-A418-A907A24BA002}" presName="composite3" presStyleCnt="0"/>
      <dgm:spPr/>
    </dgm:pt>
    <dgm:pt modelId="{DF905D25-A574-43DF-9191-59ACDEB17661}" type="pres">
      <dgm:prSet presAssocID="{2B8CDE34-1645-47A9-A418-A907A24BA002}" presName="background3" presStyleLbl="node3" presStyleIdx="0" presStyleCnt="2"/>
      <dgm:spPr/>
    </dgm:pt>
    <dgm:pt modelId="{F04946A7-8FB8-47C6-A8E7-B5B281C4142B}" type="pres">
      <dgm:prSet presAssocID="{2B8CDE34-1645-47A9-A418-A907A24BA002}" presName="text3" presStyleLbl="fgAcc3" presStyleIdx="0" presStyleCnt="2" custScaleX="15900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3E36D59-962B-4CFE-8F2A-535C2EF94E42}" type="pres">
      <dgm:prSet presAssocID="{2B8CDE34-1645-47A9-A418-A907A24BA002}" presName="hierChild4" presStyleCnt="0"/>
      <dgm:spPr/>
    </dgm:pt>
    <dgm:pt modelId="{EDD8072C-DC70-4C3D-9B8A-7948A741556E}" type="pres">
      <dgm:prSet presAssocID="{3C5B4683-9DEB-4D25-A142-735CA605E477}" presName="Name17" presStyleLbl="parChTrans1D3" presStyleIdx="1" presStyleCnt="2"/>
      <dgm:spPr/>
      <dgm:t>
        <a:bodyPr/>
        <a:lstStyle/>
        <a:p>
          <a:endParaRPr lang="uk-UA"/>
        </a:p>
      </dgm:t>
    </dgm:pt>
    <dgm:pt modelId="{D5E8141D-B1CC-4E8A-84EC-A29EE04262B0}" type="pres">
      <dgm:prSet presAssocID="{C89C1227-0A39-4BC1-B86D-D75ABEEAC3CB}" presName="hierRoot3" presStyleCnt="0"/>
      <dgm:spPr/>
    </dgm:pt>
    <dgm:pt modelId="{AFE7E2FD-71B7-4B3D-85DB-AF4855A25455}" type="pres">
      <dgm:prSet presAssocID="{C89C1227-0A39-4BC1-B86D-D75ABEEAC3CB}" presName="composite3" presStyleCnt="0"/>
      <dgm:spPr/>
    </dgm:pt>
    <dgm:pt modelId="{88060C91-8951-44A3-ACBC-919CC99BFF5E}" type="pres">
      <dgm:prSet presAssocID="{C89C1227-0A39-4BC1-B86D-D75ABEEAC3CB}" presName="background3" presStyleLbl="node3" presStyleIdx="1" presStyleCnt="2"/>
      <dgm:spPr/>
    </dgm:pt>
    <dgm:pt modelId="{9AF76AD0-133F-463B-83A0-087D27306742}" type="pres">
      <dgm:prSet presAssocID="{C89C1227-0A39-4BC1-B86D-D75ABEEAC3CB}" presName="text3" presStyleLbl="fgAcc3" presStyleIdx="1" presStyleCnt="2" custScaleX="15900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F0EDA8F-7FDD-458C-BD94-A171B3F9C0D2}" type="pres">
      <dgm:prSet presAssocID="{C89C1227-0A39-4BC1-B86D-D75ABEEAC3CB}" presName="hierChild4" presStyleCnt="0"/>
      <dgm:spPr/>
    </dgm:pt>
  </dgm:ptLst>
  <dgm:cxnLst>
    <dgm:cxn modelId="{D7A053AD-8272-49F3-AE85-FE9215A7D043}" type="presOf" srcId="{19EDFB6F-E496-4814-87F7-390F0A2ED63C}" destId="{7F454D7E-FB72-47E3-8CE2-B37265478B40}" srcOrd="0" destOrd="0" presId="urn:microsoft.com/office/officeart/2005/8/layout/hierarchy1"/>
    <dgm:cxn modelId="{6E13E673-A128-4C46-B0BD-9B6694FE489E}" type="presOf" srcId="{00C75583-0BEF-4DF4-B804-653A0C147565}" destId="{710B231D-8A27-43CB-B856-90D7D72319F0}" srcOrd="0" destOrd="0" presId="urn:microsoft.com/office/officeart/2005/8/layout/hierarchy1"/>
    <dgm:cxn modelId="{9D6300E4-ACF0-4D19-B995-4417B9667960}" srcId="{A717A872-24A4-45E3-A94A-0A41CAE01236}" destId="{F6026B0E-9F80-4C17-B6C1-D5882813B9CC}" srcOrd="0" destOrd="0" parTransId="{4B3C0B38-44D8-4C3A-AF9F-F4948953F25F}" sibTransId="{FE6A30DE-47A3-404F-97E4-A063AE4FF985}"/>
    <dgm:cxn modelId="{5EDB4E5E-BE2A-4DB5-ABFE-395A0746755B}" type="presOf" srcId="{518F0A8F-1501-42C4-B1DF-782370116C91}" destId="{402E3F7C-3A9F-4728-AC0D-F87AB62CAAA5}" srcOrd="0" destOrd="0" presId="urn:microsoft.com/office/officeart/2005/8/layout/hierarchy1"/>
    <dgm:cxn modelId="{AE717623-9F15-4D61-AD20-0A355420F6E0}" srcId="{518F0A8F-1501-42C4-B1DF-782370116C91}" destId="{C89C1227-0A39-4BC1-B86D-D75ABEEAC3CB}" srcOrd="1" destOrd="0" parTransId="{3C5B4683-9DEB-4D25-A142-735CA605E477}" sibTransId="{4C49A007-3A9C-4EE8-9B4B-8AC479ECCB0E}"/>
    <dgm:cxn modelId="{B98A7DFC-4B04-4F57-8082-FA72050D18E3}" type="presOf" srcId="{F6026B0E-9F80-4C17-B6C1-D5882813B9CC}" destId="{8DD5C57D-0C0F-4127-AD59-32A1FFCA096B}" srcOrd="0" destOrd="0" presId="urn:microsoft.com/office/officeart/2005/8/layout/hierarchy1"/>
    <dgm:cxn modelId="{19D3D7C4-D192-4522-9B44-8F469F7629CD}" srcId="{518F0A8F-1501-42C4-B1DF-782370116C91}" destId="{2B8CDE34-1645-47A9-A418-A907A24BA002}" srcOrd="0" destOrd="0" parTransId="{C3A98114-BA35-46AA-B77B-D9F7E8E65895}" sibTransId="{EBA2993E-FBC9-4846-90FD-A6E2984C0A82}"/>
    <dgm:cxn modelId="{53003DFB-BFB9-4CC6-95FD-CD0E5DE22B13}" type="presOf" srcId="{49773AF2-E578-4D54-97AE-D16788E32667}" destId="{0019F5EF-516E-431C-B4B1-1E81C27B5A45}" srcOrd="0" destOrd="0" presId="urn:microsoft.com/office/officeart/2005/8/layout/hierarchy1"/>
    <dgm:cxn modelId="{290A5059-0ACD-4FEF-A43A-470A86B76369}" type="presOf" srcId="{C3A98114-BA35-46AA-B77B-D9F7E8E65895}" destId="{0F6DACBF-0EE6-4199-A02B-DE5CEAFDE3C0}" srcOrd="0" destOrd="0" presId="urn:microsoft.com/office/officeart/2005/8/layout/hierarchy1"/>
    <dgm:cxn modelId="{725E6BB2-91F4-48B6-A302-7A549B3A31F6}" srcId="{F6026B0E-9F80-4C17-B6C1-D5882813B9CC}" destId="{49773AF2-E578-4D54-97AE-D16788E32667}" srcOrd="0" destOrd="0" parTransId="{00C75583-0BEF-4DF4-B804-653A0C147565}" sibTransId="{CD57461A-F2ED-45CE-98AB-43458C3C7B90}"/>
    <dgm:cxn modelId="{A55EB0D2-1C5E-45FF-BF32-C4BA973939A9}" type="presOf" srcId="{2B8CDE34-1645-47A9-A418-A907A24BA002}" destId="{F04946A7-8FB8-47C6-A8E7-B5B281C4142B}" srcOrd="0" destOrd="0" presId="urn:microsoft.com/office/officeart/2005/8/layout/hierarchy1"/>
    <dgm:cxn modelId="{CC4A1D07-206D-4B3B-8A2D-5079C40AEF9C}" type="presOf" srcId="{C89C1227-0A39-4BC1-B86D-D75ABEEAC3CB}" destId="{9AF76AD0-133F-463B-83A0-087D27306742}" srcOrd="0" destOrd="0" presId="urn:microsoft.com/office/officeart/2005/8/layout/hierarchy1"/>
    <dgm:cxn modelId="{1F80D644-FD46-47DD-8336-25C62DF9B04B}" srcId="{F6026B0E-9F80-4C17-B6C1-D5882813B9CC}" destId="{518F0A8F-1501-42C4-B1DF-782370116C91}" srcOrd="1" destOrd="0" parTransId="{19EDFB6F-E496-4814-87F7-390F0A2ED63C}" sibTransId="{8BF402B4-0398-4D16-B53C-A550E0642F0F}"/>
    <dgm:cxn modelId="{CBB3E51B-019F-4A27-A503-73B0DF338F3E}" type="presOf" srcId="{3C5B4683-9DEB-4D25-A142-735CA605E477}" destId="{EDD8072C-DC70-4C3D-9B8A-7948A741556E}" srcOrd="0" destOrd="0" presId="urn:microsoft.com/office/officeart/2005/8/layout/hierarchy1"/>
    <dgm:cxn modelId="{2B59D0B8-4A6F-4B30-8F9E-05DBDA4B5DD3}" type="presOf" srcId="{A717A872-24A4-45E3-A94A-0A41CAE01236}" destId="{C0875BF9-146C-46FE-83A7-A22738C51152}" srcOrd="0" destOrd="0" presId="urn:microsoft.com/office/officeart/2005/8/layout/hierarchy1"/>
    <dgm:cxn modelId="{EAB8E9B7-9FB0-4DC5-913C-6BF1E50306B7}" type="presParOf" srcId="{C0875BF9-146C-46FE-83A7-A22738C51152}" destId="{696E26F9-ABE2-420D-BBD1-7719B9B9D211}" srcOrd="0" destOrd="0" presId="urn:microsoft.com/office/officeart/2005/8/layout/hierarchy1"/>
    <dgm:cxn modelId="{F8B84CF2-379A-4FB4-8EF3-455D6F40E3F1}" type="presParOf" srcId="{696E26F9-ABE2-420D-BBD1-7719B9B9D211}" destId="{147A2748-6B88-40A1-B33A-568391E2F0AE}" srcOrd="0" destOrd="0" presId="urn:microsoft.com/office/officeart/2005/8/layout/hierarchy1"/>
    <dgm:cxn modelId="{FE78390B-D511-48F2-9D9D-E5DC539FD0AA}" type="presParOf" srcId="{147A2748-6B88-40A1-B33A-568391E2F0AE}" destId="{FA07169D-0FE9-4771-BD0E-DB3FDF8FD087}" srcOrd="0" destOrd="0" presId="urn:microsoft.com/office/officeart/2005/8/layout/hierarchy1"/>
    <dgm:cxn modelId="{1A427724-C217-44B6-9738-C8F2FBEBC549}" type="presParOf" srcId="{147A2748-6B88-40A1-B33A-568391E2F0AE}" destId="{8DD5C57D-0C0F-4127-AD59-32A1FFCA096B}" srcOrd="1" destOrd="0" presId="urn:microsoft.com/office/officeart/2005/8/layout/hierarchy1"/>
    <dgm:cxn modelId="{1C0111DB-7EB6-495F-B5B6-B390A990482C}" type="presParOf" srcId="{696E26F9-ABE2-420D-BBD1-7719B9B9D211}" destId="{F77C1D2B-4E85-4847-8A2C-FECA22F4C3FE}" srcOrd="1" destOrd="0" presId="urn:microsoft.com/office/officeart/2005/8/layout/hierarchy1"/>
    <dgm:cxn modelId="{D1A69BF7-E8FB-4C81-80D8-8A2751C30AF2}" type="presParOf" srcId="{F77C1D2B-4E85-4847-8A2C-FECA22F4C3FE}" destId="{710B231D-8A27-43CB-B856-90D7D72319F0}" srcOrd="0" destOrd="0" presId="urn:microsoft.com/office/officeart/2005/8/layout/hierarchy1"/>
    <dgm:cxn modelId="{8033B21A-9FA1-4EC4-B79B-B5FD8E7F9580}" type="presParOf" srcId="{F77C1D2B-4E85-4847-8A2C-FECA22F4C3FE}" destId="{F2184857-ABF7-4E77-865E-70566F8865BB}" srcOrd="1" destOrd="0" presId="urn:microsoft.com/office/officeart/2005/8/layout/hierarchy1"/>
    <dgm:cxn modelId="{E13D7377-495C-437C-95F1-CAE35A24C3C9}" type="presParOf" srcId="{F2184857-ABF7-4E77-865E-70566F8865BB}" destId="{9287E8F0-F516-4931-92B9-DC5B258BBB0D}" srcOrd="0" destOrd="0" presId="urn:microsoft.com/office/officeart/2005/8/layout/hierarchy1"/>
    <dgm:cxn modelId="{BADA4391-935E-4E57-AB18-D37B06190D5B}" type="presParOf" srcId="{9287E8F0-F516-4931-92B9-DC5B258BBB0D}" destId="{CA6DF546-F287-4D5A-BA2C-D5CDCF26B6F0}" srcOrd="0" destOrd="0" presId="urn:microsoft.com/office/officeart/2005/8/layout/hierarchy1"/>
    <dgm:cxn modelId="{D1F4AE9E-90C2-44C9-96F9-06E4943A8450}" type="presParOf" srcId="{9287E8F0-F516-4931-92B9-DC5B258BBB0D}" destId="{0019F5EF-516E-431C-B4B1-1E81C27B5A45}" srcOrd="1" destOrd="0" presId="urn:microsoft.com/office/officeart/2005/8/layout/hierarchy1"/>
    <dgm:cxn modelId="{35E0AD3D-AA26-4F19-B0B5-095183342BD3}" type="presParOf" srcId="{F2184857-ABF7-4E77-865E-70566F8865BB}" destId="{7F9FA8CF-4B49-4E92-9655-8B48CF5451C0}" srcOrd="1" destOrd="0" presId="urn:microsoft.com/office/officeart/2005/8/layout/hierarchy1"/>
    <dgm:cxn modelId="{464B9B61-6E93-4C14-A101-11786C0ED8FA}" type="presParOf" srcId="{F77C1D2B-4E85-4847-8A2C-FECA22F4C3FE}" destId="{7F454D7E-FB72-47E3-8CE2-B37265478B40}" srcOrd="2" destOrd="0" presId="urn:microsoft.com/office/officeart/2005/8/layout/hierarchy1"/>
    <dgm:cxn modelId="{C2B6A340-5F14-47CA-9E7D-3CA7E1C9BAE8}" type="presParOf" srcId="{F77C1D2B-4E85-4847-8A2C-FECA22F4C3FE}" destId="{970B5AE8-7709-4F31-A784-B26923423DA7}" srcOrd="3" destOrd="0" presId="urn:microsoft.com/office/officeart/2005/8/layout/hierarchy1"/>
    <dgm:cxn modelId="{168C76B8-989C-403E-AB74-81250B6EDE16}" type="presParOf" srcId="{970B5AE8-7709-4F31-A784-B26923423DA7}" destId="{F98C1511-762B-41DD-BCCE-3DB3CD7DB90F}" srcOrd="0" destOrd="0" presId="urn:microsoft.com/office/officeart/2005/8/layout/hierarchy1"/>
    <dgm:cxn modelId="{B5D2BF3A-CAB8-4EDE-B3E6-1A4B2EC4E34A}" type="presParOf" srcId="{F98C1511-762B-41DD-BCCE-3DB3CD7DB90F}" destId="{0669E765-5162-4A52-A2C9-6918A0F5A4EF}" srcOrd="0" destOrd="0" presId="urn:microsoft.com/office/officeart/2005/8/layout/hierarchy1"/>
    <dgm:cxn modelId="{4235DF7E-EBFF-4830-93BE-FB136AB04FC1}" type="presParOf" srcId="{F98C1511-762B-41DD-BCCE-3DB3CD7DB90F}" destId="{402E3F7C-3A9F-4728-AC0D-F87AB62CAAA5}" srcOrd="1" destOrd="0" presId="urn:microsoft.com/office/officeart/2005/8/layout/hierarchy1"/>
    <dgm:cxn modelId="{02B5C39F-A725-4F7D-B1FF-6B22E09C0FF4}" type="presParOf" srcId="{970B5AE8-7709-4F31-A784-B26923423DA7}" destId="{CA02FD78-6F4E-4A34-8176-63CDCE1D6F81}" srcOrd="1" destOrd="0" presId="urn:microsoft.com/office/officeart/2005/8/layout/hierarchy1"/>
    <dgm:cxn modelId="{B7F6A53D-3CD9-43C1-BC15-1071F2405973}" type="presParOf" srcId="{CA02FD78-6F4E-4A34-8176-63CDCE1D6F81}" destId="{0F6DACBF-0EE6-4199-A02B-DE5CEAFDE3C0}" srcOrd="0" destOrd="0" presId="urn:microsoft.com/office/officeart/2005/8/layout/hierarchy1"/>
    <dgm:cxn modelId="{2F63C480-2464-4A20-A249-765DDF11FD7B}" type="presParOf" srcId="{CA02FD78-6F4E-4A34-8176-63CDCE1D6F81}" destId="{56A62D20-0111-4B85-AE27-45D3F4FB743D}" srcOrd="1" destOrd="0" presId="urn:microsoft.com/office/officeart/2005/8/layout/hierarchy1"/>
    <dgm:cxn modelId="{23C71E11-0643-481E-BEFB-A913711B85E8}" type="presParOf" srcId="{56A62D20-0111-4B85-AE27-45D3F4FB743D}" destId="{A3EFB348-F8EF-4624-8208-F57F78E5DE23}" srcOrd="0" destOrd="0" presId="urn:microsoft.com/office/officeart/2005/8/layout/hierarchy1"/>
    <dgm:cxn modelId="{E73C1475-EE5E-463E-B6BB-CB3067786241}" type="presParOf" srcId="{A3EFB348-F8EF-4624-8208-F57F78E5DE23}" destId="{DF905D25-A574-43DF-9191-59ACDEB17661}" srcOrd="0" destOrd="0" presId="urn:microsoft.com/office/officeart/2005/8/layout/hierarchy1"/>
    <dgm:cxn modelId="{9DA77174-D518-4194-B3D5-87C445EBD49C}" type="presParOf" srcId="{A3EFB348-F8EF-4624-8208-F57F78E5DE23}" destId="{F04946A7-8FB8-47C6-A8E7-B5B281C4142B}" srcOrd="1" destOrd="0" presId="urn:microsoft.com/office/officeart/2005/8/layout/hierarchy1"/>
    <dgm:cxn modelId="{62F97273-D0F1-4D39-B429-FFEBF76ED7BE}" type="presParOf" srcId="{56A62D20-0111-4B85-AE27-45D3F4FB743D}" destId="{A3E36D59-962B-4CFE-8F2A-535C2EF94E42}" srcOrd="1" destOrd="0" presId="urn:microsoft.com/office/officeart/2005/8/layout/hierarchy1"/>
    <dgm:cxn modelId="{A66A0DC6-E80A-4C49-8382-F82A979FEB3D}" type="presParOf" srcId="{CA02FD78-6F4E-4A34-8176-63CDCE1D6F81}" destId="{EDD8072C-DC70-4C3D-9B8A-7948A741556E}" srcOrd="2" destOrd="0" presId="urn:microsoft.com/office/officeart/2005/8/layout/hierarchy1"/>
    <dgm:cxn modelId="{E4BD4376-CF23-4A99-8F6D-24C8E13224D4}" type="presParOf" srcId="{CA02FD78-6F4E-4A34-8176-63CDCE1D6F81}" destId="{D5E8141D-B1CC-4E8A-84EC-A29EE04262B0}" srcOrd="3" destOrd="0" presId="urn:microsoft.com/office/officeart/2005/8/layout/hierarchy1"/>
    <dgm:cxn modelId="{8A646888-C724-4021-87D6-2D89B2EB3910}" type="presParOf" srcId="{D5E8141D-B1CC-4E8A-84EC-A29EE04262B0}" destId="{AFE7E2FD-71B7-4B3D-85DB-AF4855A25455}" srcOrd="0" destOrd="0" presId="urn:microsoft.com/office/officeart/2005/8/layout/hierarchy1"/>
    <dgm:cxn modelId="{331A1BAF-EA8F-439E-A8D5-461118EF3431}" type="presParOf" srcId="{AFE7E2FD-71B7-4B3D-85DB-AF4855A25455}" destId="{88060C91-8951-44A3-ACBC-919CC99BFF5E}" srcOrd="0" destOrd="0" presId="urn:microsoft.com/office/officeart/2005/8/layout/hierarchy1"/>
    <dgm:cxn modelId="{6C95BF0A-2886-4F84-94D1-5F93F1671F4A}" type="presParOf" srcId="{AFE7E2FD-71B7-4B3D-85DB-AF4855A25455}" destId="{9AF76AD0-133F-463B-83A0-087D27306742}" srcOrd="1" destOrd="0" presId="urn:microsoft.com/office/officeart/2005/8/layout/hierarchy1"/>
    <dgm:cxn modelId="{6B49CCC3-F4F8-4349-85CD-91088FE5ABD5}" type="presParOf" srcId="{D5E8141D-B1CC-4E8A-84EC-A29EE04262B0}" destId="{8F0EDA8F-7FDD-458C-BD94-A171B3F9C0D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2F072-1D83-4472-9748-F5926D6CD1C9}">
      <dsp:nvSpPr>
        <dsp:cNvPr id="0" name=""/>
        <dsp:cNvSpPr/>
      </dsp:nvSpPr>
      <dsp:spPr>
        <a:xfrm>
          <a:off x="7293931" y="3711826"/>
          <a:ext cx="874967" cy="2772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949"/>
              </a:lnTo>
              <a:lnTo>
                <a:pt x="874967" y="188949"/>
              </a:lnTo>
              <a:lnTo>
                <a:pt x="874967" y="2772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77D928-DD7E-47FA-9343-FF4D65695D59}">
      <dsp:nvSpPr>
        <dsp:cNvPr id="0" name=""/>
        <dsp:cNvSpPr/>
      </dsp:nvSpPr>
      <dsp:spPr>
        <a:xfrm>
          <a:off x="6418963" y="3711826"/>
          <a:ext cx="874967" cy="277267"/>
        </a:xfrm>
        <a:custGeom>
          <a:avLst/>
          <a:gdLst/>
          <a:ahLst/>
          <a:cxnLst/>
          <a:rect l="0" t="0" r="0" b="0"/>
          <a:pathLst>
            <a:path>
              <a:moveTo>
                <a:pt x="874967" y="0"/>
              </a:moveTo>
              <a:lnTo>
                <a:pt x="874967" y="188949"/>
              </a:lnTo>
              <a:lnTo>
                <a:pt x="0" y="188949"/>
              </a:lnTo>
              <a:lnTo>
                <a:pt x="0" y="2772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35E309-8880-4D4C-8A5B-75C877A23775}">
      <dsp:nvSpPr>
        <dsp:cNvPr id="0" name=""/>
        <dsp:cNvSpPr/>
      </dsp:nvSpPr>
      <dsp:spPr>
        <a:xfrm>
          <a:off x="5148870" y="2382800"/>
          <a:ext cx="2145060" cy="2772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949"/>
              </a:lnTo>
              <a:lnTo>
                <a:pt x="2145060" y="188949"/>
              </a:lnTo>
              <a:lnTo>
                <a:pt x="2145060" y="2772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312EB2-A559-4CD2-B2D8-B96B16957053}">
      <dsp:nvSpPr>
        <dsp:cNvPr id="0" name=""/>
        <dsp:cNvSpPr/>
      </dsp:nvSpPr>
      <dsp:spPr>
        <a:xfrm>
          <a:off x="2776692" y="3711826"/>
          <a:ext cx="1892337" cy="2772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949"/>
              </a:lnTo>
              <a:lnTo>
                <a:pt x="1892337" y="188949"/>
              </a:lnTo>
              <a:lnTo>
                <a:pt x="1892337" y="2772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7D8797-DE7B-49F0-9FCE-91642670E250}">
      <dsp:nvSpPr>
        <dsp:cNvPr id="0" name=""/>
        <dsp:cNvSpPr/>
      </dsp:nvSpPr>
      <dsp:spPr>
        <a:xfrm>
          <a:off x="2730972" y="3711826"/>
          <a:ext cx="91440" cy="2772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72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E74D67-EB46-409F-B433-95B4DF3A0291}">
      <dsp:nvSpPr>
        <dsp:cNvPr id="0" name=""/>
        <dsp:cNvSpPr/>
      </dsp:nvSpPr>
      <dsp:spPr>
        <a:xfrm>
          <a:off x="884355" y="3711826"/>
          <a:ext cx="1892337" cy="277267"/>
        </a:xfrm>
        <a:custGeom>
          <a:avLst/>
          <a:gdLst/>
          <a:ahLst/>
          <a:cxnLst/>
          <a:rect l="0" t="0" r="0" b="0"/>
          <a:pathLst>
            <a:path>
              <a:moveTo>
                <a:pt x="1892337" y="0"/>
              </a:moveTo>
              <a:lnTo>
                <a:pt x="1892337" y="188949"/>
              </a:lnTo>
              <a:lnTo>
                <a:pt x="0" y="188949"/>
              </a:lnTo>
              <a:lnTo>
                <a:pt x="0" y="2772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B93FCF-F48D-4F14-9C6A-625D4635D244}">
      <dsp:nvSpPr>
        <dsp:cNvPr id="0" name=""/>
        <dsp:cNvSpPr/>
      </dsp:nvSpPr>
      <dsp:spPr>
        <a:xfrm>
          <a:off x="2776692" y="2382800"/>
          <a:ext cx="2372178" cy="277267"/>
        </a:xfrm>
        <a:custGeom>
          <a:avLst/>
          <a:gdLst/>
          <a:ahLst/>
          <a:cxnLst/>
          <a:rect l="0" t="0" r="0" b="0"/>
          <a:pathLst>
            <a:path>
              <a:moveTo>
                <a:pt x="2372178" y="0"/>
              </a:moveTo>
              <a:lnTo>
                <a:pt x="2372178" y="188949"/>
              </a:lnTo>
              <a:lnTo>
                <a:pt x="0" y="188949"/>
              </a:lnTo>
              <a:lnTo>
                <a:pt x="0" y="2772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584694-FC12-4459-B183-70654F580E59}">
      <dsp:nvSpPr>
        <dsp:cNvPr id="0" name=""/>
        <dsp:cNvSpPr/>
      </dsp:nvSpPr>
      <dsp:spPr>
        <a:xfrm>
          <a:off x="3009022" y="1053774"/>
          <a:ext cx="2139848" cy="2772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949"/>
              </a:lnTo>
              <a:lnTo>
                <a:pt x="2139848" y="188949"/>
              </a:lnTo>
              <a:lnTo>
                <a:pt x="2139848" y="2772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0CD31C-B46C-4F84-9C8E-D8E2116ACF92}">
      <dsp:nvSpPr>
        <dsp:cNvPr id="0" name=""/>
        <dsp:cNvSpPr/>
      </dsp:nvSpPr>
      <dsp:spPr>
        <a:xfrm>
          <a:off x="981038" y="2382800"/>
          <a:ext cx="91440" cy="2772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72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DAF132-ABBE-42F7-8A24-D5D6769FA761}">
      <dsp:nvSpPr>
        <dsp:cNvPr id="0" name=""/>
        <dsp:cNvSpPr/>
      </dsp:nvSpPr>
      <dsp:spPr>
        <a:xfrm>
          <a:off x="1026758" y="1053774"/>
          <a:ext cx="1982263" cy="277267"/>
        </a:xfrm>
        <a:custGeom>
          <a:avLst/>
          <a:gdLst/>
          <a:ahLst/>
          <a:cxnLst/>
          <a:rect l="0" t="0" r="0" b="0"/>
          <a:pathLst>
            <a:path>
              <a:moveTo>
                <a:pt x="1982263" y="0"/>
              </a:moveTo>
              <a:lnTo>
                <a:pt x="1982263" y="188949"/>
              </a:lnTo>
              <a:lnTo>
                <a:pt x="0" y="188949"/>
              </a:lnTo>
              <a:lnTo>
                <a:pt x="0" y="2772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301AE5-F04E-4A2B-9363-F0BFAD5AB1C4}">
      <dsp:nvSpPr>
        <dsp:cNvPr id="0" name=""/>
        <dsp:cNvSpPr/>
      </dsp:nvSpPr>
      <dsp:spPr>
        <a:xfrm>
          <a:off x="2239983" y="2015"/>
          <a:ext cx="1538077" cy="1051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8BC969-1886-44F6-ABB4-D852E733A72F}">
      <dsp:nvSpPr>
        <dsp:cNvPr id="0" name=""/>
        <dsp:cNvSpPr/>
      </dsp:nvSpPr>
      <dsp:spPr>
        <a:xfrm>
          <a:off x="2345911" y="102647"/>
          <a:ext cx="1538077" cy="1051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Тканини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76716" y="133452"/>
        <a:ext cx="1476467" cy="990148"/>
      </dsp:txXfrm>
    </dsp:sp>
    <dsp:sp modelId="{D43FD995-26E8-4D68-A319-3D2D134DF781}">
      <dsp:nvSpPr>
        <dsp:cNvPr id="0" name=""/>
        <dsp:cNvSpPr/>
      </dsp:nvSpPr>
      <dsp:spPr>
        <a:xfrm>
          <a:off x="100134" y="1331041"/>
          <a:ext cx="1853247" cy="1051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40FC6-B6A7-4C2C-81E6-9128A061C6E4}">
      <dsp:nvSpPr>
        <dsp:cNvPr id="0" name=""/>
        <dsp:cNvSpPr/>
      </dsp:nvSpPr>
      <dsp:spPr>
        <a:xfrm>
          <a:off x="206063" y="1431673"/>
          <a:ext cx="1853247" cy="1051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Відмежовуючі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або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поверхневі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6868" y="1462478"/>
        <a:ext cx="1791637" cy="990148"/>
      </dsp:txXfrm>
    </dsp:sp>
    <dsp:sp modelId="{F3DD9753-8C45-499D-96E4-3D0266E4A9B3}">
      <dsp:nvSpPr>
        <dsp:cNvPr id="0" name=""/>
        <dsp:cNvSpPr/>
      </dsp:nvSpPr>
      <dsp:spPr>
        <a:xfrm>
          <a:off x="257719" y="2660067"/>
          <a:ext cx="1538077" cy="1051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5E3217-CB32-4E6B-973E-DDB34077A396}">
      <dsp:nvSpPr>
        <dsp:cNvPr id="0" name=""/>
        <dsp:cNvSpPr/>
      </dsp:nvSpPr>
      <dsp:spPr>
        <a:xfrm>
          <a:off x="363648" y="2760699"/>
          <a:ext cx="1538077" cy="1051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ЕПІТЕЛІЇ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4453" y="2791504"/>
        <a:ext cx="1476467" cy="990148"/>
      </dsp:txXfrm>
    </dsp:sp>
    <dsp:sp modelId="{3DEEA77B-1434-4B74-AE11-32C972822E18}">
      <dsp:nvSpPr>
        <dsp:cNvPr id="0" name=""/>
        <dsp:cNvSpPr/>
      </dsp:nvSpPr>
      <dsp:spPr>
        <a:xfrm>
          <a:off x="4379832" y="1331041"/>
          <a:ext cx="1538077" cy="1051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B683CF-7FA6-44AD-81FB-A23CD555BD59}">
      <dsp:nvSpPr>
        <dsp:cNvPr id="0" name=""/>
        <dsp:cNvSpPr/>
      </dsp:nvSpPr>
      <dsp:spPr>
        <a:xfrm>
          <a:off x="4485760" y="1431673"/>
          <a:ext cx="1538077" cy="1051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</a:t>
          </a: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Внутрішні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16565" y="1462478"/>
        <a:ext cx="1476467" cy="990148"/>
      </dsp:txXfrm>
    </dsp:sp>
    <dsp:sp modelId="{0CDFD8C3-B8C1-46FE-A039-9BE607021564}">
      <dsp:nvSpPr>
        <dsp:cNvPr id="0" name=""/>
        <dsp:cNvSpPr/>
      </dsp:nvSpPr>
      <dsp:spPr>
        <a:xfrm>
          <a:off x="2007653" y="2660067"/>
          <a:ext cx="1538077" cy="1051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F557A6-09B4-4DE5-BCA5-7BB7C7C15F54}">
      <dsp:nvSpPr>
        <dsp:cNvPr id="0" name=""/>
        <dsp:cNvSpPr/>
      </dsp:nvSpPr>
      <dsp:spPr>
        <a:xfrm>
          <a:off x="2113582" y="2760699"/>
          <a:ext cx="1538077" cy="1051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Тканини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внутрішнього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середовища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44387" y="2791504"/>
        <a:ext cx="1476467" cy="990148"/>
      </dsp:txXfrm>
    </dsp:sp>
    <dsp:sp modelId="{4DD5A409-0C18-4BE1-AC55-CD526E9DB2AB}">
      <dsp:nvSpPr>
        <dsp:cNvPr id="0" name=""/>
        <dsp:cNvSpPr/>
      </dsp:nvSpPr>
      <dsp:spPr>
        <a:xfrm>
          <a:off x="115316" y="3989093"/>
          <a:ext cx="1538077" cy="1051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62DB22-2985-4AFB-8AD2-33B0493C944F}">
      <dsp:nvSpPr>
        <dsp:cNvPr id="0" name=""/>
        <dsp:cNvSpPr/>
      </dsp:nvSpPr>
      <dsp:spPr>
        <a:xfrm>
          <a:off x="221245" y="4089725"/>
          <a:ext cx="1538077" cy="1051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Кров, </a:t>
          </a: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лімфа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2050" y="4120530"/>
        <a:ext cx="1476467" cy="990148"/>
      </dsp:txXfrm>
    </dsp:sp>
    <dsp:sp modelId="{F5A9EE26-C8B8-444E-9502-B0221600DB2A}">
      <dsp:nvSpPr>
        <dsp:cNvPr id="0" name=""/>
        <dsp:cNvSpPr/>
      </dsp:nvSpPr>
      <dsp:spPr>
        <a:xfrm>
          <a:off x="1865251" y="3989093"/>
          <a:ext cx="1822882" cy="1051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8AC325-BE85-4C8E-B7DC-80E4F9F79E18}">
      <dsp:nvSpPr>
        <dsp:cNvPr id="0" name=""/>
        <dsp:cNvSpPr/>
      </dsp:nvSpPr>
      <dsp:spPr>
        <a:xfrm>
          <a:off x="1971179" y="4089725"/>
          <a:ext cx="1822882" cy="1051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Сполучні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01984" y="4120530"/>
        <a:ext cx="1761272" cy="990148"/>
      </dsp:txXfrm>
    </dsp:sp>
    <dsp:sp modelId="{774B93B9-3CC3-4509-BFAE-7DB0083BDF12}">
      <dsp:nvSpPr>
        <dsp:cNvPr id="0" name=""/>
        <dsp:cNvSpPr/>
      </dsp:nvSpPr>
      <dsp:spPr>
        <a:xfrm>
          <a:off x="3899990" y="3989093"/>
          <a:ext cx="1538077" cy="1051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E835AC-D929-4BD8-BCCD-21B4BAD2FB37}">
      <dsp:nvSpPr>
        <dsp:cNvPr id="0" name=""/>
        <dsp:cNvSpPr/>
      </dsp:nvSpPr>
      <dsp:spPr>
        <a:xfrm>
          <a:off x="4005919" y="4089725"/>
          <a:ext cx="1538077" cy="1051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Опорні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кісткова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хрящова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36724" y="4120530"/>
        <a:ext cx="1476467" cy="990148"/>
      </dsp:txXfrm>
    </dsp:sp>
    <dsp:sp modelId="{7B62CD24-F26A-4FBB-B7D5-5F59D85F9661}">
      <dsp:nvSpPr>
        <dsp:cNvPr id="0" name=""/>
        <dsp:cNvSpPr/>
      </dsp:nvSpPr>
      <dsp:spPr>
        <a:xfrm>
          <a:off x="6297774" y="2660067"/>
          <a:ext cx="1992313" cy="1051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9BAB4-80BB-47E8-B7BC-770B433AF542}">
      <dsp:nvSpPr>
        <dsp:cNvPr id="0" name=""/>
        <dsp:cNvSpPr/>
      </dsp:nvSpPr>
      <dsp:spPr>
        <a:xfrm>
          <a:off x="6403702" y="2760699"/>
          <a:ext cx="1992313" cy="1051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</a:t>
          </a: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Спеціалізовані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434507" y="2791504"/>
        <a:ext cx="1930703" cy="990148"/>
      </dsp:txXfrm>
    </dsp:sp>
    <dsp:sp modelId="{82A6E063-B229-4629-8E27-9B13628C99E3}">
      <dsp:nvSpPr>
        <dsp:cNvPr id="0" name=""/>
        <dsp:cNvSpPr/>
      </dsp:nvSpPr>
      <dsp:spPr>
        <a:xfrm>
          <a:off x="5649925" y="3989093"/>
          <a:ext cx="1538077" cy="1051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CF532B-F684-422C-8AB1-D8CE355C1160}">
      <dsp:nvSpPr>
        <dsp:cNvPr id="0" name=""/>
        <dsp:cNvSpPr/>
      </dsp:nvSpPr>
      <dsp:spPr>
        <a:xfrm>
          <a:off x="5755853" y="4089725"/>
          <a:ext cx="1538077" cy="1051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М’язові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86658" y="4120530"/>
        <a:ext cx="1476467" cy="990148"/>
      </dsp:txXfrm>
    </dsp:sp>
    <dsp:sp modelId="{EAEE7458-8383-4AF3-A75D-7850D60BA29D}">
      <dsp:nvSpPr>
        <dsp:cNvPr id="0" name=""/>
        <dsp:cNvSpPr/>
      </dsp:nvSpPr>
      <dsp:spPr>
        <a:xfrm>
          <a:off x="7399859" y="3989093"/>
          <a:ext cx="1538077" cy="1051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DDC120-E372-486F-82C0-55DDD46181A5}">
      <dsp:nvSpPr>
        <dsp:cNvPr id="0" name=""/>
        <dsp:cNvSpPr/>
      </dsp:nvSpPr>
      <dsp:spPr>
        <a:xfrm>
          <a:off x="7505787" y="4089725"/>
          <a:ext cx="1538077" cy="1051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Нервові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36592" y="4120530"/>
        <a:ext cx="1476467" cy="9901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2F072-1D83-4472-9748-F5926D6CD1C9}">
      <dsp:nvSpPr>
        <dsp:cNvPr id="0" name=""/>
        <dsp:cNvSpPr/>
      </dsp:nvSpPr>
      <dsp:spPr>
        <a:xfrm>
          <a:off x="7293931" y="3711826"/>
          <a:ext cx="874967" cy="2772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949"/>
              </a:lnTo>
              <a:lnTo>
                <a:pt x="874967" y="188949"/>
              </a:lnTo>
              <a:lnTo>
                <a:pt x="874967" y="2772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77D928-DD7E-47FA-9343-FF4D65695D59}">
      <dsp:nvSpPr>
        <dsp:cNvPr id="0" name=""/>
        <dsp:cNvSpPr/>
      </dsp:nvSpPr>
      <dsp:spPr>
        <a:xfrm>
          <a:off x="6418963" y="3711826"/>
          <a:ext cx="874967" cy="277267"/>
        </a:xfrm>
        <a:custGeom>
          <a:avLst/>
          <a:gdLst/>
          <a:ahLst/>
          <a:cxnLst/>
          <a:rect l="0" t="0" r="0" b="0"/>
          <a:pathLst>
            <a:path>
              <a:moveTo>
                <a:pt x="874967" y="0"/>
              </a:moveTo>
              <a:lnTo>
                <a:pt x="874967" y="188949"/>
              </a:lnTo>
              <a:lnTo>
                <a:pt x="0" y="188949"/>
              </a:lnTo>
              <a:lnTo>
                <a:pt x="0" y="2772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35E309-8880-4D4C-8A5B-75C877A23775}">
      <dsp:nvSpPr>
        <dsp:cNvPr id="0" name=""/>
        <dsp:cNvSpPr/>
      </dsp:nvSpPr>
      <dsp:spPr>
        <a:xfrm>
          <a:off x="5148870" y="2382800"/>
          <a:ext cx="2145060" cy="2772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949"/>
              </a:lnTo>
              <a:lnTo>
                <a:pt x="2145060" y="188949"/>
              </a:lnTo>
              <a:lnTo>
                <a:pt x="2145060" y="2772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312EB2-A559-4CD2-B2D8-B96B16957053}">
      <dsp:nvSpPr>
        <dsp:cNvPr id="0" name=""/>
        <dsp:cNvSpPr/>
      </dsp:nvSpPr>
      <dsp:spPr>
        <a:xfrm>
          <a:off x="2776692" y="3711826"/>
          <a:ext cx="1892337" cy="2772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949"/>
              </a:lnTo>
              <a:lnTo>
                <a:pt x="1892337" y="188949"/>
              </a:lnTo>
              <a:lnTo>
                <a:pt x="1892337" y="2772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7D8797-DE7B-49F0-9FCE-91642670E250}">
      <dsp:nvSpPr>
        <dsp:cNvPr id="0" name=""/>
        <dsp:cNvSpPr/>
      </dsp:nvSpPr>
      <dsp:spPr>
        <a:xfrm>
          <a:off x="2730972" y="3711826"/>
          <a:ext cx="91440" cy="2772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72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E74D67-EB46-409F-B433-95B4DF3A0291}">
      <dsp:nvSpPr>
        <dsp:cNvPr id="0" name=""/>
        <dsp:cNvSpPr/>
      </dsp:nvSpPr>
      <dsp:spPr>
        <a:xfrm>
          <a:off x="884355" y="3711826"/>
          <a:ext cx="1892337" cy="277267"/>
        </a:xfrm>
        <a:custGeom>
          <a:avLst/>
          <a:gdLst/>
          <a:ahLst/>
          <a:cxnLst/>
          <a:rect l="0" t="0" r="0" b="0"/>
          <a:pathLst>
            <a:path>
              <a:moveTo>
                <a:pt x="1892337" y="0"/>
              </a:moveTo>
              <a:lnTo>
                <a:pt x="1892337" y="188949"/>
              </a:lnTo>
              <a:lnTo>
                <a:pt x="0" y="188949"/>
              </a:lnTo>
              <a:lnTo>
                <a:pt x="0" y="2772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B93FCF-F48D-4F14-9C6A-625D4635D244}">
      <dsp:nvSpPr>
        <dsp:cNvPr id="0" name=""/>
        <dsp:cNvSpPr/>
      </dsp:nvSpPr>
      <dsp:spPr>
        <a:xfrm>
          <a:off x="2776692" y="2382800"/>
          <a:ext cx="2372178" cy="277267"/>
        </a:xfrm>
        <a:custGeom>
          <a:avLst/>
          <a:gdLst/>
          <a:ahLst/>
          <a:cxnLst/>
          <a:rect l="0" t="0" r="0" b="0"/>
          <a:pathLst>
            <a:path>
              <a:moveTo>
                <a:pt x="2372178" y="0"/>
              </a:moveTo>
              <a:lnTo>
                <a:pt x="2372178" y="188949"/>
              </a:lnTo>
              <a:lnTo>
                <a:pt x="0" y="188949"/>
              </a:lnTo>
              <a:lnTo>
                <a:pt x="0" y="2772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584694-FC12-4459-B183-70654F580E59}">
      <dsp:nvSpPr>
        <dsp:cNvPr id="0" name=""/>
        <dsp:cNvSpPr/>
      </dsp:nvSpPr>
      <dsp:spPr>
        <a:xfrm>
          <a:off x="3009022" y="1053774"/>
          <a:ext cx="2139848" cy="2772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949"/>
              </a:lnTo>
              <a:lnTo>
                <a:pt x="2139848" y="188949"/>
              </a:lnTo>
              <a:lnTo>
                <a:pt x="2139848" y="2772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0CD31C-B46C-4F84-9C8E-D8E2116ACF92}">
      <dsp:nvSpPr>
        <dsp:cNvPr id="0" name=""/>
        <dsp:cNvSpPr/>
      </dsp:nvSpPr>
      <dsp:spPr>
        <a:xfrm>
          <a:off x="981038" y="2382800"/>
          <a:ext cx="91440" cy="2772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72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DAF132-ABBE-42F7-8A24-D5D6769FA761}">
      <dsp:nvSpPr>
        <dsp:cNvPr id="0" name=""/>
        <dsp:cNvSpPr/>
      </dsp:nvSpPr>
      <dsp:spPr>
        <a:xfrm>
          <a:off x="1026758" y="1053774"/>
          <a:ext cx="1982263" cy="277267"/>
        </a:xfrm>
        <a:custGeom>
          <a:avLst/>
          <a:gdLst/>
          <a:ahLst/>
          <a:cxnLst/>
          <a:rect l="0" t="0" r="0" b="0"/>
          <a:pathLst>
            <a:path>
              <a:moveTo>
                <a:pt x="1982263" y="0"/>
              </a:moveTo>
              <a:lnTo>
                <a:pt x="1982263" y="188949"/>
              </a:lnTo>
              <a:lnTo>
                <a:pt x="0" y="188949"/>
              </a:lnTo>
              <a:lnTo>
                <a:pt x="0" y="2772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301AE5-F04E-4A2B-9363-F0BFAD5AB1C4}">
      <dsp:nvSpPr>
        <dsp:cNvPr id="0" name=""/>
        <dsp:cNvSpPr/>
      </dsp:nvSpPr>
      <dsp:spPr>
        <a:xfrm>
          <a:off x="2239983" y="2015"/>
          <a:ext cx="1538077" cy="1051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8BC969-1886-44F6-ABB4-D852E733A72F}">
      <dsp:nvSpPr>
        <dsp:cNvPr id="0" name=""/>
        <dsp:cNvSpPr/>
      </dsp:nvSpPr>
      <dsp:spPr>
        <a:xfrm>
          <a:off x="2345911" y="102647"/>
          <a:ext cx="1538077" cy="1051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Тканини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76716" y="133452"/>
        <a:ext cx="1476467" cy="990148"/>
      </dsp:txXfrm>
    </dsp:sp>
    <dsp:sp modelId="{D43FD995-26E8-4D68-A319-3D2D134DF781}">
      <dsp:nvSpPr>
        <dsp:cNvPr id="0" name=""/>
        <dsp:cNvSpPr/>
      </dsp:nvSpPr>
      <dsp:spPr>
        <a:xfrm>
          <a:off x="100134" y="1331041"/>
          <a:ext cx="1853247" cy="1051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40FC6-B6A7-4C2C-81E6-9128A061C6E4}">
      <dsp:nvSpPr>
        <dsp:cNvPr id="0" name=""/>
        <dsp:cNvSpPr/>
      </dsp:nvSpPr>
      <dsp:spPr>
        <a:xfrm>
          <a:off x="206063" y="1431673"/>
          <a:ext cx="1853247" cy="1051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Відмежовуючі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або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поверхневі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6868" y="1462478"/>
        <a:ext cx="1791637" cy="990148"/>
      </dsp:txXfrm>
    </dsp:sp>
    <dsp:sp modelId="{F3DD9753-8C45-499D-96E4-3D0266E4A9B3}">
      <dsp:nvSpPr>
        <dsp:cNvPr id="0" name=""/>
        <dsp:cNvSpPr/>
      </dsp:nvSpPr>
      <dsp:spPr>
        <a:xfrm>
          <a:off x="257719" y="2660067"/>
          <a:ext cx="1538077" cy="1051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5E3217-CB32-4E6B-973E-DDB34077A396}">
      <dsp:nvSpPr>
        <dsp:cNvPr id="0" name=""/>
        <dsp:cNvSpPr/>
      </dsp:nvSpPr>
      <dsp:spPr>
        <a:xfrm>
          <a:off x="363648" y="2760699"/>
          <a:ext cx="1538077" cy="1051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ЕПІТЕЛІЇ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4453" y="2791504"/>
        <a:ext cx="1476467" cy="990148"/>
      </dsp:txXfrm>
    </dsp:sp>
    <dsp:sp modelId="{3DEEA77B-1434-4B74-AE11-32C972822E18}">
      <dsp:nvSpPr>
        <dsp:cNvPr id="0" name=""/>
        <dsp:cNvSpPr/>
      </dsp:nvSpPr>
      <dsp:spPr>
        <a:xfrm>
          <a:off x="4379832" y="1331041"/>
          <a:ext cx="1538077" cy="1051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B683CF-7FA6-44AD-81FB-A23CD555BD59}">
      <dsp:nvSpPr>
        <dsp:cNvPr id="0" name=""/>
        <dsp:cNvSpPr/>
      </dsp:nvSpPr>
      <dsp:spPr>
        <a:xfrm>
          <a:off x="4485760" y="1431673"/>
          <a:ext cx="1538077" cy="1051758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</a:t>
          </a: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Внутрішні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16565" y="1462478"/>
        <a:ext cx="1476467" cy="990148"/>
      </dsp:txXfrm>
    </dsp:sp>
    <dsp:sp modelId="{0CDFD8C3-B8C1-46FE-A039-9BE607021564}">
      <dsp:nvSpPr>
        <dsp:cNvPr id="0" name=""/>
        <dsp:cNvSpPr/>
      </dsp:nvSpPr>
      <dsp:spPr>
        <a:xfrm>
          <a:off x="2007653" y="2660067"/>
          <a:ext cx="1538077" cy="1051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F557A6-09B4-4DE5-BCA5-7BB7C7C15F54}">
      <dsp:nvSpPr>
        <dsp:cNvPr id="0" name=""/>
        <dsp:cNvSpPr/>
      </dsp:nvSpPr>
      <dsp:spPr>
        <a:xfrm>
          <a:off x="2113582" y="2760699"/>
          <a:ext cx="1538077" cy="1051758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Тканини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внутрішнього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середовища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44387" y="2791504"/>
        <a:ext cx="1476467" cy="990148"/>
      </dsp:txXfrm>
    </dsp:sp>
    <dsp:sp modelId="{4DD5A409-0C18-4BE1-AC55-CD526E9DB2AB}">
      <dsp:nvSpPr>
        <dsp:cNvPr id="0" name=""/>
        <dsp:cNvSpPr/>
      </dsp:nvSpPr>
      <dsp:spPr>
        <a:xfrm>
          <a:off x="115316" y="3989093"/>
          <a:ext cx="1538077" cy="1051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62DB22-2985-4AFB-8AD2-33B0493C944F}">
      <dsp:nvSpPr>
        <dsp:cNvPr id="0" name=""/>
        <dsp:cNvSpPr/>
      </dsp:nvSpPr>
      <dsp:spPr>
        <a:xfrm>
          <a:off x="221245" y="4089725"/>
          <a:ext cx="1538077" cy="1051758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Кров, </a:t>
          </a: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лімфа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2050" y="4120530"/>
        <a:ext cx="1476467" cy="990148"/>
      </dsp:txXfrm>
    </dsp:sp>
    <dsp:sp modelId="{F5A9EE26-C8B8-444E-9502-B0221600DB2A}">
      <dsp:nvSpPr>
        <dsp:cNvPr id="0" name=""/>
        <dsp:cNvSpPr/>
      </dsp:nvSpPr>
      <dsp:spPr>
        <a:xfrm>
          <a:off x="1865251" y="3989093"/>
          <a:ext cx="1822882" cy="1051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8AC325-BE85-4C8E-B7DC-80E4F9F79E18}">
      <dsp:nvSpPr>
        <dsp:cNvPr id="0" name=""/>
        <dsp:cNvSpPr/>
      </dsp:nvSpPr>
      <dsp:spPr>
        <a:xfrm>
          <a:off x="1971179" y="4089725"/>
          <a:ext cx="1822882" cy="1051758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Сполучні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01984" y="4120530"/>
        <a:ext cx="1761272" cy="990148"/>
      </dsp:txXfrm>
    </dsp:sp>
    <dsp:sp modelId="{774B93B9-3CC3-4509-BFAE-7DB0083BDF12}">
      <dsp:nvSpPr>
        <dsp:cNvPr id="0" name=""/>
        <dsp:cNvSpPr/>
      </dsp:nvSpPr>
      <dsp:spPr>
        <a:xfrm>
          <a:off x="3899990" y="3989093"/>
          <a:ext cx="1538077" cy="1051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E835AC-D929-4BD8-BCCD-21B4BAD2FB37}">
      <dsp:nvSpPr>
        <dsp:cNvPr id="0" name=""/>
        <dsp:cNvSpPr/>
      </dsp:nvSpPr>
      <dsp:spPr>
        <a:xfrm>
          <a:off x="4005919" y="4089725"/>
          <a:ext cx="1538077" cy="1051758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Опорні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кісткова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хрящова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36724" y="4120530"/>
        <a:ext cx="1476467" cy="990148"/>
      </dsp:txXfrm>
    </dsp:sp>
    <dsp:sp modelId="{7B62CD24-F26A-4FBB-B7D5-5F59D85F9661}">
      <dsp:nvSpPr>
        <dsp:cNvPr id="0" name=""/>
        <dsp:cNvSpPr/>
      </dsp:nvSpPr>
      <dsp:spPr>
        <a:xfrm>
          <a:off x="6297774" y="2660067"/>
          <a:ext cx="1992313" cy="1051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9BAB4-80BB-47E8-B7BC-770B433AF542}">
      <dsp:nvSpPr>
        <dsp:cNvPr id="0" name=""/>
        <dsp:cNvSpPr/>
      </dsp:nvSpPr>
      <dsp:spPr>
        <a:xfrm>
          <a:off x="6403702" y="2760699"/>
          <a:ext cx="1992313" cy="1051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</a:t>
          </a: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Спеціалізовані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434507" y="2791504"/>
        <a:ext cx="1930703" cy="990148"/>
      </dsp:txXfrm>
    </dsp:sp>
    <dsp:sp modelId="{82A6E063-B229-4629-8E27-9B13628C99E3}">
      <dsp:nvSpPr>
        <dsp:cNvPr id="0" name=""/>
        <dsp:cNvSpPr/>
      </dsp:nvSpPr>
      <dsp:spPr>
        <a:xfrm>
          <a:off x="5649925" y="3989093"/>
          <a:ext cx="1538077" cy="1051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CF532B-F684-422C-8AB1-D8CE355C1160}">
      <dsp:nvSpPr>
        <dsp:cNvPr id="0" name=""/>
        <dsp:cNvSpPr/>
      </dsp:nvSpPr>
      <dsp:spPr>
        <a:xfrm>
          <a:off x="5755853" y="4089725"/>
          <a:ext cx="1538077" cy="1051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М’язові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86658" y="4120530"/>
        <a:ext cx="1476467" cy="990148"/>
      </dsp:txXfrm>
    </dsp:sp>
    <dsp:sp modelId="{EAEE7458-8383-4AF3-A75D-7850D60BA29D}">
      <dsp:nvSpPr>
        <dsp:cNvPr id="0" name=""/>
        <dsp:cNvSpPr/>
      </dsp:nvSpPr>
      <dsp:spPr>
        <a:xfrm>
          <a:off x="7399859" y="3989093"/>
          <a:ext cx="1538077" cy="1051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DDC120-E372-486F-82C0-55DDD46181A5}">
      <dsp:nvSpPr>
        <dsp:cNvPr id="0" name=""/>
        <dsp:cNvSpPr/>
      </dsp:nvSpPr>
      <dsp:spPr>
        <a:xfrm>
          <a:off x="7505787" y="4089725"/>
          <a:ext cx="1538077" cy="1051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Нервові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36592" y="4120530"/>
        <a:ext cx="1476467" cy="9901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ADEEC7-7F39-4BE9-9E3F-577DBBD9EB4A}">
      <dsp:nvSpPr>
        <dsp:cNvPr id="0" name=""/>
        <dsp:cNvSpPr/>
      </dsp:nvSpPr>
      <dsp:spPr>
        <a:xfrm>
          <a:off x="4878922" y="3037195"/>
          <a:ext cx="1189060" cy="565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633"/>
              </a:lnTo>
              <a:lnTo>
                <a:pt x="1189060" y="385633"/>
              </a:lnTo>
              <a:lnTo>
                <a:pt x="1189060" y="56588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A6E89A-A7A7-4599-9AE0-98A968869C9E}">
      <dsp:nvSpPr>
        <dsp:cNvPr id="0" name=""/>
        <dsp:cNvSpPr/>
      </dsp:nvSpPr>
      <dsp:spPr>
        <a:xfrm>
          <a:off x="3689861" y="3037195"/>
          <a:ext cx="1189060" cy="565884"/>
        </a:xfrm>
        <a:custGeom>
          <a:avLst/>
          <a:gdLst/>
          <a:ahLst/>
          <a:cxnLst/>
          <a:rect l="0" t="0" r="0" b="0"/>
          <a:pathLst>
            <a:path>
              <a:moveTo>
                <a:pt x="1189060" y="0"/>
              </a:moveTo>
              <a:lnTo>
                <a:pt x="1189060" y="385633"/>
              </a:lnTo>
              <a:lnTo>
                <a:pt x="0" y="385633"/>
              </a:lnTo>
              <a:lnTo>
                <a:pt x="0" y="56588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B0C736-644D-46B1-BDA2-69E2E3FB2EE2}">
      <dsp:nvSpPr>
        <dsp:cNvPr id="0" name=""/>
        <dsp:cNvSpPr/>
      </dsp:nvSpPr>
      <dsp:spPr>
        <a:xfrm>
          <a:off x="3689861" y="1235768"/>
          <a:ext cx="1189060" cy="565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633"/>
              </a:lnTo>
              <a:lnTo>
                <a:pt x="1189060" y="385633"/>
              </a:lnTo>
              <a:lnTo>
                <a:pt x="1189060" y="5658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CB5AEF-D092-45CA-BE8D-BE0FC355C7E0}">
      <dsp:nvSpPr>
        <dsp:cNvPr id="0" name=""/>
        <dsp:cNvSpPr/>
      </dsp:nvSpPr>
      <dsp:spPr>
        <a:xfrm>
          <a:off x="2500801" y="1235768"/>
          <a:ext cx="1189060" cy="565884"/>
        </a:xfrm>
        <a:custGeom>
          <a:avLst/>
          <a:gdLst/>
          <a:ahLst/>
          <a:cxnLst/>
          <a:rect l="0" t="0" r="0" b="0"/>
          <a:pathLst>
            <a:path>
              <a:moveTo>
                <a:pt x="1189060" y="0"/>
              </a:moveTo>
              <a:lnTo>
                <a:pt x="1189060" y="385633"/>
              </a:lnTo>
              <a:lnTo>
                <a:pt x="0" y="385633"/>
              </a:lnTo>
              <a:lnTo>
                <a:pt x="0" y="5658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E22F5C-F4A7-4E3F-94FD-DA014121742B}">
      <dsp:nvSpPr>
        <dsp:cNvPr id="0" name=""/>
        <dsp:cNvSpPr/>
      </dsp:nvSpPr>
      <dsp:spPr>
        <a:xfrm>
          <a:off x="2716994" y="227"/>
          <a:ext cx="1945735" cy="12355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DC902D-90DE-40D6-AFDD-2547C533F971}">
      <dsp:nvSpPr>
        <dsp:cNvPr id="0" name=""/>
        <dsp:cNvSpPr/>
      </dsp:nvSpPr>
      <dsp:spPr>
        <a:xfrm>
          <a:off x="2933187" y="205610"/>
          <a:ext cx="1945735" cy="12355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Кісткові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тканини</a:t>
          </a:r>
          <a:endParaRPr lang="ru-RU" sz="2400" kern="1200" dirty="0"/>
        </a:p>
      </dsp:txBody>
      <dsp:txXfrm>
        <a:off x="2969375" y="241798"/>
        <a:ext cx="1873359" cy="1163165"/>
      </dsp:txXfrm>
    </dsp:sp>
    <dsp:sp modelId="{5BDD6AEF-494D-454A-A39C-1F5A03B6471B}">
      <dsp:nvSpPr>
        <dsp:cNvPr id="0" name=""/>
        <dsp:cNvSpPr/>
      </dsp:nvSpPr>
      <dsp:spPr>
        <a:xfrm>
          <a:off x="1527933" y="1801653"/>
          <a:ext cx="1945735" cy="12355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D797E2-3FC1-4C7F-9454-DE44706F194C}">
      <dsp:nvSpPr>
        <dsp:cNvPr id="0" name=""/>
        <dsp:cNvSpPr/>
      </dsp:nvSpPr>
      <dsp:spPr>
        <a:xfrm>
          <a:off x="1744126" y="2007036"/>
          <a:ext cx="1945735" cy="12355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err="1" smtClean="0"/>
            <a:t>Клітини</a:t>
          </a:r>
          <a:endParaRPr lang="ru-RU" sz="2300" kern="1200" dirty="0"/>
        </a:p>
      </dsp:txBody>
      <dsp:txXfrm>
        <a:off x="1780314" y="2043224"/>
        <a:ext cx="1873359" cy="1163165"/>
      </dsp:txXfrm>
    </dsp:sp>
    <dsp:sp modelId="{0FF63B25-7931-4CB8-82AE-20C50ACC698C}">
      <dsp:nvSpPr>
        <dsp:cNvPr id="0" name=""/>
        <dsp:cNvSpPr/>
      </dsp:nvSpPr>
      <dsp:spPr>
        <a:xfrm>
          <a:off x="3906054" y="1801653"/>
          <a:ext cx="1945735" cy="12355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B073C2-5CE6-4852-8ACF-C1CFFC701A5C}">
      <dsp:nvSpPr>
        <dsp:cNvPr id="0" name=""/>
        <dsp:cNvSpPr/>
      </dsp:nvSpPr>
      <dsp:spPr>
        <a:xfrm>
          <a:off x="4122247" y="2007036"/>
          <a:ext cx="1945735" cy="12355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err="1" smtClean="0"/>
            <a:t>Міжклітинна</a:t>
          </a:r>
          <a:r>
            <a:rPr lang="ru-RU" sz="2300" kern="1200" dirty="0" smtClean="0"/>
            <a:t> </a:t>
          </a:r>
          <a:r>
            <a:rPr lang="ru-RU" sz="2300" kern="1200" dirty="0" err="1" smtClean="0"/>
            <a:t>речовина</a:t>
          </a:r>
          <a:endParaRPr lang="ru-RU" sz="2300" kern="1200" dirty="0"/>
        </a:p>
      </dsp:txBody>
      <dsp:txXfrm>
        <a:off x="4158435" y="2043224"/>
        <a:ext cx="1873359" cy="1163165"/>
      </dsp:txXfrm>
    </dsp:sp>
    <dsp:sp modelId="{DDF17B43-7B56-4F05-B947-E447FF53B441}">
      <dsp:nvSpPr>
        <dsp:cNvPr id="0" name=""/>
        <dsp:cNvSpPr/>
      </dsp:nvSpPr>
      <dsp:spPr>
        <a:xfrm>
          <a:off x="2716994" y="3603079"/>
          <a:ext cx="1945735" cy="12355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73764C-F2DA-46C0-B950-2DD9012A142D}">
      <dsp:nvSpPr>
        <dsp:cNvPr id="0" name=""/>
        <dsp:cNvSpPr/>
      </dsp:nvSpPr>
      <dsp:spPr>
        <a:xfrm>
          <a:off x="2933187" y="3808463"/>
          <a:ext cx="1945735" cy="12355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Волокна</a:t>
          </a:r>
          <a:endParaRPr lang="ru-RU" sz="2300" kern="1200" dirty="0"/>
        </a:p>
      </dsp:txBody>
      <dsp:txXfrm>
        <a:off x="2969375" y="3844651"/>
        <a:ext cx="1873359" cy="1163165"/>
      </dsp:txXfrm>
    </dsp:sp>
    <dsp:sp modelId="{98944F37-9466-4A0A-8F0F-D826B77C6F27}">
      <dsp:nvSpPr>
        <dsp:cNvPr id="0" name=""/>
        <dsp:cNvSpPr/>
      </dsp:nvSpPr>
      <dsp:spPr>
        <a:xfrm>
          <a:off x="5095115" y="3603079"/>
          <a:ext cx="1945735" cy="12355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5E18A4-922C-4234-8555-C61AC0901BE4}">
      <dsp:nvSpPr>
        <dsp:cNvPr id="0" name=""/>
        <dsp:cNvSpPr/>
      </dsp:nvSpPr>
      <dsp:spPr>
        <a:xfrm>
          <a:off x="5311307" y="3808463"/>
          <a:ext cx="1945735" cy="12355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Аморфна </a:t>
          </a:r>
          <a:r>
            <a:rPr lang="ru-RU" sz="2300" kern="1200" dirty="0" err="1" smtClean="0"/>
            <a:t>речовина</a:t>
          </a:r>
          <a:r>
            <a:rPr lang="ru-RU" sz="2300" kern="1200" dirty="0" smtClean="0"/>
            <a:t> (матрикс)</a:t>
          </a:r>
          <a:endParaRPr lang="ru-RU" sz="2300" kern="1200" dirty="0"/>
        </a:p>
      </dsp:txBody>
      <dsp:txXfrm>
        <a:off x="5347495" y="3844651"/>
        <a:ext cx="1873359" cy="11631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E1FA9F-D8E4-4827-955D-BA3ED73960E2}">
      <dsp:nvSpPr>
        <dsp:cNvPr id="0" name=""/>
        <dsp:cNvSpPr/>
      </dsp:nvSpPr>
      <dsp:spPr>
        <a:xfrm>
          <a:off x="1664703" y="2309"/>
          <a:ext cx="4900192" cy="6708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20000"/>
                <a:lumOff val="80000"/>
                <a:alpha val="61000"/>
              </a:schemeClr>
            </a:gs>
          </a:gsLst>
          <a:lin ang="5400000" scaled="0"/>
        </a:gra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tx1"/>
              </a:solidFill>
            </a:rPr>
            <a:t>Міжклітинна речовина</a:t>
          </a:r>
          <a:endParaRPr lang="uk-UA" sz="2800" b="1" kern="1200" dirty="0">
            <a:solidFill>
              <a:schemeClr val="tx1"/>
            </a:solidFill>
          </a:endParaRPr>
        </a:p>
      </dsp:txBody>
      <dsp:txXfrm>
        <a:off x="1684352" y="21958"/>
        <a:ext cx="4860894" cy="631583"/>
      </dsp:txXfrm>
    </dsp:sp>
    <dsp:sp modelId="{B61C2798-E74D-4017-AFA8-0528AB1EEFCE}">
      <dsp:nvSpPr>
        <dsp:cNvPr id="0" name=""/>
        <dsp:cNvSpPr/>
      </dsp:nvSpPr>
      <dsp:spPr>
        <a:xfrm>
          <a:off x="5927" y="993181"/>
          <a:ext cx="4227082" cy="31998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20000"/>
                <a:lumOff val="80000"/>
                <a:alpha val="61000"/>
              </a:schemeClr>
            </a:gs>
          </a:gsLst>
          <a:lin ang="5400000" scaled="0"/>
        </a:gra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tx1"/>
              </a:solidFill>
            </a:rPr>
            <a:t>Волокна </a:t>
          </a:r>
        </a:p>
        <a:p>
          <a:pPr marL="446088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solidFill>
                <a:schemeClr val="tx1"/>
              </a:solidFill>
            </a:rPr>
            <a:t>-</a:t>
          </a:r>
          <a:r>
            <a:rPr lang="uk-UA" sz="2400" kern="1200" dirty="0" smtClean="0">
              <a:solidFill>
                <a:schemeClr val="tx1"/>
              </a:solidFill>
            </a:rPr>
            <a:t>Колагенові</a:t>
          </a:r>
        </a:p>
        <a:p>
          <a:pPr marL="446088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</a:rPr>
            <a:t>Органічна матриця для мінералізації</a:t>
          </a:r>
        </a:p>
        <a:p>
          <a:pPr marL="446088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800" kern="1200" dirty="0">
            <a:solidFill>
              <a:schemeClr val="tx1"/>
            </a:solidFill>
          </a:endParaRPr>
        </a:p>
      </dsp:txBody>
      <dsp:txXfrm>
        <a:off x="99648" y="1086902"/>
        <a:ext cx="4039640" cy="3012413"/>
      </dsp:txXfrm>
    </dsp:sp>
    <dsp:sp modelId="{D059B6C7-F86C-484C-A111-F687F9892E9F}">
      <dsp:nvSpPr>
        <dsp:cNvPr id="0" name=""/>
        <dsp:cNvSpPr/>
      </dsp:nvSpPr>
      <dsp:spPr>
        <a:xfrm>
          <a:off x="4588085" y="993181"/>
          <a:ext cx="3635586" cy="36130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20000"/>
                <a:lumOff val="80000"/>
                <a:alpha val="61000"/>
              </a:schemeClr>
            </a:gs>
          </a:gsLst>
          <a:lin ang="5400000" scaled="0"/>
        </a:gra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tx1"/>
              </a:solidFill>
            </a:rPr>
            <a:t>Мінералізований </a:t>
          </a:r>
          <a:r>
            <a:rPr lang="uk-UA" sz="2800" b="1" kern="1200" dirty="0" err="1" smtClean="0">
              <a:solidFill>
                <a:schemeClr val="tx1"/>
              </a:solidFill>
            </a:rPr>
            <a:t>матрикс</a:t>
          </a:r>
          <a:endParaRPr lang="uk-UA" sz="2800" b="1" kern="1200" dirty="0" smtClean="0">
            <a:solidFill>
              <a:schemeClr val="tx1"/>
            </a:solidFill>
          </a:endParaRPr>
        </a:p>
        <a:p>
          <a:pPr marL="0" lvl="0" indent="265113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</a:rPr>
            <a:t>-</a:t>
          </a:r>
          <a:r>
            <a:rPr lang="uk-UA" sz="2800" kern="1200" dirty="0" smtClean="0">
              <a:solidFill>
                <a:schemeClr val="tx1"/>
              </a:solidFill>
            </a:rPr>
            <a:t>в</a:t>
          </a:r>
          <a:r>
            <a:rPr lang="uk-UA" sz="2400" kern="1200" dirty="0" smtClean="0">
              <a:solidFill>
                <a:schemeClr val="tx1"/>
              </a:solidFill>
            </a:rPr>
            <a:t>ода </a:t>
          </a:r>
        </a:p>
        <a:p>
          <a:pPr marL="0" lvl="0" indent="265113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</a:rPr>
            <a:t>-органічні речовини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</a:rPr>
            <a:t>-неорганічні речовини: </a:t>
          </a:r>
        </a:p>
        <a:p>
          <a:pPr marL="0" lvl="0" indent="893763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err="1" smtClean="0">
              <a:solidFill>
                <a:schemeClr val="tx1"/>
              </a:solidFill>
            </a:rPr>
            <a:t>гідроксиапатити</a:t>
          </a:r>
          <a:r>
            <a:rPr lang="uk-UA" sz="2400" kern="1200" dirty="0" smtClean="0">
              <a:solidFill>
                <a:schemeClr val="tx1"/>
              </a:solidFill>
            </a:rPr>
            <a:t>,</a:t>
          </a:r>
        </a:p>
        <a:p>
          <a:pPr marL="0" lvl="0" indent="893763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err="1" smtClean="0">
              <a:solidFill>
                <a:schemeClr val="tx1"/>
              </a:solidFill>
            </a:rPr>
            <a:t>фторапатити</a:t>
          </a:r>
          <a:endParaRPr lang="uk-UA" sz="2400" kern="1200" dirty="0" smtClean="0">
            <a:solidFill>
              <a:schemeClr val="tx1"/>
            </a:solidFill>
          </a:endParaRPr>
        </a:p>
        <a:p>
          <a:pPr marL="0" lvl="0" indent="893763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err="1" smtClean="0">
              <a:solidFill>
                <a:schemeClr val="tx1"/>
              </a:solidFill>
            </a:rPr>
            <a:t>йони</a:t>
          </a:r>
          <a:r>
            <a:rPr lang="uk-UA" sz="2400" kern="1200" dirty="0" smtClean="0">
              <a:solidFill>
                <a:schemeClr val="tx1"/>
              </a:solidFill>
            </a:rPr>
            <a:t> кальцію</a:t>
          </a:r>
          <a:endParaRPr lang="uk-UA" sz="2800" kern="1200" dirty="0">
            <a:solidFill>
              <a:schemeClr val="tx1"/>
            </a:solidFill>
          </a:endParaRPr>
        </a:p>
      </dsp:txBody>
      <dsp:txXfrm>
        <a:off x="4693907" y="1099003"/>
        <a:ext cx="3423942" cy="34013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8072C-DC70-4C3D-9B8A-7948A741556E}">
      <dsp:nvSpPr>
        <dsp:cNvPr id="0" name=""/>
        <dsp:cNvSpPr/>
      </dsp:nvSpPr>
      <dsp:spPr>
        <a:xfrm>
          <a:off x="5002521" y="2254471"/>
          <a:ext cx="1308504" cy="419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196"/>
              </a:lnTo>
              <a:lnTo>
                <a:pt x="1308504" y="286196"/>
              </a:lnTo>
              <a:lnTo>
                <a:pt x="1308504" y="4199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6DACBF-0EE6-4199-A02B-DE5CEAFDE3C0}">
      <dsp:nvSpPr>
        <dsp:cNvPr id="0" name=""/>
        <dsp:cNvSpPr/>
      </dsp:nvSpPr>
      <dsp:spPr>
        <a:xfrm>
          <a:off x="3694016" y="2254471"/>
          <a:ext cx="1308504" cy="419968"/>
        </a:xfrm>
        <a:custGeom>
          <a:avLst/>
          <a:gdLst/>
          <a:ahLst/>
          <a:cxnLst/>
          <a:rect l="0" t="0" r="0" b="0"/>
          <a:pathLst>
            <a:path>
              <a:moveTo>
                <a:pt x="1308504" y="0"/>
              </a:moveTo>
              <a:lnTo>
                <a:pt x="1308504" y="286196"/>
              </a:lnTo>
              <a:lnTo>
                <a:pt x="0" y="286196"/>
              </a:lnTo>
              <a:lnTo>
                <a:pt x="0" y="4199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454D7E-FB72-47E3-8CE2-B37265478B40}">
      <dsp:nvSpPr>
        <dsp:cNvPr id="0" name=""/>
        <dsp:cNvSpPr/>
      </dsp:nvSpPr>
      <dsp:spPr>
        <a:xfrm>
          <a:off x="3694016" y="917552"/>
          <a:ext cx="1308504" cy="419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196"/>
              </a:lnTo>
              <a:lnTo>
                <a:pt x="1308504" y="286196"/>
              </a:lnTo>
              <a:lnTo>
                <a:pt x="1308504" y="4199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0B231D-8A27-43CB-B856-90D7D72319F0}">
      <dsp:nvSpPr>
        <dsp:cNvPr id="0" name=""/>
        <dsp:cNvSpPr/>
      </dsp:nvSpPr>
      <dsp:spPr>
        <a:xfrm>
          <a:off x="2385511" y="917552"/>
          <a:ext cx="1308504" cy="419968"/>
        </a:xfrm>
        <a:custGeom>
          <a:avLst/>
          <a:gdLst/>
          <a:ahLst/>
          <a:cxnLst/>
          <a:rect l="0" t="0" r="0" b="0"/>
          <a:pathLst>
            <a:path>
              <a:moveTo>
                <a:pt x="1308504" y="0"/>
              </a:moveTo>
              <a:lnTo>
                <a:pt x="1308504" y="286196"/>
              </a:lnTo>
              <a:lnTo>
                <a:pt x="0" y="286196"/>
              </a:lnTo>
              <a:lnTo>
                <a:pt x="0" y="4199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07169D-0FE9-4771-BD0E-DB3FDF8FD087}">
      <dsp:nvSpPr>
        <dsp:cNvPr id="0" name=""/>
        <dsp:cNvSpPr/>
      </dsp:nvSpPr>
      <dsp:spPr>
        <a:xfrm>
          <a:off x="2545957" y="601"/>
          <a:ext cx="2296117" cy="9169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D5C57D-0C0F-4127-AD59-32A1FFCA096B}">
      <dsp:nvSpPr>
        <dsp:cNvPr id="0" name=""/>
        <dsp:cNvSpPr/>
      </dsp:nvSpPr>
      <dsp:spPr>
        <a:xfrm>
          <a:off x="2706404" y="153025"/>
          <a:ext cx="2296117" cy="9169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Кісткова тканина</a:t>
          </a:r>
          <a:endParaRPr lang="uk-UA" sz="2200" kern="1200" dirty="0"/>
        </a:p>
      </dsp:txBody>
      <dsp:txXfrm>
        <a:off x="2733261" y="179882"/>
        <a:ext cx="2242403" cy="863236"/>
      </dsp:txXfrm>
    </dsp:sp>
    <dsp:sp modelId="{CA6DF546-F287-4D5A-BA2C-D5CDCF26B6F0}">
      <dsp:nvSpPr>
        <dsp:cNvPr id="0" name=""/>
        <dsp:cNvSpPr/>
      </dsp:nvSpPr>
      <dsp:spPr>
        <a:xfrm>
          <a:off x="1237452" y="1337520"/>
          <a:ext cx="2296117" cy="9169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9F5EF-516E-431C-B4B1-1E81C27B5A45}">
      <dsp:nvSpPr>
        <dsp:cNvPr id="0" name=""/>
        <dsp:cNvSpPr/>
      </dsp:nvSpPr>
      <dsp:spPr>
        <a:xfrm>
          <a:off x="1397899" y="1489944"/>
          <a:ext cx="2296117" cy="9169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Первинна, грубоволокниста</a:t>
          </a:r>
          <a:endParaRPr lang="uk-UA" sz="2200" kern="1200" dirty="0"/>
        </a:p>
      </dsp:txBody>
      <dsp:txXfrm>
        <a:off x="1424756" y="1516801"/>
        <a:ext cx="2242403" cy="863236"/>
      </dsp:txXfrm>
    </dsp:sp>
    <dsp:sp modelId="{0669E765-5162-4A52-A2C9-6918A0F5A4EF}">
      <dsp:nvSpPr>
        <dsp:cNvPr id="0" name=""/>
        <dsp:cNvSpPr/>
      </dsp:nvSpPr>
      <dsp:spPr>
        <a:xfrm>
          <a:off x="3854462" y="1337520"/>
          <a:ext cx="2296117" cy="9169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2E3F7C-3A9F-4728-AC0D-F87AB62CAAA5}">
      <dsp:nvSpPr>
        <dsp:cNvPr id="0" name=""/>
        <dsp:cNvSpPr/>
      </dsp:nvSpPr>
      <dsp:spPr>
        <a:xfrm>
          <a:off x="4014909" y="1489944"/>
          <a:ext cx="2296117" cy="9169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Вторинна, зріла, пластинчаста</a:t>
          </a:r>
          <a:endParaRPr lang="uk-UA" sz="2200" kern="1200" dirty="0"/>
        </a:p>
      </dsp:txBody>
      <dsp:txXfrm>
        <a:off x="4041766" y="1516801"/>
        <a:ext cx="2242403" cy="863236"/>
      </dsp:txXfrm>
    </dsp:sp>
    <dsp:sp modelId="{DF905D25-A574-43DF-9191-59ACDEB17661}">
      <dsp:nvSpPr>
        <dsp:cNvPr id="0" name=""/>
        <dsp:cNvSpPr/>
      </dsp:nvSpPr>
      <dsp:spPr>
        <a:xfrm>
          <a:off x="2545957" y="2674439"/>
          <a:ext cx="2296117" cy="9169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4946A7-8FB8-47C6-A8E7-B5B281C4142B}">
      <dsp:nvSpPr>
        <dsp:cNvPr id="0" name=""/>
        <dsp:cNvSpPr/>
      </dsp:nvSpPr>
      <dsp:spPr>
        <a:xfrm>
          <a:off x="2706404" y="2826863"/>
          <a:ext cx="2296117" cy="9169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Губчаста</a:t>
          </a:r>
          <a:endParaRPr lang="uk-UA" sz="2200" kern="1200" dirty="0"/>
        </a:p>
      </dsp:txBody>
      <dsp:txXfrm>
        <a:off x="2733261" y="2853720"/>
        <a:ext cx="2242403" cy="863236"/>
      </dsp:txXfrm>
    </dsp:sp>
    <dsp:sp modelId="{88060C91-8951-44A3-ACBC-919CC99BFF5E}">
      <dsp:nvSpPr>
        <dsp:cNvPr id="0" name=""/>
        <dsp:cNvSpPr/>
      </dsp:nvSpPr>
      <dsp:spPr>
        <a:xfrm>
          <a:off x="5162967" y="2674439"/>
          <a:ext cx="2296117" cy="9169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F76AD0-133F-463B-83A0-087D27306742}">
      <dsp:nvSpPr>
        <dsp:cNvPr id="0" name=""/>
        <dsp:cNvSpPr/>
      </dsp:nvSpPr>
      <dsp:spPr>
        <a:xfrm>
          <a:off x="5323413" y="2826863"/>
          <a:ext cx="2296117" cy="9169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Компактна</a:t>
          </a:r>
          <a:endParaRPr lang="uk-UA" sz="2200" kern="1200" dirty="0"/>
        </a:p>
      </dsp:txBody>
      <dsp:txXfrm>
        <a:off x="5350270" y="2853720"/>
        <a:ext cx="2242403" cy="863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1E2F7-A820-4020-9F2A-B8DD25ABEC8E}" type="datetimeFigureOut">
              <a:rPr lang="uk-UA" smtClean="0"/>
              <a:t>11.10.2021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9A2E2-D144-4F3C-BF68-7E1A4CAB38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8167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AE9B200-B44A-4005-9553-A966DF725C7D}" type="slidenum">
              <a:rPr lang="ru-RU" altLang="uk-UA" smtClean="0"/>
              <a:pPr/>
              <a:t>66</a:t>
            </a:fld>
            <a:endParaRPr lang="ru-RU" altLang="uk-UA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uk-U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0286-1210-44D3-B7D4-935A70066E6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11.10.2021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793-0AE3-4ABB-8BAA-AF2155A2F87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80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0286-1210-44D3-B7D4-935A70066E6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11.10.2021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793-0AE3-4ABB-8BAA-AF2155A2F87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030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0286-1210-44D3-B7D4-935A70066E6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11.10.2021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793-0AE3-4ABB-8BAA-AF2155A2F87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912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8360"/>
            <a:ext cx="8229600" cy="85486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58E07-9151-497A-A2CA-C77783ABDD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99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0286-1210-44D3-B7D4-935A70066E6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11.10.2021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793-0AE3-4ABB-8BAA-AF2155A2F87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65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0286-1210-44D3-B7D4-935A70066E6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11.10.2021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793-0AE3-4ABB-8BAA-AF2155A2F87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860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0286-1210-44D3-B7D4-935A70066E6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11.10.2021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793-0AE3-4ABB-8BAA-AF2155A2F87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27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0286-1210-44D3-B7D4-935A70066E6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11.10.2021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793-0AE3-4ABB-8BAA-AF2155A2F87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781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0286-1210-44D3-B7D4-935A70066E6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11.10.2021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793-0AE3-4ABB-8BAA-AF2155A2F87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78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0286-1210-44D3-B7D4-935A70066E6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11.10.2021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793-0AE3-4ABB-8BAA-AF2155A2F87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28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0286-1210-44D3-B7D4-935A70066E6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11.10.2021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793-0AE3-4ABB-8BAA-AF2155A2F87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75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0286-1210-44D3-B7D4-935A70066E6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11.10.2021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793-0AE3-4ABB-8BAA-AF2155A2F87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72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10286-1210-44D3-B7D4-935A70066E6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11.10.2021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15793-0AE3-4ABB-8BAA-AF2155A2F87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87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7.png"/><Relationship Id="rId4" Type="http://schemas.openxmlformats.org/officeDocument/2006/relationships/oleObject" Target="../embeddings/oleObject2.bin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498823" y="0"/>
            <a:ext cx="1014164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498824" y="-1"/>
            <a:ext cx="10141648" cy="5715002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6914" y="2139702"/>
            <a:ext cx="8170171" cy="1026114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cs typeface="Times New Roman"/>
              </a:rPr>
              <a:t>Кісткова тканина</a:t>
            </a:r>
            <a:endParaRPr lang="uk-UA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1" name="Подзаголовок 6"/>
          <p:cNvSpPr txBox="1">
            <a:spLocks/>
          </p:cNvSpPr>
          <p:nvPr/>
        </p:nvSpPr>
        <p:spPr>
          <a:xfrm>
            <a:off x="1331640" y="65248"/>
            <a:ext cx="6336704" cy="1498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 sz="2400" dirty="0">
              <a:ln w="18415" cmpd="sng">
                <a:solidFill>
                  <a:srgbClr val="1F497D">
                    <a:lumMod val="75000"/>
                  </a:srgbClr>
                </a:solidFill>
                <a:prstDash val="solid"/>
              </a:ln>
              <a:solidFill>
                <a:srgbClr val="1F497D">
                  <a:lumMod val="75000"/>
                </a:srgb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770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3672408" cy="565572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</a:t>
            </a:r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істкові клітини</a:t>
            </a:r>
            <a:endParaRPr lang="uk-U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4919909" cy="4464496"/>
          </a:xfrm>
        </p:spPr>
        <p:txBody>
          <a:bodyPr>
            <a:normAutofit fontScale="92500" lnSpcReduction="10000"/>
          </a:bodyPr>
          <a:lstStyle/>
          <a:p>
            <a:r>
              <a:rPr lang="uk-UA" b="1" dirty="0" err="1" smtClean="0"/>
              <a:t>Преостеобласти</a:t>
            </a:r>
            <a:r>
              <a:rPr lang="uk-UA" dirty="0" smtClean="0"/>
              <a:t> – стовбурові клітини</a:t>
            </a:r>
          </a:p>
          <a:p>
            <a:r>
              <a:rPr lang="uk-UA" b="1" dirty="0" smtClean="0"/>
              <a:t>Остеобласти</a:t>
            </a:r>
            <a:r>
              <a:rPr lang="uk-UA" dirty="0" smtClean="0"/>
              <a:t> – синтезують міжклітинну речовину</a:t>
            </a:r>
          </a:p>
          <a:p>
            <a:r>
              <a:rPr lang="uk-UA" b="1" dirty="0" smtClean="0"/>
              <a:t>Остеоцити</a:t>
            </a:r>
            <a:r>
              <a:rPr lang="uk-UA" dirty="0" smtClean="0"/>
              <a:t> – підтримують гомеостаз міжклітинної речовини</a:t>
            </a:r>
          </a:p>
          <a:p>
            <a:r>
              <a:rPr lang="uk-UA" b="1" dirty="0" err="1" smtClean="0"/>
              <a:t>Остеокласти</a:t>
            </a:r>
            <a:r>
              <a:rPr lang="uk-UA" dirty="0" smtClean="0"/>
              <a:t> – руйнують кістку</a:t>
            </a:r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4716016" y="915566"/>
            <a:ext cx="720080" cy="288032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5652120" y="1447785"/>
            <a:ext cx="26642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err="1" smtClean="0"/>
              <a:t>Остеогенний</a:t>
            </a:r>
            <a:r>
              <a:rPr lang="uk-UA" sz="2800" dirty="0" smtClean="0"/>
              <a:t> </a:t>
            </a:r>
            <a:r>
              <a:rPr lang="uk-UA" sz="2800" dirty="0" err="1" smtClean="0"/>
              <a:t>диферон</a:t>
            </a:r>
            <a:r>
              <a:rPr lang="uk-UA" sz="2800" dirty="0" smtClean="0"/>
              <a:t>,</a:t>
            </a:r>
          </a:p>
          <a:p>
            <a:r>
              <a:rPr lang="uk-UA" sz="2800" dirty="0" smtClean="0"/>
              <a:t>клітини-похідні </a:t>
            </a:r>
            <a:r>
              <a:rPr lang="uk-UA" sz="2800" b="1" dirty="0" smtClean="0"/>
              <a:t>СКМ</a:t>
            </a:r>
            <a:endParaRPr lang="uk-UA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652120" y="3651870"/>
            <a:ext cx="2664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Утворюються із моноцитів крові (похідні</a:t>
            </a:r>
            <a:r>
              <a:rPr lang="uk-UA" sz="2800" b="1" dirty="0" smtClean="0"/>
              <a:t> СКК</a:t>
            </a:r>
            <a:r>
              <a:rPr lang="uk-UA" sz="2800" dirty="0" smtClean="0"/>
              <a:t>)</a:t>
            </a:r>
            <a:endParaRPr lang="uk-UA" sz="2800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5004048" y="4155926"/>
            <a:ext cx="576064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5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3672408" cy="565572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</a:t>
            </a:r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істкові клітини</a:t>
            </a:r>
            <a:endParaRPr lang="uk-U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7704856" cy="1584176"/>
          </a:xfrm>
        </p:spPr>
        <p:txBody>
          <a:bodyPr>
            <a:normAutofit/>
          </a:bodyPr>
          <a:lstStyle/>
          <a:p>
            <a:r>
              <a:rPr lang="uk-UA" b="1" dirty="0" err="1" smtClean="0"/>
              <a:t>Преостеобласти</a:t>
            </a:r>
            <a:r>
              <a:rPr lang="uk-UA" b="1" dirty="0" smtClean="0"/>
              <a:t> (</a:t>
            </a:r>
            <a:r>
              <a:rPr lang="uk-UA" b="1" dirty="0" err="1" smtClean="0"/>
              <a:t>остеогенні</a:t>
            </a:r>
            <a:r>
              <a:rPr lang="uk-UA" b="1" dirty="0" smtClean="0"/>
              <a:t> клітини)</a:t>
            </a:r>
            <a:r>
              <a:rPr lang="uk-UA" dirty="0" smtClean="0"/>
              <a:t> – стовбурові клітини, попередники остеобластів</a:t>
            </a:r>
          </a:p>
          <a:p>
            <a:endParaRPr lang="uk-UA" dirty="0" smtClean="0"/>
          </a:p>
        </p:txBody>
      </p:sp>
      <p:pic>
        <p:nvPicPr>
          <p:cNvPr id="10" name="Picture 2" descr="ÐÐ°ÑÑÐ¸Ð½ÐºÐ¸ Ð¿Ð¾ Ð·Ð°Ð¿ÑÐ¾ÑÑ osteocyt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5" t="58189" r="1679" b="2685"/>
          <a:stretch/>
        </p:blipFill>
        <p:spPr bwMode="auto">
          <a:xfrm>
            <a:off x="0" y="2355726"/>
            <a:ext cx="9144000" cy="276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36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3672408" cy="565572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</a:t>
            </a:r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істкові клітини</a:t>
            </a:r>
            <a:endParaRPr lang="uk-U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7704856" cy="1584176"/>
          </a:xfrm>
        </p:spPr>
        <p:txBody>
          <a:bodyPr>
            <a:normAutofit fontScale="92500"/>
          </a:bodyPr>
          <a:lstStyle/>
          <a:p>
            <a:r>
              <a:rPr lang="uk-UA" b="1" dirty="0" smtClean="0"/>
              <a:t>Остеобласт </a:t>
            </a:r>
            <a:r>
              <a:rPr lang="uk-UA" dirty="0" smtClean="0"/>
              <a:t>– молода клітина, знаходиться в окісті, синтезує міжклітинну речовину, перетворюється в </a:t>
            </a:r>
            <a:r>
              <a:rPr lang="uk-UA" dirty="0" err="1" smtClean="0"/>
              <a:t>остеоцит</a:t>
            </a:r>
            <a:r>
              <a:rPr lang="uk-UA" dirty="0" smtClean="0"/>
              <a:t>.</a:t>
            </a:r>
          </a:p>
          <a:p>
            <a:endParaRPr lang="uk-UA" dirty="0" smtClean="0"/>
          </a:p>
        </p:txBody>
      </p:sp>
      <p:pic>
        <p:nvPicPr>
          <p:cNvPr id="10" name="Picture 2" descr="ÐÐ°ÑÑÐ¸Ð½ÐºÐ¸ Ð¿Ð¾ Ð·Ð°Ð¿ÑÐ¾ÑÑ osteocyt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5" t="58189" r="1679" b="2685"/>
          <a:stretch/>
        </p:blipFill>
        <p:spPr bwMode="auto">
          <a:xfrm>
            <a:off x="0" y="2355726"/>
            <a:ext cx="9144000" cy="276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3672408" cy="565572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</a:t>
            </a:r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істкові клітини</a:t>
            </a:r>
            <a:endParaRPr lang="uk-U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7704856" cy="1584176"/>
          </a:xfrm>
        </p:spPr>
        <p:txBody>
          <a:bodyPr>
            <a:normAutofit fontScale="92500"/>
          </a:bodyPr>
          <a:lstStyle/>
          <a:p>
            <a:r>
              <a:rPr lang="uk-UA" b="1" dirty="0" smtClean="0"/>
              <a:t>Остеобласт </a:t>
            </a:r>
            <a:r>
              <a:rPr lang="uk-UA" dirty="0" smtClean="0"/>
              <a:t>– молода клітина, знаходиться в окісті, синтезує міжклітинну речовину, перетворюється в </a:t>
            </a:r>
            <a:r>
              <a:rPr lang="uk-UA" dirty="0" err="1" smtClean="0"/>
              <a:t>остеоцит</a:t>
            </a:r>
            <a:r>
              <a:rPr lang="uk-UA" dirty="0" smtClean="0"/>
              <a:t>.</a:t>
            </a:r>
          </a:p>
          <a:p>
            <a:endParaRPr lang="uk-UA" dirty="0" smtClean="0"/>
          </a:p>
        </p:txBody>
      </p:sp>
      <p:pic>
        <p:nvPicPr>
          <p:cNvPr id="137218" name="Picture 2" descr="Картинки по запросу остеоблас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38375"/>
            <a:ext cx="522922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20" name="Picture 4" descr="Картинки по запросу остеобласт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4"/>
          <a:stretch/>
        </p:blipFill>
        <p:spPr bwMode="auto">
          <a:xfrm>
            <a:off x="6156176" y="2211056"/>
            <a:ext cx="2735865" cy="295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67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3672408" cy="565572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</a:t>
            </a:r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істкові клітини</a:t>
            </a:r>
            <a:endParaRPr lang="uk-U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7704856" cy="1584176"/>
          </a:xfrm>
        </p:spPr>
        <p:txBody>
          <a:bodyPr>
            <a:normAutofit fontScale="92500" lnSpcReduction="20000"/>
          </a:bodyPr>
          <a:lstStyle/>
          <a:p>
            <a:r>
              <a:rPr lang="uk-UA" b="1" dirty="0" err="1" smtClean="0"/>
              <a:t>Остеоцит</a:t>
            </a:r>
            <a:r>
              <a:rPr lang="uk-UA" b="1" dirty="0" smtClean="0"/>
              <a:t> </a:t>
            </a:r>
            <a:r>
              <a:rPr lang="uk-UA" dirty="0" smtClean="0"/>
              <a:t>– зріла клітина, знаходиться лакунах – порожнинах у міжклітинній речовині, підтримує гомеостаз кісткової тканини.</a:t>
            </a:r>
          </a:p>
          <a:p>
            <a:endParaRPr lang="uk-UA" dirty="0" smtClean="0"/>
          </a:p>
        </p:txBody>
      </p:sp>
      <p:pic>
        <p:nvPicPr>
          <p:cNvPr id="10" name="Picture 2" descr="ÐÐ°ÑÑÐ¸Ð½ÐºÐ¸ Ð¿Ð¾ Ð·Ð°Ð¿ÑÐ¾ÑÑ osteocyt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5" t="58189" r="1679" b="2685"/>
          <a:stretch/>
        </p:blipFill>
        <p:spPr bwMode="auto">
          <a:xfrm>
            <a:off x="0" y="2355726"/>
            <a:ext cx="9144000" cy="276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55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3672408" cy="565572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</a:t>
            </a:r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істкові клітини</a:t>
            </a:r>
            <a:endParaRPr lang="uk-U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7704856" cy="1584176"/>
          </a:xfrm>
        </p:spPr>
        <p:txBody>
          <a:bodyPr>
            <a:normAutofit fontScale="92500" lnSpcReduction="20000"/>
          </a:bodyPr>
          <a:lstStyle/>
          <a:p>
            <a:r>
              <a:rPr lang="uk-UA" b="1" dirty="0" err="1" smtClean="0"/>
              <a:t>Остеоцит</a:t>
            </a:r>
            <a:r>
              <a:rPr lang="uk-UA" b="1" dirty="0" smtClean="0"/>
              <a:t> </a:t>
            </a:r>
            <a:r>
              <a:rPr lang="uk-UA" dirty="0" smtClean="0"/>
              <a:t>– зріла клітина, знаходиться лакунах – порожнинах у міжклітинній речовині, підтримує гомеостаз кісткової тканини.</a:t>
            </a:r>
          </a:p>
          <a:p>
            <a:endParaRPr lang="uk-UA" dirty="0" smtClean="0"/>
          </a:p>
        </p:txBody>
      </p:sp>
      <p:pic>
        <p:nvPicPr>
          <p:cNvPr id="136194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1" r="37345" b="10697"/>
          <a:stretch/>
        </p:blipFill>
        <p:spPr bwMode="auto">
          <a:xfrm>
            <a:off x="5220072" y="1973062"/>
            <a:ext cx="3720806" cy="313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MRS_DEEVA\internet\Новая папка\опорные ткани\osteocyte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2248567"/>
            <a:ext cx="3678560" cy="28641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457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3672408" cy="565572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</a:t>
            </a:r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істкові клітини</a:t>
            </a:r>
            <a:endParaRPr lang="uk-U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7704856" cy="1584176"/>
          </a:xfrm>
        </p:spPr>
        <p:txBody>
          <a:bodyPr>
            <a:normAutofit fontScale="92500" lnSpcReduction="20000"/>
          </a:bodyPr>
          <a:lstStyle/>
          <a:p>
            <a:r>
              <a:rPr lang="uk-UA" b="1" dirty="0" err="1" smtClean="0"/>
              <a:t>Остеоцит</a:t>
            </a:r>
            <a:r>
              <a:rPr lang="uk-UA" b="1" dirty="0" smtClean="0"/>
              <a:t> </a:t>
            </a:r>
            <a:r>
              <a:rPr lang="uk-UA" dirty="0" smtClean="0"/>
              <a:t>– зріла клітина, знаходиться лакунах – порожнинах у міжклітинній речовині, підтримує гомеостаз кісткової тканини.</a:t>
            </a:r>
          </a:p>
          <a:p>
            <a:endParaRPr lang="uk-UA" dirty="0" smtClean="0"/>
          </a:p>
        </p:txBody>
      </p:sp>
      <p:pic>
        <p:nvPicPr>
          <p:cNvPr id="119810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975" y="2288680"/>
            <a:ext cx="3815472" cy="285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2" name="Picture 4" descr="Картинки по запросу остеоци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1897745"/>
            <a:ext cx="3203848" cy="326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3" name="Picture 5" descr="D:\картинки гистология\остеоци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63226" y="2624201"/>
            <a:ext cx="288669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85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3672408" cy="565572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</a:t>
            </a:r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істкові клітини</a:t>
            </a:r>
            <a:endParaRPr lang="uk-U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Picture 3" descr="D:\Атлас\сжатые рисунки\31 развитие кости на месте мезенхимы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9" t="37201" r="-1" b="3650"/>
          <a:stretch/>
        </p:blipFill>
        <p:spPr bwMode="auto">
          <a:xfrm>
            <a:off x="1259631" y="803604"/>
            <a:ext cx="5976665" cy="433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3672408" cy="565572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</a:t>
            </a:r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істкові клітини</a:t>
            </a:r>
            <a:endParaRPr lang="uk-U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7704856" cy="1584176"/>
          </a:xfrm>
        </p:spPr>
        <p:txBody>
          <a:bodyPr>
            <a:normAutofit fontScale="92500"/>
          </a:bodyPr>
          <a:lstStyle/>
          <a:p>
            <a:r>
              <a:rPr lang="uk-UA" b="1" dirty="0" err="1" smtClean="0"/>
              <a:t>Остекласт</a:t>
            </a:r>
            <a:r>
              <a:rPr lang="uk-UA" b="1" dirty="0" smtClean="0"/>
              <a:t> </a:t>
            </a:r>
            <a:r>
              <a:rPr lang="uk-UA" dirty="0" smtClean="0"/>
              <a:t>– утворюється із моноцитів крові, забезпечує резорбцію кістки – руйнує кістку для її подальшої перебудови.</a:t>
            </a:r>
          </a:p>
          <a:p>
            <a:endParaRPr lang="uk-UA" dirty="0" smtClean="0"/>
          </a:p>
        </p:txBody>
      </p:sp>
      <p:pic>
        <p:nvPicPr>
          <p:cNvPr id="10" name="Picture 2" descr="ÐÐ°ÑÑÐ¸Ð½ÐºÐ¸ Ð¿Ð¾ Ð·Ð°Ð¿ÑÐ¾ÑÑ osteocyt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5" t="58189" r="1679" b="2685"/>
          <a:stretch/>
        </p:blipFill>
        <p:spPr bwMode="auto">
          <a:xfrm>
            <a:off x="0" y="2355726"/>
            <a:ext cx="9144000" cy="276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93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3672408" cy="565572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</a:t>
            </a:r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істкові клітини</a:t>
            </a:r>
            <a:endParaRPr lang="uk-U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7704856" cy="1584176"/>
          </a:xfrm>
        </p:spPr>
        <p:txBody>
          <a:bodyPr>
            <a:normAutofit fontScale="92500"/>
          </a:bodyPr>
          <a:lstStyle/>
          <a:p>
            <a:r>
              <a:rPr lang="uk-UA" b="1" dirty="0" err="1" smtClean="0"/>
              <a:t>Остекласт</a:t>
            </a:r>
            <a:r>
              <a:rPr lang="uk-UA" b="1" dirty="0" smtClean="0"/>
              <a:t> </a:t>
            </a:r>
            <a:r>
              <a:rPr lang="uk-UA" dirty="0" smtClean="0"/>
              <a:t>– утворюється із моноцитів крові, забезпечує резорбцію кістки – руйнує кістку для її подальшої перебудови.</a:t>
            </a:r>
          </a:p>
          <a:p>
            <a:endParaRPr lang="uk-UA" dirty="0" smtClean="0"/>
          </a:p>
        </p:txBody>
      </p:sp>
      <p:pic>
        <p:nvPicPr>
          <p:cNvPr id="138242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486024"/>
            <a:ext cx="3810000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4" name="Picture 4" descr="Картинки по запросу остеоклас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89396"/>
            <a:ext cx="4070995" cy="295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88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75548363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697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3672408" cy="565572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</a:t>
            </a:r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істкові клітини</a:t>
            </a:r>
            <a:endParaRPr lang="uk-U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7704856" cy="1584176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Зона </a:t>
            </a:r>
            <a:r>
              <a:rPr lang="ru-RU" dirty="0" err="1"/>
              <a:t>щільного</a:t>
            </a:r>
            <a:r>
              <a:rPr lang="ru-RU" dirty="0"/>
              <a:t> </a:t>
            </a:r>
            <a:r>
              <a:rPr lang="ru-RU" dirty="0" err="1"/>
              <a:t>прилягання</a:t>
            </a:r>
            <a:r>
              <a:rPr lang="ru-RU" dirty="0"/>
              <a:t> </a:t>
            </a:r>
            <a:r>
              <a:rPr lang="ru-RU" dirty="0" err="1"/>
              <a:t>містить</a:t>
            </a:r>
            <a:r>
              <a:rPr lang="ru-RU" dirty="0"/>
              <a:t> мало </a:t>
            </a:r>
            <a:r>
              <a:rPr lang="ru-RU" dirty="0" err="1"/>
              <a:t>органел</a:t>
            </a:r>
            <a:endParaRPr lang="ru-RU" dirty="0"/>
          </a:p>
          <a:p>
            <a:r>
              <a:rPr lang="ru-RU" dirty="0" err="1"/>
              <a:t>Гофрована</a:t>
            </a:r>
            <a:r>
              <a:rPr lang="ru-RU" dirty="0"/>
              <a:t> </a:t>
            </a:r>
            <a:r>
              <a:rPr lang="ru-RU" dirty="0" err="1"/>
              <a:t>облямівка</a:t>
            </a:r>
            <a:r>
              <a:rPr lang="ru-RU" dirty="0"/>
              <a:t> - область синтезу і </a:t>
            </a:r>
            <a:r>
              <a:rPr lang="ru-RU" dirty="0" err="1"/>
              <a:t>секреції</a:t>
            </a:r>
            <a:r>
              <a:rPr lang="ru-RU" dirty="0"/>
              <a:t> </a:t>
            </a:r>
            <a:r>
              <a:rPr lang="ru-RU" dirty="0" err="1" smtClean="0"/>
              <a:t>гідролітичних</a:t>
            </a:r>
            <a:r>
              <a:rPr lang="ru-RU" dirty="0" smtClean="0"/>
              <a:t> </a:t>
            </a:r>
            <a:r>
              <a:rPr lang="ru-RU" dirty="0" err="1" smtClean="0"/>
              <a:t>ферментів</a:t>
            </a:r>
            <a:endParaRPr lang="uk-UA" dirty="0" smtClean="0"/>
          </a:p>
          <a:p>
            <a:endParaRPr lang="uk-UA" dirty="0" smtClean="0"/>
          </a:p>
        </p:txBody>
      </p:sp>
      <p:pic>
        <p:nvPicPr>
          <p:cNvPr id="139266" name="Picture 2" descr="Картинки по запросу остеоклас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03"/>
          <a:stretch/>
        </p:blipFill>
        <p:spPr bwMode="auto">
          <a:xfrm>
            <a:off x="539552" y="2312882"/>
            <a:ext cx="8040722" cy="280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2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3672408" cy="565572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</a:t>
            </a:r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істкові клітини</a:t>
            </a:r>
            <a:endParaRPr lang="uk-U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Picture 2" descr="ÐÐ°ÑÑÐ¸Ð½ÐºÐ¸ Ð¿Ð¾ Ð·Ð°Ð¿ÑÐ¾ÑÑ osteocy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739212"/>
            <a:ext cx="5328592" cy="423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01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0571482"/>
              </p:ext>
            </p:extLst>
          </p:nvPr>
        </p:nvGraphicFramePr>
        <p:xfrm>
          <a:off x="457200" y="267494"/>
          <a:ext cx="822960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475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651272"/>
          </a:xfrm>
          <a:noFill/>
          <a:ln>
            <a:noFill/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Міжклітинна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речовина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6323" name="Содержимое 2"/>
          <p:cNvSpPr>
            <a:spLocks noGrp="1"/>
          </p:cNvSpPr>
          <p:nvPr>
            <p:ph idx="1"/>
          </p:nvPr>
        </p:nvSpPr>
        <p:spPr>
          <a:xfrm>
            <a:off x="0" y="843558"/>
            <a:ext cx="4283968" cy="4299942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ru-RU" altLang="uk-UA" dirty="0" err="1"/>
              <a:t>Органічні</a:t>
            </a:r>
            <a:r>
              <a:rPr lang="ru-RU" altLang="uk-UA" dirty="0"/>
              <a:t> </a:t>
            </a:r>
            <a:r>
              <a:rPr lang="ru-RU" altLang="uk-UA" dirty="0" err="1"/>
              <a:t>компоненти</a:t>
            </a:r>
            <a:r>
              <a:rPr lang="ru-RU" altLang="uk-UA" dirty="0"/>
              <a:t>:</a:t>
            </a:r>
          </a:p>
          <a:p>
            <a:pPr eaLnBrk="1" hangingPunct="1"/>
            <a:r>
              <a:rPr lang="ru-RU" altLang="uk-UA" dirty="0" err="1"/>
              <a:t>Білки</a:t>
            </a:r>
            <a:r>
              <a:rPr lang="ru-RU" altLang="uk-UA" dirty="0"/>
              <a:t> - </a:t>
            </a:r>
            <a:r>
              <a:rPr lang="ru-RU" altLang="uk-UA" dirty="0" err="1"/>
              <a:t>колаген</a:t>
            </a:r>
            <a:r>
              <a:rPr lang="ru-RU" altLang="uk-UA" dirty="0"/>
              <a:t>, </a:t>
            </a:r>
            <a:r>
              <a:rPr lang="ru-RU" altLang="uk-UA" dirty="0" err="1"/>
              <a:t>неколагенові</a:t>
            </a:r>
            <a:endParaRPr lang="ru-RU" altLang="uk-UA" dirty="0"/>
          </a:p>
          <a:p>
            <a:pPr eaLnBrk="1" hangingPunct="1"/>
            <a:r>
              <a:rPr lang="ru-RU" altLang="uk-UA" dirty="0" err="1"/>
              <a:t>Вуглеводи</a:t>
            </a:r>
            <a:r>
              <a:rPr lang="ru-RU" altLang="uk-UA" dirty="0"/>
              <a:t> - ГАГ (</a:t>
            </a:r>
            <a:r>
              <a:rPr lang="ru-RU" altLang="uk-UA" dirty="0" err="1"/>
              <a:t>несульфатовані</a:t>
            </a:r>
            <a:r>
              <a:rPr lang="ru-RU" altLang="uk-UA" dirty="0"/>
              <a:t> - </a:t>
            </a:r>
            <a:r>
              <a:rPr lang="ru-RU" altLang="uk-UA" dirty="0" err="1"/>
              <a:t>гіалуронова</a:t>
            </a:r>
            <a:r>
              <a:rPr lang="ru-RU" altLang="uk-UA" dirty="0"/>
              <a:t> </a:t>
            </a:r>
            <a:r>
              <a:rPr lang="ru-RU" altLang="uk-UA" dirty="0" smtClean="0"/>
              <a:t>кислота</a:t>
            </a:r>
            <a:r>
              <a:rPr lang="ru-RU" altLang="uk-UA" dirty="0"/>
              <a:t>, </a:t>
            </a:r>
            <a:r>
              <a:rPr lang="ru-RU" altLang="uk-UA" dirty="0" err="1"/>
              <a:t>сульфатовані</a:t>
            </a:r>
            <a:r>
              <a:rPr lang="ru-RU" altLang="uk-UA" dirty="0"/>
              <a:t> - </a:t>
            </a:r>
            <a:r>
              <a:rPr lang="ru-RU" altLang="uk-UA" dirty="0" err="1" smtClean="0"/>
              <a:t>хондроїтинсульфат</a:t>
            </a:r>
            <a:r>
              <a:rPr lang="ru-RU" altLang="uk-UA" dirty="0" smtClean="0"/>
              <a:t>)</a:t>
            </a:r>
            <a:endParaRPr lang="ru-RU" altLang="uk-UA" dirty="0"/>
          </a:p>
          <a:p>
            <a:pPr eaLnBrk="1" hangingPunct="1"/>
            <a:r>
              <a:rPr lang="ru-RU" altLang="uk-UA" dirty="0" err="1" smtClean="0"/>
              <a:t>Неорганічні</a:t>
            </a:r>
            <a:r>
              <a:rPr lang="ru-RU" altLang="uk-UA" dirty="0" smtClean="0"/>
              <a:t> </a:t>
            </a:r>
            <a:r>
              <a:rPr lang="ru-RU" altLang="uk-UA" dirty="0" err="1"/>
              <a:t>компоненти</a:t>
            </a:r>
            <a:r>
              <a:rPr lang="ru-RU" altLang="uk-UA" dirty="0"/>
              <a:t>: </a:t>
            </a:r>
            <a:r>
              <a:rPr lang="ru-RU" altLang="uk-UA" dirty="0" err="1"/>
              <a:t>Са</a:t>
            </a:r>
            <a:r>
              <a:rPr lang="ru-RU" altLang="uk-UA" dirty="0"/>
              <a:t>, Р, а </a:t>
            </a:r>
            <a:r>
              <a:rPr lang="ru-RU" altLang="uk-UA" dirty="0" err="1"/>
              <a:t>також</a:t>
            </a:r>
            <a:r>
              <a:rPr lang="ru-RU" altLang="uk-UA" dirty="0"/>
              <a:t> </a:t>
            </a:r>
            <a:r>
              <a:rPr lang="en-US" altLang="uk-UA" dirty="0"/>
              <a:t>Mg, </a:t>
            </a:r>
            <a:r>
              <a:rPr lang="en-US" altLang="uk-UA" dirty="0" err="1"/>
              <a:t>Sr</a:t>
            </a:r>
            <a:endParaRPr lang="en-US" altLang="uk-UA" dirty="0"/>
          </a:p>
          <a:p>
            <a:pPr eaLnBrk="1" hangingPunct="1"/>
            <a:r>
              <a:rPr lang="ru-RU" altLang="uk-UA" dirty="0"/>
              <a:t>Депо солей </a:t>
            </a:r>
            <a:r>
              <a:rPr lang="ru-RU" altLang="uk-UA" dirty="0" err="1"/>
              <a:t>кальцію</a:t>
            </a:r>
            <a:r>
              <a:rPr lang="ru-RU" altLang="uk-UA" dirty="0"/>
              <a:t> - </a:t>
            </a:r>
            <a:r>
              <a:rPr lang="ru-RU" altLang="uk-UA" dirty="0" err="1"/>
              <a:t>функція</a:t>
            </a:r>
            <a:r>
              <a:rPr lang="ru-RU" altLang="uk-UA" dirty="0"/>
              <a:t> </a:t>
            </a:r>
            <a:r>
              <a:rPr lang="ru-RU" altLang="uk-UA" dirty="0" err="1"/>
              <a:t>кісткової</a:t>
            </a:r>
            <a:r>
              <a:rPr lang="ru-RU" altLang="uk-UA" dirty="0"/>
              <a:t> </a:t>
            </a:r>
            <a:r>
              <a:rPr lang="ru-RU" altLang="uk-UA" dirty="0" err="1" smtClean="0"/>
              <a:t>тканини</a:t>
            </a:r>
            <a:r>
              <a:rPr lang="ru-RU" altLang="uk-UA" dirty="0" smtClean="0"/>
              <a:t>.</a:t>
            </a:r>
            <a:endParaRPr lang="ru-RU" altLang="uk-UA" dirty="0"/>
          </a:p>
        </p:txBody>
      </p:sp>
      <p:pic>
        <p:nvPicPr>
          <p:cNvPr id="61442" name="Picture 2" descr="Картинки по запросу bone matr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319" y="987574"/>
            <a:ext cx="5024338" cy="285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3968" y="4011910"/>
            <a:ext cx="4680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uk-UA" sz="2400" dirty="0" smtClean="0"/>
              <a:t>(</a:t>
            </a:r>
            <a:r>
              <a:rPr lang="ru-RU" altLang="uk-UA" sz="2400" dirty="0" err="1" smtClean="0"/>
              <a:t>Органічний</a:t>
            </a:r>
            <a:r>
              <a:rPr lang="ru-RU" altLang="uk-UA" sz="2400" dirty="0" smtClean="0"/>
              <a:t> матрикс до </a:t>
            </a:r>
            <a:r>
              <a:rPr lang="ru-RU" altLang="uk-UA" sz="2400" dirty="0" err="1" smtClean="0"/>
              <a:t>мінералізації</a:t>
            </a:r>
            <a:r>
              <a:rPr lang="ru-RU" altLang="uk-UA" sz="2400" dirty="0" smtClean="0"/>
              <a:t> - </a:t>
            </a:r>
            <a:r>
              <a:rPr lang="ru-RU" altLang="uk-UA" sz="2400" b="1" dirty="0" err="1" smtClean="0"/>
              <a:t>остеоїд</a:t>
            </a:r>
            <a:r>
              <a:rPr lang="ru-RU" altLang="uk-UA" sz="2400" dirty="0" smtClean="0"/>
              <a:t>)</a:t>
            </a:r>
            <a:endParaRPr lang="ru-RU" altLang="uk-UA" sz="2400" dirty="0"/>
          </a:p>
        </p:txBody>
      </p:sp>
    </p:spTree>
    <p:extLst>
      <p:ext uri="{BB962C8B-B14F-4D97-AF65-F5344CB8AC3E}">
        <p14:creationId xmlns:p14="http://schemas.microsoft.com/office/powerpoint/2010/main" val="195045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79202" name="Picture 2" descr="D:\картинки гистология\кость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02" y="195486"/>
            <a:ext cx="7304340" cy="460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83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"/>
            <a:ext cx="8229600" cy="536972"/>
          </a:xfrm>
          <a:noFill/>
          <a:ln>
            <a:noFill/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Внутрішнє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середовище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кісткової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тканини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7347" name="Содержимое 2"/>
          <p:cNvSpPr>
            <a:spLocks noGrp="1"/>
          </p:cNvSpPr>
          <p:nvPr>
            <p:ph sz="half" idx="1"/>
          </p:nvPr>
        </p:nvSpPr>
        <p:spPr>
          <a:xfrm>
            <a:off x="228600" y="571500"/>
            <a:ext cx="4419600" cy="440055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ru-RU" altLang="uk-UA" dirty="0" err="1"/>
              <a:t>Канальці</a:t>
            </a:r>
            <a:r>
              <a:rPr lang="ru-RU" altLang="uk-UA" dirty="0"/>
              <a:t> </a:t>
            </a:r>
            <a:r>
              <a:rPr lang="ru-RU" altLang="uk-UA" dirty="0" err="1"/>
              <a:t>заповнені</a:t>
            </a:r>
            <a:r>
              <a:rPr lang="ru-RU" altLang="uk-UA" dirty="0"/>
              <a:t> </a:t>
            </a:r>
            <a:r>
              <a:rPr lang="ru-RU" altLang="uk-UA" dirty="0" err="1"/>
              <a:t>тканинної</a:t>
            </a:r>
            <a:r>
              <a:rPr lang="ru-RU" altLang="uk-UA" dirty="0"/>
              <a:t> </a:t>
            </a:r>
            <a:r>
              <a:rPr lang="ru-RU" altLang="uk-UA" dirty="0" err="1"/>
              <a:t>рідиною</a:t>
            </a:r>
            <a:r>
              <a:rPr lang="ru-RU" altLang="uk-UA" dirty="0"/>
              <a:t>, </a:t>
            </a:r>
            <a:r>
              <a:rPr lang="ru-RU" altLang="uk-UA" dirty="0" err="1" smtClean="0"/>
              <a:t>анастомозують</a:t>
            </a:r>
            <a:r>
              <a:rPr lang="ru-RU" altLang="uk-UA" dirty="0" smtClean="0"/>
              <a:t> </a:t>
            </a:r>
            <a:r>
              <a:rPr lang="ru-RU" altLang="uk-UA" dirty="0" err="1"/>
              <a:t>між</a:t>
            </a:r>
            <a:r>
              <a:rPr lang="ru-RU" altLang="uk-UA" dirty="0"/>
              <a:t> собою і з </a:t>
            </a:r>
            <a:r>
              <a:rPr lang="ru-RU" altLang="uk-UA" dirty="0" err="1"/>
              <a:t>периваскулярними</a:t>
            </a:r>
            <a:r>
              <a:rPr lang="ru-RU" altLang="uk-UA" dirty="0"/>
              <a:t> просторами </a:t>
            </a:r>
            <a:r>
              <a:rPr lang="ru-RU" altLang="uk-UA" dirty="0" err="1"/>
              <a:t>судин</a:t>
            </a:r>
            <a:r>
              <a:rPr lang="ru-RU" altLang="uk-UA" dirty="0"/>
              <a:t>, </a:t>
            </a:r>
            <a:r>
              <a:rPr lang="ru-RU" altLang="uk-UA" dirty="0" err="1"/>
              <a:t>що</a:t>
            </a:r>
            <a:r>
              <a:rPr lang="ru-RU" altLang="uk-UA" dirty="0"/>
              <a:t> </a:t>
            </a:r>
            <a:r>
              <a:rPr lang="ru-RU" altLang="uk-UA" dirty="0" err="1"/>
              <a:t>заходять</a:t>
            </a:r>
            <a:r>
              <a:rPr lang="ru-RU" altLang="uk-UA" dirty="0"/>
              <a:t> </a:t>
            </a:r>
            <a:r>
              <a:rPr lang="ru-RU" altLang="uk-UA" dirty="0" err="1"/>
              <a:t>усередину</a:t>
            </a:r>
            <a:r>
              <a:rPr lang="ru-RU" altLang="uk-UA" dirty="0"/>
              <a:t> </a:t>
            </a:r>
            <a:r>
              <a:rPr lang="ru-RU" altLang="uk-UA" dirty="0" err="1"/>
              <a:t>кістки</a:t>
            </a:r>
            <a:r>
              <a:rPr lang="ru-RU" altLang="uk-UA" dirty="0"/>
              <a:t>.</a:t>
            </a:r>
          </a:p>
          <a:p>
            <a:pPr eaLnBrk="1" hangingPunct="1"/>
            <a:r>
              <a:rPr lang="ru-RU" altLang="uk-UA" dirty="0" err="1"/>
              <a:t>Обмін</a:t>
            </a:r>
            <a:r>
              <a:rPr lang="ru-RU" altLang="uk-UA" dirty="0"/>
              <a:t> </a:t>
            </a:r>
            <a:r>
              <a:rPr lang="ru-RU" altLang="uk-UA" dirty="0" err="1"/>
              <a:t>речовин</a:t>
            </a:r>
            <a:r>
              <a:rPr lang="ru-RU" altLang="uk-UA" dirty="0"/>
              <a:t> </a:t>
            </a:r>
            <a:r>
              <a:rPr lang="ru-RU" altLang="uk-UA" dirty="0" err="1"/>
              <a:t>між</a:t>
            </a:r>
            <a:r>
              <a:rPr lang="ru-RU" altLang="uk-UA" dirty="0"/>
              <a:t> остеоцитами і </a:t>
            </a:r>
            <a:r>
              <a:rPr lang="ru-RU" altLang="uk-UA" dirty="0" err="1"/>
              <a:t>кров'ю</a:t>
            </a:r>
            <a:r>
              <a:rPr lang="ru-RU" altLang="uk-UA" dirty="0"/>
              <a:t> </a:t>
            </a:r>
            <a:r>
              <a:rPr lang="ru-RU" altLang="uk-UA" dirty="0" err="1"/>
              <a:t>здійснюється</a:t>
            </a:r>
            <a:r>
              <a:rPr lang="ru-RU" altLang="uk-UA" dirty="0"/>
              <a:t> через </a:t>
            </a:r>
            <a:r>
              <a:rPr lang="ru-RU" altLang="uk-UA" dirty="0" err="1"/>
              <a:t>тканинну</a:t>
            </a:r>
            <a:r>
              <a:rPr lang="ru-RU" altLang="uk-UA" dirty="0"/>
              <a:t> </a:t>
            </a:r>
            <a:r>
              <a:rPr lang="ru-RU" altLang="uk-UA" dirty="0" err="1"/>
              <a:t>рідину</a:t>
            </a:r>
            <a:r>
              <a:rPr lang="ru-RU" altLang="uk-UA" dirty="0"/>
              <a:t> </a:t>
            </a:r>
            <a:r>
              <a:rPr lang="ru-RU" altLang="uk-UA" dirty="0" err="1"/>
              <a:t>цих</a:t>
            </a:r>
            <a:r>
              <a:rPr lang="ru-RU" altLang="uk-UA" dirty="0"/>
              <a:t> </a:t>
            </a:r>
            <a:r>
              <a:rPr lang="ru-RU" altLang="uk-UA" dirty="0" err="1"/>
              <a:t>канальців</a:t>
            </a:r>
            <a:endParaRPr lang="ru-RU" altLang="uk-UA" dirty="0"/>
          </a:p>
        </p:txBody>
      </p:sp>
      <p:pic>
        <p:nvPicPr>
          <p:cNvPr id="57348" name="Picture 3" descr="C:\MRS_DEEVA\internet\Новая папка\опорные ткани\osteocyte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1325166"/>
            <a:ext cx="3826768" cy="3550839"/>
          </a:xfrm>
          <a:noFill/>
        </p:spPr>
      </p:pic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5562600" y="914400"/>
            <a:ext cx="226696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uk-UA" b="1" dirty="0">
                <a:latin typeface="Arial" charset="0"/>
              </a:rPr>
              <a:t>Остеоцит в </a:t>
            </a:r>
            <a:r>
              <a:rPr lang="ru-RU" altLang="uk-UA" b="1" dirty="0" smtClean="0">
                <a:latin typeface="Arial" charset="0"/>
              </a:rPr>
              <a:t>лакун</a:t>
            </a:r>
            <a:r>
              <a:rPr lang="uk-UA" altLang="uk-UA" b="1" dirty="0">
                <a:latin typeface="Arial" charset="0"/>
              </a:rPr>
              <a:t>і</a:t>
            </a:r>
            <a:endParaRPr lang="ru-RU" altLang="uk-UA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723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Формування кістки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err="1" smtClean="0"/>
              <a:t>Остеогенез</a:t>
            </a:r>
            <a:r>
              <a:rPr lang="uk-UA" dirty="0" smtClean="0"/>
              <a:t> – процес формування кісткової тканини</a:t>
            </a:r>
          </a:p>
          <a:p>
            <a:r>
              <a:rPr lang="uk-UA" dirty="0" smtClean="0"/>
              <a:t>Розрізняють прямий та непрямий </a:t>
            </a:r>
            <a:r>
              <a:rPr lang="uk-UA" dirty="0" err="1" smtClean="0"/>
              <a:t>остеогенез</a:t>
            </a:r>
            <a:r>
              <a:rPr lang="uk-UA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51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Прямий </a:t>
            </a:r>
            <a:r>
              <a:rPr lang="uk-UA" dirty="0" err="1" smtClean="0"/>
              <a:t>остеогенез</a:t>
            </a:r>
            <a:endParaRPr lang="uk-UA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uk-UA" dirty="0" smtClean="0"/>
              <a:t>Розвиток кісткової тканини безпосередньо на місці мезенхіми.</a:t>
            </a:r>
          </a:p>
          <a:p>
            <a:r>
              <a:rPr lang="uk-UA" dirty="0" smtClean="0"/>
              <a:t>Має місце у ділянках тіла зародка, що мають гарне кровопостачання – кістки склепіння черепа.</a:t>
            </a:r>
            <a:endParaRPr lang="uk-UA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uk-UA" dirty="0" smtClean="0"/>
              <a:t>Непрямий </a:t>
            </a:r>
            <a:r>
              <a:rPr lang="uk-UA" dirty="0" err="1" smtClean="0"/>
              <a:t>остеогенез</a:t>
            </a:r>
            <a:endParaRPr lang="uk-UA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319458" cy="3512344"/>
          </a:xfrm>
        </p:spPr>
        <p:txBody>
          <a:bodyPr>
            <a:normAutofit/>
          </a:bodyPr>
          <a:lstStyle/>
          <a:p>
            <a:r>
              <a:rPr lang="uk-UA" dirty="0" smtClean="0"/>
              <a:t>Розвиток кістки на місці хрящової моделі кістки.</a:t>
            </a:r>
          </a:p>
          <a:p>
            <a:r>
              <a:rPr lang="uk-UA" dirty="0" smtClean="0"/>
              <a:t>Хрящові моделі мають переважна більшість кісток</a:t>
            </a:r>
          </a:p>
          <a:p>
            <a:r>
              <a:rPr lang="uk-UA" dirty="0" smtClean="0"/>
              <a:t>Хрящові моделі формуються в умовах обмеженого кровопостачання та гіпоксії.</a:t>
            </a:r>
            <a:endParaRPr lang="uk-UA" dirty="0"/>
          </a:p>
        </p:txBody>
      </p:sp>
      <p:sp>
        <p:nvSpPr>
          <p:cNvPr id="9" name="Заголовок 4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Формування кістки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1287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Прямий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остеогенез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51520" y="915566"/>
            <a:ext cx="4483425" cy="3960440"/>
          </a:xfrm>
        </p:spPr>
        <p:txBody>
          <a:bodyPr>
            <a:normAutofit fontScale="85000" lnSpcReduction="10000"/>
          </a:bodyPr>
          <a:lstStyle/>
          <a:p>
            <a:r>
              <a:rPr lang="uk-UA" dirty="0" smtClean="0"/>
              <a:t>Утворення </a:t>
            </a:r>
            <a:r>
              <a:rPr lang="uk-UA" dirty="0" err="1" smtClean="0"/>
              <a:t>остеогенних</a:t>
            </a:r>
            <a:r>
              <a:rPr lang="uk-UA" dirty="0" smtClean="0"/>
              <a:t> острівців – перетинчастий скелет;</a:t>
            </a:r>
          </a:p>
          <a:p>
            <a:r>
              <a:rPr lang="uk-UA" dirty="0" smtClean="0"/>
              <a:t>Синтез органічного </a:t>
            </a:r>
            <a:r>
              <a:rPr lang="uk-UA" dirty="0" err="1" smtClean="0"/>
              <a:t>матриксу</a:t>
            </a:r>
            <a:r>
              <a:rPr lang="uk-UA" dirty="0" smtClean="0"/>
              <a:t> (</a:t>
            </a:r>
            <a:r>
              <a:rPr lang="uk-UA" dirty="0" err="1" smtClean="0"/>
              <a:t>остеоїду</a:t>
            </a:r>
            <a:r>
              <a:rPr lang="uk-UA" dirty="0" smtClean="0"/>
              <a:t>);</a:t>
            </a:r>
          </a:p>
          <a:p>
            <a:r>
              <a:rPr lang="uk-UA" dirty="0" smtClean="0"/>
              <a:t>Мінералізація </a:t>
            </a:r>
            <a:r>
              <a:rPr lang="uk-UA" dirty="0" err="1" smtClean="0"/>
              <a:t>остеоїду</a:t>
            </a:r>
            <a:r>
              <a:rPr lang="uk-UA" dirty="0" smtClean="0"/>
              <a:t>;</a:t>
            </a:r>
          </a:p>
          <a:p>
            <a:r>
              <a:rPr lang="uk-UA" dirty="0" smtClean="0"/>
              <a:t>Перебудова грубоволокнистої кісткової тканини в пластинчасту.</a:t>
            </a:r>
          </a:p>
          <a:p>
            <a:endParaRPr lang="uk-UA" dirty="0"/>
          </a:p>
        </p:txBody>
      </p:sp>
      <p:pic>
        <p:nvPicPr>
          <p:cNvPr id="9" name="Picture 3" descr="D:\Атлас\сжатые рисунки\31 развитие кости на месте мезенхимы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9" t="37201" r="-1" b="3650"/>
          <a:stretch/>
        </p:blipFill>
        <p:spPr bwMode="auto">
          <a:xfrm>
            <a:off x="4734945" y="1707654"/>
            <a:ext cx="4235830" cy="30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75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Непрямий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остеогенез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2" t="13704" r="15021" b="14110"/>
          <a:stretch/>
        </p:blipFill>
        <p:spPr bwMode="auto">
          <a:xfrm>
            <a:off x="1043608" y="824141"/>
            <a:ext cx="7024713" cy="426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3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23065646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259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Непрямий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остеогенез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51520" y="915566"/>
            <a:ext cx="5616624" cy="4104456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/>
              <a:t>Формування зачатків кісток із мезенхіми – перетинчастий скелет</a:t>
            </a:r>
          </a:p>
          <a:p>
            <a:r>
              <a:rPr lang="uk-UA" dirty="0" smtClean="0"/>
              <a:t>Формування хрящової моделі кістки</a:t>
            </a:r>
          </a:p>
          <a:p>
            <a:r>
              <a:rPr lang="uk-UA" dirty="0" err="1" smtClean="0"/>
              <a:t>Перихондральне</a:t>
            </a:r>
            <a:r>
              <a:rPr lang="uk-UA" dirty="0" smtClean="0"/>
              <a:t> окостеніння – кісткова манжетка навколо </a:t>
            </a:r>
            <a:r>
              <a:rPr lang="uk-UA" dirty="0" err="1" smtClean="0"/>
              <a:t>діафізу</a:t>
            </a:r>
            <a:endParaRPr lang="uk-UA" dirty="0" smtClean="0"/>
          </a:p>
          <a:p>
            <a:r>
              <a:rPr lang="uk-UA" dirty="0" err="1" smtClean="0"/>
              <a:t>Ендохондральне</a:t>
            </a:r>
            <a:r>
              <a:rPr lang="uk-UA" dirty="0" smtClean="0"/>
              <a:t> (</a:t>
            </a:r>
            <a:r>
              <a:rPr lang="uk-UA" dirty="0" err="1" smtClean="0"/>
              <a:t>внутрішньокісткове</a:t>
            </a:r>
            <a:r>
              <a:rPr lang="uk-UA" dirty="0" smtClean="0"/>
              <a:t>) окостеніння</a:t>
            </a:r>
          </a:p>
          <a:p>
            <a:r>
              <a:rPr lang="uk-UA" dirty="0" smtClean="0"/>
              <a:t>Формування та перебудова </a:t>
            </a:r>
            <a:r>
              <a:rPr lang="uk-UA" dirty="0" err="1" smtClean="0"/>
              <a:t>епіфізарної</a:t>
            </a:r>
            <a:r>
              <a:rPr lang="uk-UA" dirty="0" smtClean="0"/>
              <a:t> пластинки</a:t>
            </a:r>
            <a:endParaRPr lang="uk-UA" dirty="0"/>
          </a:p>
        </p:txBody>
      </p:sp>
      <p:pic>
        <p:nvPicPr>
          <p:cNvPr id="5" name="Picture 4" descr="D:\Атлас\сжатые рисунки\32 развитие кости на месте хрящ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28516" y="1435715"/>
            <a:ext cx="4175269" cy="295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9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</p:spPr>
        <p:txBody>
          <a:bodyPr>
            <a:normAutofit fontScale="90000"/>
          </a:bodyPr>
          <a:lstStyle/>
          <a:p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Метаепіфізарна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пластинка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51520" y="915566"/>
            <a:ext cx="5616624" cy="4104456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Формується між </a:t>
            </a:r>
            <a:r>
              <a:rPr lang="uk-UA" dirty="0" err="1" smtClean="0"/>
              <a:t>епіфізарним</a:t>
            </a:r>
            <a:r>
              <a:rPr lang="uk-UA" dirty="0" smtClean="0"/>
              <a:t> та </a:t>
            </a:r>
            <a:r>
              <a:rPr lang="uk-UA" dirty="0" err="1" smtClean="0"/>
              <a:t>діафізарним</a:t>
            </a:r>
            <a:r>
              <a:rPr lang="uk-UA" dirty="0" smtClean="0"/>
              <a:t> центрами окостеніння</a:t>
            </a:r>
          </a:p>
          <a:p>
            <a:r>
              <a:rPr lang="uk-UA" dirty="0" smtClean="0"/>
              <a:t>Забезпечує ріст кісток в довжину</a:t>
            </a:r>
          </a:p>
          <a:p>
            <a:r>
              <a:rPr lang="uk-UA" dirty="0" smtClean="0"/>
              <a:t>Існує до завершення росту кісток, потім заміщується кістковою тканиною</a:t>
            </a:r>
            <a:endParaRPr lang="uk-UA" dirty="0"/>
          </a:p>
        </p:txBody>
      </p:sp>
      <p:pic>
        <p:nvPicPr>
          <p:cNvPr id="5" name="Picture 4" descr="D:\Атлас\сжатые рисунки\32 развитие кости на месте хрящ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28516" y="1435715"/>
            <a:ext cx="4175269" cy="295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0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</p:spPr>
        <p:txBody>
          <a:bodyPr>
            <a:normAutofit fontScale="90000"/>
          </a:bodyPr>
          <a:lstStyle/>
          <a:p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Метаепіфізарна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пластинка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51520" y="915566"/>
            <a:ext cx="5616624" cy="4104456"/>
          </a:xfrm>
        </p:spPr>
        <p:txBody>
          <a:bodyPr>
            <a:normAutofit/>
          </a:bodyPr>
          <a:lstStyle/>
          <a:p>
            <a:r>
              <a:rPr lang="uk-UA" dirty="0" smtClean="0"/>
              <a:t>Зона інтактного хряща</a:t>
            </a:r>
          </a:p>
          <a:p>
            <a:r>
              <a:rPr lang="uk-UA" dirty="0" smtClean="0"/>
              <a:t>Зона стовбчастого хряща</a:t>
            </a:r>
          </a:p>
          <a:p>
            <a:r>
              <a:rPr lang="uk-UA" dirty="0" smtClean="0"/>
              <a:t>Зона пухирчастого хряща</a:t>
            </a:r>
          </a:p>
          <a:p>
            <a:r>
              <a:rPr lang="uk-UA" dirty="0" smtClean="0"/>
              <a:t>Зона дегенерації хряща</a:t>
            </a:r>
          </a:p>
          <a:p>
            <a:r>
              <a:rPr lang="uk-UA" dirty="0" smtClean="0"/>
              <a:t>Зона </a:t>
            </a:r>
            <a:r>
              <a:rPr lang="uk-UA" dirty="0" err="1" smtClean="0"/>
              <a:t>звапніння</a:t>
            </a:r>
            <a:r>
              <a:rPr lang="uk-UA" dirty="0" smtClean="0"/>
              <a:t> та заміщення кістковою тканиною</a:t>
            </a:r>
            <a:endParaRPr lang="uk-UA" dirty="0"/>
          </a:p>
        </p:txBody>
      </p:sp>
      <p:pic>
        <p:nvPicPr>
          <p:cNvPr id="5" name="Picture 4" descr="D:\Атлас\сжатые рисунки\32 развитие кости на месте хрящ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2" t="24249" r="33995" b="26046"/>
          <a:stretch/>
        </p:blipFill>
        <p:spPr bwMode="auto">
          <a:xfrm rot="16200000">
            <a:off x="5970357" y="1247219"/>
            <a:ext cx="3096344" cy="329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98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</p:spPr>
        <p:txBody>
          <a:bodyPr>
            <a:normAutofit fontScale="90000"/>
          </a:bodyPr>
          <a:lstStyle/>
          <a:p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Метаепіфізарна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пластинка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51520" y="915566"/>
            <a:ext cx="5616624" cy="4104456"/>
          </a:xfrm>
        </p:spPr>
        <p:txBody>
          <a:bodyPr>
            <a:normAutofit/>
          </a:bodyPr>
          <a:lstStyle/>
          <a:p>
            <a:r>
              <a:rPr lang="uk-UA" dirty="0" smtClean="0"/>
              <a:t>Зона інтактного хряща</a:t>
            </a:r>
          </a:p>
          <a:p>
            <a:r>
              <a:rPr lang="uk-UA" dirty="0" smtClean="0"/>
              <a:t>Зона стовбчастого хряща</a:t>
            </a:r>
          </a:p>
          <a:p>
            <a:r>
              <a:rPr lang="uk-UA" dirty="0" smtClean="0"/>
              <a:t>Зона пухирчастого хряща</a:t>
            </a:r>
          </a:p>
          <a:p>
            <a:r>
              <a:rPr lang="uk-UA" dirty="0" smtClean="0"/>
              <a:t>Зона дегенерації хряща</a:t>
            </a:r>
          </a:p>
          <a:p>
            <a:r>
              <a:rPr lang="uk-UA" dirty="0" smtClean="0"/>
              <a:t>Зона </a:t>
            </a:r>
            <a:r>
              <a:rPr lang="uk-UA" dirty="0" err="1" smtClean="0"/>
              <a:t>звапніння</a:t>
            </a:r>
            <a:r>
              <a:rPr lang="uk-UA" dirty="0" smtClean="0"/>
              <a:t> та заміщення кістковою тканиною</a:t>
            </a:r>
            <a:endParaRPr lang="uk-UA" dirty="0"/>
          </a:p>
        </p:txBody>
      </p:sp>
      <p:pic>
        <p:nvPicPr>
          <p:cNvPr id="6" name="Picture 2" descr="ÐÐ°ÑÑÐ¸Ð½ÐºÐ¸ Ð¿Ð¾ Ð·Ð°Ð¿ÑÐ¾ÑÑ cartilage hist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066" y="915566"/>
            <a:ext cx="3172933" cy="422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3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</p:spPr>
        <p:txBody>
          <a:bodyPr>
            <a:normAutofit fontScale="90000"/>
          </a:bodyPr>
          <a:lstStyle/>
          <a:p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Метаепіфізарна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пластинка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51520" y="915566"/>
            <a:ext cx="5616624" cy="4104456"/>
          </a:xfrm>
        </p:spPr>
        <p:txBody>
          <a:bodyPr>
            <a:normAutofit/>
          </a:bodyPr>
          <a:lstStyle/>
          <a:p>
            <a:r>
              <a:rPr lang="uk-UA" dirty="0" smtClean="0"/>
              <a:t>Зона інтактного хряща</a:t>
            </a:r>
          </a:p>
          <a:p>
            <a:r>
              <a:rPr lang="uk-UA" dirty="0" smtClean="0"/>
              <a:t>Зона стовбчастого хряща</a:t>
            </a:r>
          </a:p>
          <a:p>
            <a:r>
              <a:rPr lang="uk-UA" dirty="0" smtClean="0"/>
              <a:t>Зона пухирчастого хряща</a:t>
            </a:r>
          </a:p>
          <a:p>
            <a:r>
              <a:rPr lang="uk-UA" dirty="0" smtClean="0"/>
              <a:t>Зона дегенерації хряща</a:t>
            </a:r>
          </a:p>
          <a:p>
            <a:r>
              <a:rPr lang="uk-UA" dirty="0" smtClean="0"/>
              <a:t>Зона </a:t>
            </a:r>
            <a:r>
              <a:rPr lang="uk-UA" dirty="0" err="1" smtClean="0"/>
              <a:t>звапніння</a:t>
            </a:r>
            <a:r>
              <a:rPr lang="uk-UA" dirty="0" smtClean="0"/>
              <a:t> та заміщення кістковою тканиною</a:t>
            </a:r>
            <a:endParaRPr lang="uk-UA" dirty="0"/>
          </a:p>
        </p:txBody>
      </p:sp>
      <p:pic>
        <p:nvPicPr>
          <p:cNvPr id="6" name="Picture 4" descr="ÐÐ°ÑÑÐ¸Ð½ÐºÐ¸ Ð¿Ð¾ Ð·Ð°Ð¿ÑÐ¾ÑÑ cartilage histolog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0"/>
          <a:stretch/>
        </p:blipFill>
        <p:spPr bwMode="auto">
          <a:xfrm>
            <a:off x="5858540" y="1059582"/>
            <a:ext cx="3285460" cy="367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18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Види кісткової тканини</a:t>
            </a:r>
            <a:endParaRPr lang="uk-U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6885086"/>
              </p:ext>
            </p:extLst>
          </p:nvPr>
        </p:nvGraphicFramePr>
        <p:xfrm>
          <a:off x="179512" y="987574"/>
          <a:ext cx="8856984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508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0050"/>
            <a:ext cx="4474840" cy="1595636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Первинна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незріла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–</a:t>
            </a:r>
            <a:b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грубоволокниста (</a:t>
            </a: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ретикуло-фіброзна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</a:t>
            </a:r>
            <a:b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кісткова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тканина</a:t>
            </a:r>
            <a:r>
              <a:rPr lang="ru-RU" sz="3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3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sz="3400" b="1" u="sng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925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95536" y="1995686"/>
            <a:ext cx="4038600" cy="3161518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err="1" smtClean="0"/>
              <a:t>Формує</a:t>
            </a:r>
            <a:r>
              <a:rPr lang="ru-RU" dirty="0" smtClean="0"/>
              <a:t> </a:t>
            </a:r>
            <a:r>
              <a:rPr lang="ru-RU" dirty="0" err="1" smtClean="0"/>
              <a:t>кістки</a:t>
            </a:r>
            <a:r>
              <a:rPr lang="ru-RU" dirty="0" smtClean="0"/>
              <a:t> </a:t>
            </a:r>
            <a:r>
              <a:rPr lang="ru-RU" dirty="0"/>
              <a:t>скелета у </a:t>
            </a:r>
            <a:r>
              <a:rPr lang="ru-RU" dirty="0" err="1"/>
              <a:t>зародків</a:t>
            </a:r>
            <a:r>
              <a:rPr lang="ru-RU" dirty="0"/>
              <a:t> та </a:t>
            </a:r>
            <a:r>
              <a:rPr lang="ru-RU" dirty="0" err="1"/>
              <a:t>плодів</a:t>
            </a:r>
            <a:endParaRPr lang="ru-RU" dirty="0"/>
          </a:p>
          <a:p>
            <a:pPr marL="0" indent="0" eaLnBrk="1" hangingPunct="1">
              <a:buFont typeface="Arial" charset="0"/>
              <a:buNone/>
              <a:defRPr/>
            </a:pPr>
            <a:endParaRPr lang="uk-UA" dirty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uk-UA" dirty="0"/>
              <a:t>(у пренатальному періоді онтогенезу)</a:t>
            </a:r>
            <a:endParaRPr lang="ru-RU" dirty="0"/>
          </a:p>
        </p:txBody>
      </p:sp>
      <p:pic>
        <p:nvPicPr>
          <p:cNvPr id="61446" name="Picture 2" descr="E:\ребенок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7789" y="1200150"/>
            <a:ext cx="3019425" cy="3747863"/>
          </a:xfrm>
          <a:noFill/>
        </p:spPr>
      </p:pic>
    </p:spTree>
    <p:extLst>
      <p:ext uri="{BB962C8B-B14F-4D97-AF65-F5344CB8AC3E}">
        <p14:creationId xmlns:p14="http://schemas.microsoft.com/office/powerpoint/2010/main" val="12961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67544" y="2211710"/>
            <a:ext cx="4038600" cy="3178448"/>
          </a:xfrm>
        </p:spPr>
        <p:txBody>
          <a:bodyPr/>
          <a:lstStyle/>
          <a:p>
            <a:pPr eaLnBrk="1" hangingPunct="1"/>
            <a:r>
              <a:rPr lang="ru-RU" altLang="uk-UA" b="1" dirty="0" smtClean="0"/>
              <a:t>у </a:t>
            </a:r>
            <a:r>
              <a:rPr lang="ru-RU" altLang="uk-UA" b="1" dirty="0" err="1" smtClean="0"/>
              <a:t>дорослих</a:t>
            </a:r>
            <a:r>
              <a:rPr lang="ru-RU" altLang="uk-UA" b="1" dirty="0" smtClean="0"/>
              <a:t> </a:t>
            </a:r>
            <a:r>
              <a:rPr lang="ru-RU" altLang="uk-UA" b="1" dirty="0" err="1" smtClean="0"/>
              <a:t>залишається</a:t>
            </a:r>
            <a:r>
              <a:rPr lang="ru-RU" altLang="uk-UA" b="1" dirty="0" smtClean="0"/>
              <a:t> у швах черепа,</a:t>
            </a:r>
          </a:p>
          <a:p>
            <a:pPr marL="0" indent="0" eaLnBrk="1" hangingPunct="1">
              <a:buNone/>
            </a:pPr>
            <a:endParaRPr lang="ru-RU" altLang="uk-UA" b="1" dirty="0" smtClean="0"/>
          </a:p>
        </p:txBody>
      </p:sp>
      <p:pic>
        <p:nvPicPr>
          <p:cNvPr id="64516" name="Picture 2" descr="C:\Users\User\Documents\швы череп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0677" y="913660"/>
            <a:ext cx="4663323" cy="4194707"/>
          </a:xfrm>
          <a:noFill/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0050"/>
            <a:ext cx="4474840" cy="1595636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Первинна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незріла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–</a:t>
            </a:r>
            <a:b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грубоволокниста (</a:t>
            </a: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ретикуло-фіброзна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</a:t>
            </a:r>
            <a:b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кісткова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тканина</a:t>
            </a:r>
            <a:r>
              <a:rPr lang="ru-RU" sz="3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3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sz="3400" b="1" u="sng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5534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067693"/>
            <a:ext cx="4038600" cy="2526929"/>
          </a:xfrm>
        </p:spPr>
        <p:txBody>
          <a:bodyPr/>
          <a:lstStyle/>
          <a:p>
            <a:pPr eaLnBrk="1" hangingPunct="1">
              <a:defRPr/>
            </a:pPr>
            <a:endParaRPr lang="ru-RU" dirty="0"/>
          </a:p>
          <a:p>
            <a:pPr eaLnBrk="1" hangingPunct="1">
              <a:defRPr/>
            </a:pPr>
            <a:r>
              <a:rPr lang="ru-RU" dirty="0"/>
              <a:t>В альвеолах </a:t>
            </a:r>
            <a:r>
              <a:rPr lang="ru-RU" dirty="0" err="1"/>
              <a:t>верхньої</a:t>
            </a:r>
            <a:r>
              <a:rPr lang="ru-RU" dirty="0"/>
              <a:t> і </a:t>
            </a:r>
            <a:r>
              <a:rPr lang="ru-RU" dirty="0" err="1"/>
              <a:t>нижньої</a:t>
            </a:r>
            <a:r>
              <a:rPr lang="ru-RU" dirty="0"/>
              <a:t> </a:t>
            </a:r>
            <a:r>
              <a:rPr lang="ru-RU" dirty="0" err="1"/>
              <a:t>щелепи</a:t>
            </a:r>
            <a:endParaRPr lang="ru-RU" dirty="0"/>
          </a:p>
        </p:txBody>
      </p:sp>
      <p:pic>
        <p:nvPicPr>
          <p:cNvPr id="65542" name="Picture 3" descr="C:\Users\User\Documents\альвеолярный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8976" y="1600200"/>
            <a:ext cx="4492625" cy="2687241"/>
          </a:xfrm>
          <a:noFill/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0050"/>
            <a:ext cx="4474840" cy="1595636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Первинна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незріла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–</a:t>
            </a:r>
            <a:b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грубоволокниста (</a:t>
            </a: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ретикуло-фіброзна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</a:t>
            </a:r>
            <a:b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кісткова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тканина</a:t>
            </a:r>
            <a:r>
              <a:rPr lang="ru-RU" sz="3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3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sz="3400" b="1" u="sng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563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067693"/>
            <a:ext cx="4038600" cy="2526929"/>
          </a:xfrm>
        </p:spPr>
        <p:txBody>
          <a:bodyPr/>
          <a:lstStyle/>
          <a:p>
            <a:pPr eaLnBrk="1" hangingPunct="1"/>
            <a:r>
              <a:rPr lang="ru-RU" altLang="uk-UA" b="1" dirty="0" smtClean="0"/>
              <a:t>в </a:t>
            </a:r>
            <a:r>
              <a:rPr lang="ru-RU" altLang="uk-UA" b="1" dirty="0" err="1" smtClean="0"/>
              <a:t>місцях</a:t>
            </a:r>
            <a:r>
              <a:rPr lang="ru-RU" altLang="uk-UA" b="1" dirty="0" smtClean="0"/>
              <a:t> </a:t>
            </a:r>
            <a:r>
              <a:rPr lang="ru-RU" altLang="uk-UA" b="1" dirty="0" err="1" smtClean="0"/>
              <a:t>прикріплення</a:t>
            </a:r>
            <a:r>
              <a:rPr lang="ru-RU" altLang="uk-UA" b="1" dirty="0" smtClean="0"/>
              <a:t> </a:t>
            </a:r>
            <a:r>
              <a:rPr lang="ru-RU" altLang="uk-UA" b="1" dirty="0" err="1" smtClean="0"/>
              <a:t>сухожиль</a:t>
            </a:r>
            <a:r>
              <a:rPr lang="ru-RU" altLang="uk-UA" b="1" dirty="0" smtClean="0"/>
              <a:t> до </a:t>
            </a:r>
            <a:r>
              <a:rPr lang="ru-RU" altLang="uk-UA" b="1" dirty="0" err="1" smtClean="0"/>
              <a:t>кісток</a:t>
            </a:r>
            <a:endParaRPr lang="ru-RU" altLang="uk-UA" b="1" dirty="0" smtClean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6452F2-DC73-4CFE-80C8-A4FF5AA1810F}" type="slidenum">
              <a:rPr lang="ru-RU"/>
              <a:pPr>
                <a:defRPr/>
              </a:pPr>
              <a:t>39</a:t>
            </a:fld>
            <a:endParaRPr lang="ru-RU"/>
          </a:p>
        </p:txBody>
      </p:sp>
      <p:pic>
        <p:nvPicPr>
          <p:cNvPr id="66566" name="Picture 2" descr="E:\кость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1" y="385106"/>
            <a:ext cx="3799655" cy="4752442"/>
          </a:xfrm>
          <a:noFill/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0050"/>
            <a:ext cx="4474840" cy="1595636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Первинна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незріла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–</a:t>
            </a:r>
            <a:b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грубоволокниста (</a:t>
            </a: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ретикуло-фіброзна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</a:t>
            </a:r>
            <a:b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кісткова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тканина</a:t>
            </a:r>
            <a:r>
              <a:rPr lang="ru-RU" sz="3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3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sz="3400" b="1" u="sng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598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8431604" cy="1635646"/>
          </a:xfrm>
        </p:spPr>
        <p:txBody>
          <a:bodyPr>
            <a:normAutofit/>
          </a:bodyPr>
          <a:lstStyle/>
          <a:p>
            <a:r>
              <a:rPr lang="ru-RU" altLang="ru-RU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Скелетні</a:t>
            </a:r>
            <a:r>
              <a:rPr lang="ru-RU" altLang="ru-RU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(</a:t>
            </a:r>
            <a:r>
              <a:rPr lang="ru-RU" altLang="ru-RU" cap="none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або</a:t>
            </a:r>
            <a:r>
              <a:rPr lang="ru-RU" altLang="ru-RU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altLang="ru-RU" cap="none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опорні</a:t>
            </a:r>
            <a:r>
              <a:rPr lang="ru-RU" altLang="ru-RU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 </a:t>
            </a:r>
            <a:r>
              <a:rPr lang="ru-RU" altLang="ru-RU" cap="none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тканини</a:t>
            </a:r>
            <a:r>
              <a:rPr lang="uk-UA" altLang="ru-RU" dirty="0"/>
              <a:t/>
            </a:r>
            <a:br>
              <a:rPr lang="uk-UA" altLang="ru-RU" dirty="0"/>
            </a:b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B4049-39A2-4AAD-8028-A0186CADAA92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Объект 4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348" l="649" r="97147">
                        <a14:foregroundMark x1="49676" y1="6487" x2="55383" y2="28956"/>
                        <a14:foregroundMark x1="55383" y1="47943" x2="53178" y2="64715"/>
                        <a14:foregroundMark x1="42023" y1="26582" x2="40726" y2="33544"/>
                        <a14:foregroundMark x1="40337" y1="51108" x2="40337" y2="54272"/>
                        <a14:foregroundMark x1="30220" y1="50633" x2="30091" y2="54114"/>
                        <a14:foregroundMark x1="57717" y1="21519" x2="60960" y2="33544"/>
                        <a14:foregroundMark x1="61219" y1="35601" x2="60960" y2="50791"/>
                        <a14:foregroundMark x1="80156" y1="6487" x2="79767" y2="37816"/>
                        <a14:foregroundMark x1="83009" y1="18038" x2="84825" y2="22310"/>
                        <a14:foregroundMark x1="81323" y1="51899" x2="80415" y2="60759"/>
                        <a14:foregroundMark x1="75227" y1="86392" x2="82101" y2="84494"/>
                        <a14:foregroundMark x1="73671" y1="85759" x2="75357" y2="86867"/>
                        <a14:foregroundMark x1="71855" y1="82278" x2="78470" y2="81013"/>
                        <a14:foregroundMark x1="55123" y1="82278" x2="55772" y2="85601"/>
                        <a14:foregroundMark x1="14397" y1="87975" x2="16991" y2="88766"/>
                        <a14:foregroundMark x1="26589" y1="86076" x2="26200" y2="8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23"/>
          <a:stretch/>
        </p:blipFill>
        <p:spPr>
          <a:xfrm>
            <a:off x="3590560" y="1059582"/>
            <a:ext cx="5420560" cy="4083918"/>
          </a:xfrm>
        </p:spPr>
      </p:pic>
      <p:sp>
        <p:nvSpPr>
          <p:cNvPr id="8" name="Объект 6"/>
          <p:cNvSpPr txBox="1">
            <a:spLocks/>
          </p:cNvSpPr>
          <p:nvPr/>
        </p:nvSpPr>
        <p:spPr>
          <a:xfrm>
            <a:off x="143364" y="627534"/>
            <a:ext cx="3200400" cy="16561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altLang="ru-RU" sz="4000" dirty="0" smtClean="0">
              <a:solidFill>
                <a:prstClr val="black"/>
              </a:solidFill>
              <a:latin typeface="Tahoma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dirty="0">
                <a:solidFill>
                  <a:prstClr val="black"/>
                </a:solidFill>
              </a:rPr>
              <a:t>1. </a:t>
            </a:r>
            <a:r>
              <a:rPr lang="ru-RU" altLang="ru-RU" dirty="0" err="1">
                <a:solidFill>
                  <a:prstClr val="black"/>
                </a:solidFill>
              </a:rPr>
              <a:t>Кісткові</a:t>
            </a:r>
            <a:endParaRPr lang="ru-RU" altLang="ru-RU" dirty="0">
              <a:solidFill>
                <a:prstClr val="black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dirty="0">
                <a:solidFill>
                  <a:prstClr val="black"/>
                </a:solidFill>
              </a:rPr>
              <a:t>2. </a:t>
            </a:r>
            <a:r>
              <a:rPr lang="ru-RU" altLang="ru-RU" dirty="0" err="1">
                <a:solidFill>
                  <a:prstClr val="black"/>
                </a:solidFill>
              </a:rPr>
              <a:t>Хрящові</a:t>
            </a:r>
            <a:r>
              <a:rPr lang="ru-RU" altLang="ru-RU" dirty="0">
                <a:solidFill>
                  <a:prstClr val="black"/>
                </a:solidFill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altLang="ru-RU" sz="4000" dirty="0" smtClean="0">
              <a:solidFill>
                <a:prstClr val="black"/>
              </a:solidFill>
            </a:endParaRPr>
          </a:p>
          <a:p>
            <a:endParaRPr lang="ru-RU" altLang="ru-RU" dirty="0" smtClean="0">
              <a:solidFill>
                <a:prstClr val="black"/>
              </a:solidFill>
            </a:endParaRPr>
          </a:p>
        </p:txBody>
      </p:sp>
      <p:pic>
        <p:nvPicPr>
          <p:cNvPr id="9" name="Picture 2" descr="C:\Users\User\Documents\yagod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725" y="1995686"/>
            <a:ext cx="4317684" cy="31478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583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Объект 2"/>
          <p:cNvSpPr>
            <a:spLocks noGrp="1"/>
          </p:cNvSpPr>
          <p:nvPr>
            <p:ph sz="half" idx="1"/>
          </p:nvPr>
        </p:nvSpPr>
        <p:spPr>
          <a:xfrm>
            <a:off x="179512" y="1995686"/>
            <a:ext cx="4464496" cy="3147814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ru-RU" altLang="uk-UA" dirty="0"/>
              <a:t>Волокна </a:t>
            </a:r>
            <a:r>
              <a:rPr lang="ru-RU" altLang="uk-UA" dirty="0" err="1"/>
              <a:t>розташовано</a:t>
            </a:r>
            <a:r>
              <a:rPr lang="ru-RU" altLang="uk-UA" dirty="0"/>
              <a:t> </a:t>
            </a:r>
            <a:r>
              <a:rPr lang="ru-RU" altLang="uk-UA" dirty="0" err="1"/>
              <a:t>неупорядковано</a:t>
            </a:r>
            <a:r>
              <a:rPr lang="ru-RU" altLang="uk-UA" dirty="0"/>
              <a:t>;</a:t>
            </a:r>
          </a:p>
          <a:p>
            <a:pPr eaLnBrk="1" hangingPunct="1"/>
            <a:r>
              <a:rPr lang="ru-RU" altLang="uk-UA" dirty="0"/>
              <a:t>В </a:t>
            </a:r>
            <a:r>
              <a:rPr lang="ru-RU" altLang="uk-UA" dirty="0" err="1"/>
              <a:t>основній</a:t>
            </a:r>
            <a:r>
              <a:rPr lang="ru-RU" altLang="uk-UA" dirty="0"/>
              <a:t> </a:t>
            </a:r>
            <a:r>
              <a:rPr lang="ru-RU" altLang="uk-UA" dirty="0" err="1"/>
              <a:t>речовині</a:t>
            </a:r>
            <a:r>
              <a:rPr lang="ru-RU" altLang="uk-UA" dirty="0"/>
              <a:t> </a:t>
            </a:r>
            <a:r>
              <a:rPr lang="ru-RU" altLang="uk-UA" dirty="0" err="1"/>
              <a:t>знаходяться</a:t>
            </a:r>
            <a:r>
              <a:rPr lang="ru-RU" altLang="uk-UA" dirty="0"/>
              <a:t> </a:t>
            </a:r>
            <a:r>
              <a:rPr lang="ru-RU" altLang="uk-UA" dirty="0" err="1"/>
              <a:t>лакуни</a:t>
            </a:r>
            <a:r>
              <a:rPr lang="ru-RU" altLang="uk-UA" dirty="0"/>
              <a:t> - </a:t>
            </a:r>
            <a:r>
              <a:rPr lang="ru-RU" altLang="uk-UA" dirty="0" err="1"/>
              <a:t>порожнини</a:t>
            </a:r>
            <a:r>
              <a:rPr lang="ru-RU" altLang="uk-UA" dirty="0"/>
              <a:t>, в </a:t>
            </a:r>
            <a:r>
              <a:rPr lang="ru-RU" altLang="uk-UA" dirty="0" err="1"/>
              <a:t>яких</a:t>
            </a:r>
            <a:r>
              <a:rPr lang="ru-RU" altLang="uk-UA" dirty="0"/>
              <a:t> лежать </a:t>
            </a:r>
            <a:r>
              <a:rPr lang="ru-RU" altLang="uk-UA" dirty="0" err="1"/>
              <a:t>клітини</a:t>
            </a:r>
            <a:r>
              <a:rPr lang="ru-RU" altLang="uk-UA" dirty="0"/>
              <a:t> - </a:t>
            </a:r>
            <a:r>
              <a:rPr lang="ru-RU" altLang="uk-UA" dirty="0" err="1"/>
              <a:t>остеоцити</a:t>
            </a:r>
            <a:r>
              <a:rPr lang="ru-RU" altLang="uk-UA" dirty="0"/>
              <a:t>.</a:t>
            </a:r>
          </a:p>
          <a:p>
            <a:pPr eaLnBrk="1" hangingPunct="1"/>
            <a:r>
              <a:rPr lang="ru-RU" altLang="uk-UA" dirty="0" err="1"/>
              <a:t>низька</a:t>
            </a:r>
            <a:r>
              <a:rPr lang="ru-RU" altLang="uk-UA" dirty="0"/>
              <a:t> </a:t>
            </a:r>
            <a:r>
              <a:rPr lang="ru-RU" altLang="uk-UA" dirty="0" err="1"/>
              <a:t>мінералізація</a:t>
            </a:r>
            <a:r>
              <a:rPr lang="ru-RU" altLang="uk-UA" dirty="0"/>
              <a:t> матриксу</a:t>
            </a:r>
          </a:p>
          <a:p>
            <a:pPr eaLnBrk="1" hangingPunct="1"/>
            <a:endParaRPr lang="ru-RU" altLang="uk-UA" dirty="0" smtClean="0"/>
          </a:p>
        </p:txBody>
      </p:sp>
      <p:pic>
        <p:nvPicPr>
          <p:cNvPr id="68612" name="Picture 2" descr="C:\Users\User\Documents\грубо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143000"/>
            <a:ext cx="4038600" cy="1306116"/>
          </a:xfr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3F9F88-53D3-4832-8408-B4F746AAD770}" type="slidenum">
              <a:rPr lang="ru-RU"/>
              <a:pPr>
                <a:defRPr/>
              </a:pPr>
              <a:t>40</a:t>
            </a:fld>
            <a:endParaRPr lang="ru-RU"/>
          </a:p>
        </p:txBody>
      </p:sp>
      <p:pic>
        <p:nvPicPr>
          <p:cNvPr id="68615" name="Picture 3" descr="C:\Users\User\Documents\грубо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2487216"/>
            <a:ext cx="4289425" cy="255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0050"/>
            <a:ext cx="4474840" cy="1595636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Первинна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незріла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–</a:t>
            </a:r>
            <a:b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грубоволокниста (</a:t>
            </a: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ретикуло-фіброзна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</a:t>
            </a:r>
            <a:b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кісткова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тканина</a:t>
            </a:r>
            <a:r>
              <a:rPr lang="ru-RU" sz="3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3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sz="3400" b="1" u="sng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3205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Вторинна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зріла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– </a:t>
            </a: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пластинчаста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кісткова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тканина</a:t>
            </a:r>
            <a:r>
              <a:rPr lang="ru-RU" sz="2800" b="1" dirty="0">
                <a:solidFill>
                  <a:srgbClr val="7030A0"/>
                </a:solidFill>
              </a:rPr>
              <a:t/>
            </a:r>
            <a:br>
              <a:rPr lang="ru-RU" sz="2800" b="1" dirty="0">
                <a:solidFill>
                  <a:srgbClr val="7030A0"/>
                </a:solidFill>
              </a:rPr>
            </a:br>
            <a:endParaRPr lang="ru-RU" sz="2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531F85-DA2E-4E04-B489-E2932CC57457}" type="slidenum">
              <a:rPr lang="ru-RU"/>
              <a:pPr>
                <a:defRPr/>
              </a:pPr>
              <a:t>41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ru-RU" dirty="0" err="1"/>
              <a:t>формує</a:t>
            </a:r>
            <a:r>
              <a:rPr lang="ru-RU" dirty="0"/>
              <a:t> </a:t>
            </a:r>
            <a:r>
              <a:rPr lang="ru-RU" dirty="0" err="1"/>
              <a:t>кістки</a:t>
            </a:r>
            <a:r>
              <a:rPr lang="ru-RU" dirty="0"/>
              <a:t> скелета </a:t>
            </a:r>
            <a:r>
              <a:rPr lang="ru-RU" dirty="0" err="1" smtClean="0"/>
              <a:t>людини</a:t>
            </a:r>
            <a:r>
              <a:rPr lang="ru-RU" dirty="0" smtClean="0"/>
              <a:t> </a:t>
            </a:r>
            <a:r>
              <a:rPr lang="uk-UA" dirty="0" smtClean="0"/>
              <a:t>в </a:t>
            </a:r>
            <a:r>
              <a:rPr lang="uk-UA" dirty="0"/>
              <a:t>постнатальному періоді </a:t>
            </a:r>
            <a:r>
              <a:rPr lang="uk-UA" dirty="0" smtClean="0"/>
              <a:t>онтогенезу:</a:t>
            </a:r>
          </a:p>
          <a:p>
            <a:pPr marL="0" indent="0">
              <a:buNone/>
              <a:defRPr/>
            </a:pPr>
            <a:r>
              <a:rPr lang="ru-RU" dirty="0" smtClean="0"/>
              <a:t>як </a:t>
            </a:r>
            <a:r>
              <a:rPr lang="ru-RU" dirty="0" err="1"/>
              <a:t>компактну</a:t>
            </a:r>
            <a:r>
              <a:rPr lang="ru-RU" dirty="0"/>
              <a:t>, так  і </a:t>
            </a:r>
            <a:r>
              <a:rPr lang="ru-RU" dirty="0" err="1"/>
              <a:t>губчасту</a:t>
            </a:r>
            <a:r>
              <a:rPr lang="ru-RU" dirty="0"/>
              <a:t> </a:t>
            </a:r>
            <a:r>
              <a:rPr lang="ru-RU" dirty="0" err="1"/>
              <a:t>речовину</a:t>
            </a:r>
            <a:r>
              <a:rPr lang="ru-RU" dirty="0"/>
              <a:t> </a:t>
            </a:r>
            <a:r>
              <a:rPr lang="ru-RU" dirty="0" err="1"/>
              <a:t>кісток</a:t>
            </a:r>
            <a:endParaRPr lang="ru-RU" dirty="0"/>
          </a:p>
          <a:p>
            <a:pPr>
              <a:defRPr/>
            </a:pP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348" l="649" r="97147">
                        <a14:foregroundMark x1="49676" y1="6487" x2="55383" y2="28956"/>
                        <a14:foregroundMark x1="55383" y1="47943" x2="53178" y2="64715"/>
                        <a14:foregroundMark x1="42023" y1="26582" x2="40726" y2="33544"/>
                        <a14:foregroundMark x1="40337" y1="51108" x2="40337" y2="54272"/>
                        <a14:foregroundMark x1="30220" y1="50633" x2="30091" y2="54114"/>
                        <a14:foregroundMark x1="57717" y1="21519" x2="60960" y2="33544"/>
                        <a14:foregroundMark x1="61219" y1="35601" x2="60960" y2="50791"/>
                        <a14:foregroundMark x1="80156" y1="6487" x2="79767" y2="37816"/>
                        <a14:foregroundMark x1="83009" y1="18038" x2="84825" y2="22310"/>
                        <a14:foregroundMark x1="81323" y1="51899" x2="80415" y2="60759"/>
                        <a14:foregroundMark x1="75227" y1="86392" x2="82101" y2="84494"/>
                        <a14:foregroundMark x1="73671" y1="85759" x2="75357" y2="86867"/>
                        <a14:foregroundMark x1="71855" y1="82278" x2="78470" y2="81013"/>
                        <a14:foregroundMark x1="55123" y1="82278" x2="55772" y2="85601"/>
                        <a14:foregroundMark x1="14397" y1="87975" x2="16991" y2="88766"/>
                        <a14:foregroundMark x1="26589" y1="86076" x2="26200" y2="8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23"/>
          <a:stretch/>
        </p:blipFill>
        <p:spPr>
          <a:xfrm>
            <a:off x="3590560" y="1059582"/>
            <a:ext cx="5420560" cy="408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63758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Пластинчаста</a:t>
            </a:r>
            <a:r>
              <a:rPr lang="ru-RU" alt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alt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кісткова</a:t>
            </a:r>
            <a:r>
              <a:rPr lang="ru-RU" alt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тканина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0268" y="1059582"/>
            <a:ext cx="5281811" cy="2088232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ru-RU" altLang="uk-UA" dirty="0" err="1" smtClean="0"/>
              <a:t>Складається</a:t>
            </a:r>
            <a:r>
              <a:rPr lang="ru-RU" altLang="uk-UA" dirty="0" smtClean="0"/>
              <a:t> з </a:t>
            </a:r>
            <a:r>
              <a:rPr lang="ru-RU" altLang="uk-UA" dirty="0" err="1" smtClean="0"/>
              <a:t>кісткових</a:t>
            </a:r>
            <a:r>
              <a:rPr lang="ru-RU" altLang="uk-UA" dirty="0" smtClean="0"/>
              <a:t> пластинок:</a:t>
            </a:r>
          </a:p>
          <a:p>
            <a:pPr eaLnBrk="1" hangingPunct="1"/>
            <a:r>
              <a:rPr lang="ru-RU" altLang="uk-UA" dirty="0" err="1" smtClean="0"/>
              <a:t>Кожна</a:t>
            </a:r>
            <a:r>
              <a:rPr lang="ru-RU" altLang="uk-UA" dirty="0" smtClean="0"/>
              <a:t> пластинка </a:t>
            </a:r>
            <a:r>
              <a:rPr lang="ru-RU" altLang="uk-UA" dirty="0" err="1" smtClean="0"/>
              <a:t>містить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фібрили</a:t>
            </a:r>
            <a:r>
              <a:rPr lang="ru-RU" altLang="uk-UA" dirty="0" smtClean="0"/>
              <a:t>, </a:t>
            </a:r>
            <a:r>
              <a:rPr lang="ru-RU" altLang="uk-UA" dirty="0" err="1" smtClean="0"/>
              <a:t>орієнтовані</a:t>
            </a:r>
            <a:r>
              <a:rPr lang="ru-RU" altLang="uk-UA" dirty="0" smtClean="0"/>
              <a:t> в </a:t>
            </a:r>
            <a:r>
              <a:rPr lang="ru-RU" altLang="uk-UA" u="sng" dirty="0" smtClean="0"/>
              <a:t>одному  </a:t>
            </a:r>
            <a:r>
              <a:rPr lang="ru-RU" altLang="uk-UA" u="sng" dirty="0" err="1" smtClean="0"/>
              <a:t>напрямку</a:t>
            </a:r>
            <a:r>
              <a:rPr lang="ru-RU" altLang="uk-UA" u="sng" dirty="0" smtClean="0"/>
              <a:t>.</a:t>
            </a:r>
          </a:p>
          <a:p>
            <a:pPr eaLnBrk="1" hangingPunct="1"/>
            <a:endParaRPr lang="ru-RU" altLang="uk-UA" dirty="0" smtClean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C52B74-5777-47F4-85B4-D6BB56258A1B}" type="slidenum">
              <a:rPr lang="ru-RU"/>
              <a:pPr>
                <a:defRPr/>
              </a:pPr>
              <a:t>42</a:t>
            </a:fld>
            <a:endParaRPr lang="ru-RU"/>
          </a:p>
        </p:txBody>
      </p:sp>
      <p:pic>
        <p:nvPicPr>
          <p:cNvPr id="69638" name="Picture 6" descr="C:\Documents and Settings\User\Мои документы\пластинк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3108278"/>
            <a:ext cx="3752115" cy="2041077"/>
          </a:xfrm>
          <a:noFill/>
        </p:spPr>
      </p:pic>
      <p:pic>
        <p:nvPicPr>
          <p:cNvPr id="48130" name="Picture 2" descr="Картинки по запросу bone lamella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695" y="895831"/>
            <a:ext cx="3595305" cy="310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82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63758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Пластинчаста</a:t>
            </a:r>
            <a:r>
              <a:rPr lang="ru-RU" alt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alt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кісткова</a:t>
            </a:r>
            <a:r>
              <a:rPr lang="ru-RU" alt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тканина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0268" y="1059582"/>
            <a:ext cx="5281811" cy="2088232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ru-RU" altLang="uk-UA" dirty="0" err="1" smtClean="0"/>
              <a:t>Складається</a:t>
            </a:r>
            <a:r>
              <a:rPr lang="ru-RU" altLang="uk-UA" dirty="0" smtClean="0"/>
              <a:t> з </a:t>
            </a:r>
            <a:r>
              <a:rPr lang="ru-RU" altLang="uk-UA" dirty="0" err="1" smtClean="0"/>
              <a:t>кісткових</a:t>
            </a:r>
            <a:r>
              <a:rPr lang="ru-RU" altLang="uk-UA" dirty="0" smtClean="0"/>
              <a:t> пластинок:</a:t>
            </a:r>
          </a:p>
          <a:p>
            <a:pPr eaLnBrk="1" hangingPunct="1"/>
            <a:r>
              <a:rPr lang="ru-RU" altLang="uk-UA" dirty="0" err="1" smtClean="0"/>
              <a:t>Кожна</a:t>
            </a:r>
            <a:r>
              <a:rPr lang="ru-RU" altLang="uk-UA" dirty="0" smtClean="0"/>
              <a:t> пластинка </a:t>
            </a:r>
            <a:r>
              <a:rPr lang="ru-RU" altLang="uk-UA" dirty="0" err="1" smtClean="0"/>
              <a:t>містить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фібрили</a:t>
            </a:r>
            <a:r>
              <a:rPr lang="ru-RU" altLang="uk-UA" dirty="0" smtClean="0"/>
              <a:t>, </a:t>
            </a:r>
            <a:r>
              <a:rPr lang="ru-RU" altLang="uk-UA" dirty="0" err="1" smtClean="0"/>
              <a:t>орієнтовані</a:t>
            </a:r>
            <a:r>
              <a:rPr lang="ru-RU" altLang="uk-UA" dirty="0" smtClean="0"/>
              <a:t> в </a:t>
            </a:r>
            <a:r>
              <a:rPr lang="ru-RU" altLang="uk-UA" u="sng" dirty="0" smtClean="0"/>
              <a:t>одному  </a:t>
            </a:r>
            <a:r>
              <a:rPr lang="ru-RU" altLang="uk-UA" u="sng" dirty="0" err="1" smtClean="0"/>
              <a:t>напрямку</a:t>
            </a:r>
            <a:r>
              <a:rPr lang="ru-RU" altLang="uk-UA" u="sng" dirty="0" smtClean="0"/>
              <a:t>.</a:t>
            </a:r>
          </a:p>
          <a:p>
            <a:pPr eaLnBrk="1" hangingPunct="1"/>
            <a:endParaRPr lang="ru-RU" altLang="uk-UA" dirty="0" smtClean="0"/>
          </a:p>
        </p:txBody>
      </p:sp>
      <p:pic>
        <p:nvPicPr>
          <p:cNvPr id="48132" name="Picture 4" descr="Картинки по запросу bone lamella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743199"/>
            <a:ext cx="16002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60770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7" b="100000" l="10000" r="95000">
                        <a14:foregroundMark x1="83056" y1="17826" x2="62083" y2="11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327" y="915566"/>
            <a:ext cx="586082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05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Губчаста</a:t>
            </a:r>
            <a:endParaRPr lang="uk-UA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uk-UA" dirty="0" smtClean="0"/>
              <a:t>Компактна</a:t>
            </a:r>
            <a:endParaRPr lang="uk-UA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63758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Пластинчаста</a:t>
            </a:r>
            <a:r>
              <a:rPr lang="ru-RU" alt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alt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кісткова</a:t>
            </a:r>
            <a:r>
              <a:rPr lang="ru-RU" alt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тканина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6" name="Picture 4" descr="IMG0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7654"/>
            <a:ext cx="5760640" cy="3441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>
            <a:off x="1619672" y="1563638"/>
            <a:ext cx="1080120" cy="14401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5436096" y="1563638"/>
            <a:ext cx="216024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50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Губчаста</a:t>
            </a:r>
            <a:endParaRPr lang="uk-UA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uk-UA" dirty="0" smtClean="0"/>
              <a:t>Структурно-функціональна одиниця – </a:t>
            </a:r>
            <a:r>
              <a:rPr lang="uk-UA" b="1" dirty="0" err="1" smtClean="0"/>
              <a:t>трабекула</a:t>
            </a:r>
            <a:r>
              <a:rPr lang="uk-UA" b="1" dirty="0" smtClean="0"/>
              <a:t> (кісткова балочка)</a:t>
            </a:r>
            <a:endParaRPr lang="uk-UA" b="1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uk-UA" dirty="0" smtClean="0"/>
              <a:t>Компактна</a:t>
            </a:r>
            <a:endParaRPr lang="uk-UA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uk-UA" dirty="0"/>
              <a:t>Структурно-функціональна </a:t>
            </a:r>
            <a:r>
              <a:rPr lang="uk-UA" dirty="0" smtClean="0"/>
              <a:t>одиниця - </a:t>
            </a:r>
            <a:r>
              <a:rPr lang="uk-UA" b="1" dirty="0" err="1" smtClean="0"/>
              <a:t>остеон</a:t>
            </a:r>
            <a:endParaRPr lang="uk-UA" b="1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63758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Пластинчаста</a:t>
            </a:r>
            <a:r>
              <a:rPr lang="ru-RU" alt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alt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кісткова</a:t>
            </a:r>
            <a:r>
              <a:rPr lang="ru-RU" alt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тканина</a:t>
            </a:r>
          </a:p>
        </p:txBody>
      </p:sp>
      <p:pic>
        <p:nvPicPr>
          <p:cNvPr id="159746" name="Picture 2" descr="Картинки по запросу bone lamella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8503"/>
            <a:ext cx="4690572" cy="198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48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08474"/>
            <a:ext cx="3698662" cy="273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94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</a:t>
            </a: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убчаста пластинчаста кісткова тканина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7200" y="1200150"/>
            <a:ext cx="4402832" cy="3747863"/>
          </a:xfrm>
        </p:spPr>
        <p:txBody>
          <a:bodyPr>
            <a:normAutofit fontScale="92500"/>
          </a:bodyPr>
          <a:lstStyle/>
          <a:p>
            <a:r>
              <a:rPr lang="uk-UA" dirty="0" smtClean="0"/>
              <a:t>Має губчасту структуру.</a:t>
            </a:r>
          </a:p>
          <a:p>
            <a:r>
              <a:rPr lang="uk-UA" dirty="0" smtClean="0"/>
              <a:t>Складається із кісткових балочок – </a:t>
            </a:r>
            <a:r>
              <a:rPr lang="uk-UA" dirty="0" err="1" smtClean="0"/>
              <a:t>трабекул</a:t>
            </a:r>
            <a:r>
              <a:rPr lang="uk-UA" dirty="0" smtClean="0"/>
              <a:t>.</a:t>
            </a:r>
          </a:p>
          <a:p>
            <a:r>
              <a:rPr lang="uk-UA" dirty="0" smtClean="0"/>
              <a:t>Порожнини між </a:t>
            </a:r>
            <a:r>
              <a:rPr lang="uk-UA" dirty="0" err="1" smtClean="0"/>
              <a:t>трабекулами</a:t>
            </a:r>
            <a:r>
              <a:rPr lang="uk-UA" dirty="0" smtClean="0"/>
              <a:t> заповнені кістковим мозком.</a:t>
            </a:r>
            <a:endParaRPr lang="uk-UA" dirty="0"/>
          </a:p>
        </p:txBody>
      </p:sp>
      <p:pic>
        <p:nvPicPr>
          <p:cNvPr id="9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04626"/>
            <a:ext cx="3723878" cy="413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47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</a:t>
            </a: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убчаста пластинчаста кісткова тканина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7200" y="1200151"/>
            <a:ext cx="8219256" cy="1155575"/>
          </a:xfrm>
        </p:spPr>
        <p:txBody>
          <a:bodyPr>
            <a:normAutofit fontScale="85000" lnSpcReduction="10000"/>
          </a:bodyPr>
          <a:lstStyle/>
          <a:p>
            <a:r>
              <a:rPr lang="uk-UA" dirty="0" err="1" smtClean="0"/>
              <a:t>Трабекула</a:t>
            </a:r>
            <a:r>
              <a:rPr lang="uk-UA" dirty="0" smtClean="0"/>
              <a:t> складається із концентричних кісткових пластинок, покритих шаром остеобластів</a:t>
            </a:r>
            <a:endParaRPr lang="uk-UA" dirty="0"/>
          </a:p>
        </p:txBody>
      </p:sp>
      <p:pic>
        <p:nvPicPr>
          <p:cNvPr id="161794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50"/>
          <a:stretch/>
        </p:blipFill>
        <p:spPr bwMode="auto">
          <a:xfrm>
            <a:off x="1619671" y="2211711"/>
            <a:ext cx="6898957" cy="293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80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Компактна пластинчаста кісткова тканина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7200" y="1200151"/>
            <a:ext cx="2890664" cy="3943349"/>
          </a:xfrm>
        </p:spPr>
        <p:txBody>
          <a:bodyPr>
            <a:normAutofit/>
          </a:bodyPr>
          <a:lstStyle/>
          <a:p>
            <a:r>
              <a:rPr lang="uk-UA" dirty="0" smtClean="0"/>
              <a:t>Має щільну будову, без порожнин</a:t>
            </a:r>
          </a:p>
          <a:p>
            <a:r>
              <a:rPr lang="uk-UA" dirty="0" smtClean="0"/>
              <a:t>Складається із </a:t>
            </a:r>
            <a:r>
              <a:rPr lang="uk-UA" dirty="0" err="1" smtClean="0"/>
              <a:t>остеонів</a:t>
            </a:r>
            <a:endParaRPr lang="uk-UA" dirty="0"/>
          </a:p>
        </p:txBody>
      </p:sp>
      <p:pic>
        <p:nvPicPr>
          <p:cNvPr id="164866" name="Picture 2" descr="Картинки по запросу bone lamella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9"/>
          <a:stretch/>
        </p:blipFill>
        <p:spPr bwMode="auto">
          <a:xfrm>
            <a:off x="3419873" y="1635646"/>
            <a:ext cx="5724128" cy="303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04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71550"/>
            <a:ext cx="4953000" cy="857250"/>
          </a:xfrm>
          <a:noFill/>
          <a:ln>
            <a:noFill/>
          </a:ln>
        </p:spPr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ru-RU" sz="3600" dirty="0"/>
              <a:t>Головна структурна </a:t>
            </a:r>
            <a:r>
              <a:rPr lang="ru-RU" sz="3600" dirty="0" err="1"/>
              <a:t>одиниця</a:t>
            </a:r>
            <a:r>
              <a:rPr lang="ru-RU" sz="3600" dirty="0"/>
              <a:t> – </a:t>
            </a:r>
            <a:br>
              <a:rPr lang="ru-RU" sz="3600" dirty="0"/>
            </a:br>
            <a:r>
              <a:rPr lang="ru-RU" sz="3600" dirty="0"/>
              <a:t> остеон</a:t>
            </a:r>
          </a:p>
        </p:txBody>
      </p:sp>
      <p:sp>
        <p:nvSpPr>
          <p:cNvPr id="71683" name="Содержимое 2"/>
          <p:cNvSpPr>
            <a:spLocks noGrp="1"/>
          </p:cNvSpPr>
          <p:nvPr>
            <p:ph sz="half" idx="1"/>
          </p:nvPr>
        </p:nvSpPr>
        <p:spPr>
          <a:xfrm>
            <a:off x="381000" y="2283718"/>
            <a:ext cx="4038600" cy="1821557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ru-RU" altLang="uk-UA" dirty="0"/>
              <a:t>–  </a:t>
            </a:r>
            <a:r>
              <a:rPr lang="ru-RU" altLang="uk-UA" dirty="0" err="1"/>
              <a:t>циліндр</a:t>
            </a:r>
            <a:r>
              <a:rPr lang="ru-RU" altLang="uk-UA" dirty="0"/>
              <a:t>, </a:t>
            </a:r>
            <a:r>
              <a:rPr lang="ru-RU" altLang="uk-UA" dirty="0" err="1"/>
              <a:t>що</a:t>
            </a:r>
            <a:r>
              <a:rPr lang="ru-RU" altLang="uk-UA" dirty="0"/>
              <a:t> </a:t>
            </a:r>
            <a:r>
              <a:rPr lang="ru-RU" altLang="uk-UA" dirty="0" err="1"/>
              <a:t>складається</a:t>
            </a:r>
            <a:r>
              <a:rPr lang="ru-RU" altLang="uk-UA" dirty="0"/>
              <a:t> з </a:t>
            </a:r>
            <a:r>
              <a:rPr lang="ru-RU" altLang="uk-UA" dirty="0" err="1"/>
              <a:t>концентричних</a:t>
            </a:r>
            <a:r>
              <a:rPr lang="ru-RU" altLang="uk-UA" dirty="0"/>
              <a:t> </a:t>
            </a:r>
            <a:r>
              <a:rPr lang="ru-RU" altLang="uk-UA" dirty="0" err="1"/>
              <a:t>кісткових</a:t>
            </a:r>
            <a:r>
              <a:rPr lang="ru-RU" altLang="uk-UA" dirty="0"/>
              <a:t> пластинок</a:t>
            </a:r>
          </a:p>
        </p:txBody>
      </p:sp>
      <p:pic>
        <p:nvPicPr>
          <p:cNvPr id="71684" name="Picture 7" descr="C:\Documents and Settings\User\Мои документы\остеон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-164554"/>
            <a:ext cx="2952750" cy="350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 descr="C:\Documents and Settings\User\Мои документы\остеон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2234804"/>
            <a:ext cx="2952750" cy="2908696"/>
          </a:xfrm>
          <a:noFill/>
        </p:spPr>
      </p:pic>
    </p:spTree>
    <p:extLst>
      <p:ext uri="{BB962C8B-B14F-4D97-AF65-F5344CB8AC3E}">
        <p14:creationId xmlns:p14="http://schemas.microsoft.com/office/powerpoint/2010/main" val="22154667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uk-UA" smtClean="0"/>
          </a:p>
        </p:txBody>
      </p:sp>
      <p:sp>
        <p:nvSpPr>
          <p:cNvPr id="1638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altLang="uk-UA" dirty="0" err="1" smtClean="0"/>
              <a:t>Скелетні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тканини</a:t>
            </a:r>
            <a:r>
              <a:rPr lang="ru-RU" altLang="uk-UA" dirty="0" smtClean="0"/>
              <a:t> - </a:t>
            </a:r>
            <a:r>
              <a:rPr lang="ru-RU" altLang="uk-UA" dirty="0" err="1" smtClean="0"/>
              <a:t>хрящова</a:t>
            </a:r>
            <a:r>
              <a:rPr lang="ru-RU" altLang="uk-UA" dirty="0" smtClean="0"/>
              <a:t> і </a:t>
            </a:r>
            <a:r>
              <a:rPr lang="ru-RU" altLang="uk-UA" dirty="0" err="1" smtClean="0"/>
              <a:t>кісткова</a:t>
            </a:r>
            <a:r>
              <a:rPr lang="ru-RU" altLang="uk-UA" dirty="0" smtClean="0"/>
              <a:t> -</a:t>
            </a:r>
          </a:p>
          <a:p>
            <a:pPr marL="0" indent="0">
              <a:buNone/>
            </a:pPr>
            <a:r>
              <a:rPr lang="ru-RU" altLang="uk-UA" dirty="0" err="1" smtClean="0"/>
              <a:t>це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сполучні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тканини</a:t>
            </a:r>
            <a:r>
              <a:rPr lang="ru-RU" altLang="uk-UA" dirty="0" smtClean="0"/>
              <a:t> з </a:t>
            </a:r>
            <a:r>
              <a:rPr lang="ru-RU" altLang="uk-UA" dirty="0" err="1" smtClean="0"/>
              <a:t>вираженою</a:t>
            </a:r>
            <a:r>
              <a:rPr lang="ru-RU" altLang="uk-UA" dirty="0" smtClean="0"/>
              <a:t> опорною, </a:t>
            </a:r>
            <a:r>
              <a:rPr lang="ru-RU" altLang="uk-UA" dirty="0" err="1" smtClean="0"/>
              <a:t>механічною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функцією</a:t>
            </a:r>
            <a:r>
              <a:rPr lang="ru-RU" altLang="uk-UA" dirty="0" smtClean="0"/>
              <a:t>,</a:t>
            </a:r>
          </a:p>
          <a:p>
            <a:pPr marL="0" indent="0">
              <a:buNone/>
            </a:pPr>
            <a:r>
              <a:rPr lang="ru-RU" altLang="uk-UA" dirty="0" err="1" smtClean="0"/>
              <a:t>обумовленої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наявністю</a:t>
            </a:r>
            <a:r>
              <a:rPr lang="ru-RU" altLang="uk-UA" dirty="0" smtClean="0"/>
              <a:t> </a:t>
            </a:r>
            <a:r>
              <a:rPr lang="ru-RU" altLang="uk-UA" u="sng" dirty="0" err="1" smtClean="0"/>
              <a:t>щільної</a:t>
            </a:r>
            <a:r>
              <a:rPr lang="ru-RU" altLang="uk-UA" u="sng" dirty="0" smtClean="0"/>
              <a:t> </a:t>
            </a:r>
            <a:r>
              <a:rPr lang="ru-RU" altLang="uk-UA" u="sng" dirty="0" err="1" smtClean="0"/>
              <a:t>міжклітинної</a:t>
            </a:r>
            <a:r>
              <a:rPr lang="ru-RU" altLang="uk-UA" u="sng" dirty="0" smtClean="0"/>
              <a:t> </a:t>
            </a:r>
            <a:r>
              <a:rPr lang="ru-RU" altLang="uk-UA" u="sng" dirty="0" err="1" smtClean="0"/>
              <a:t>речовини</a:t>
            </a:r>
            <a:r>
              <a:rPr lang="ru-RU" altLang="uk-UA" dirty="0" smtClean="0"/>
              <a:t>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FE22F9-45D4-4C08-9197-112F3F564DFB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34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71550"/>
            <a:ext cx="4953000" cy="857250"/>
          </a:xfrm>
          <a:noFill/>
          <a:ln>
            <a:noFill/>
          </a:ln>
        </p:spPr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ru-RU" sz="3600" dirty="0"/>
              <a:t>Головна структурна </a:t>
            </a:r>
            <a:r>
              <a:rPr lang="ru-RU" sz="3600" dirty="0" err="1"/>
              <a:t>одиниця</a:t>
            </a:r>
            <a:r>
              <a:rPr lang="ru-RU" sz="3600" dirty="0"/>
              <a:t> – </a:t>
            </a:r>
            <a:br>
              <a:rPr lang="ru-RU" sz="3600" dirty="0"/>
            </a:br>
            <a:r>
              <a:rPr lang="ru-RU" sz="3600" dirty="0"/>
              <a:t> остеон</a:t>
            </a:r>
          </a:p>
        </p:txBody>
      </p:sp>
      <p:sp>
        <p:nvSpPr>
          <p:cNvPr id="71683" name="Содержимое 2"/>
          <p:cNvSpPr>
            <a:spLocks noGrp="1"/>
          </p:cNvSpPr>
          <p:nvPr>
            <p:ph sz="half" idx="1"/>
          </p:nvPr>
        </p:nvSpPr>
        <p:spPr>
          <a:xfrm>
            <a:off x="381000" y="2283718"/>
            <a:ext cx="4038600" cy="1821557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ru-RU" altLang="uk-UA" dirty="0"/>
              <a:t>–  </a:t>
            </a:r>
            <a:r>
              <a:rPr lang="ru-RU" altLang="uk-UA" dirty="0" err="1"/>
              <a:t>циліндр</a:t>
            </a:r>
            <a:r>
              <a:rPr lang="ru-RU" altLang="uk-UA" dirty="0"/>
              <a:t>, </a:t>
            </a:r>
            <a:r>
              <a:rPr lang="ru-RU" altLang="uk-UA" dirty="0" err="1"/>
              <a:t>що</a:t>
            </a:r>
            <a:r>
              <a:rPr lang="ru-RU" altLang="uk-UA" dirty="0"/>
              <a:t> </a:t>
            </a:r>
            <a:r>
              <a:rPr lang="ru-RU" altLang="uk-UA" dirty="0" err="1"/>
              <a:t>складається</a:t>
            </a:r>
            <a:r>
              <a:rPr lang="ru-RU" altLang="uk-UA" dirty="0"/>
              <a:t> з </a:t>
            </a:r>
            <a:r>
              <a:rPr lang="ru-RU" altLang="uk-UA" dirty="0" err="1"/>
              <a:t>концентричних</a:t>
            </a:r>
            <a:r>
              <a:rPr lang="ru-RU" altLang="uk-UA" dirty="0"/>
              <a:t> </a:t>
            </a:r>
            <a:r>
              <a:rPr lang="ru-RU" altLang="uk-UA" dirty="0" err="1"/>
              <a:t>кісткових</a:t>
            </a:r>
            <a:r>
              <a:rPr lang="ru-RU" altLang="uk-UA" dirty="0"/>
              <a:t> пластинок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5" t="34533"/>
          <a:stretch/>
        </p:blipFill>
        <p:spPr bwMode="auto">
          <a:xfrm>
            <a:off x="5004048" y="-49161"/>
            <a:ext cx="3600400" cy="527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6460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dry 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207"/>
            <a:ext cx="9144000" cy="463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uk-UA" sz="3200">
                <a:latin typeface="Arial" charset="0"/>
              </a:rPr>
              <a:t>Компактна кістка: остеони </a:t>
            </a:r>
            <a:endParaRPr lang="en-US" altLang="uk-UA" sz="3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47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618856" cy="3394472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dirty="0" err="1"/>
              <a:t>Кожна</a:t>
            </a:r>
            <a:r>
              <a:rPr lang="ru-RU" dirty="0"/>
              <a:t> пластинка </a:t>
            </a:r>
            <a:r>
              <a:rPr lang="ru-RU" dirty="0" smtClean="0"/>
              <a:t>остеона </a:t>
            </a:r>
            <a:r>
              <a:rPr lang="ru-RU" dirty="0" err="1" smtClean="0"/>
              <a:t>містить</a:t>
            </a:r>
            <a:r>
              <a:rPr lang="ru-RU" dirty="0" smtClean="0"/>
              <a:t> </a:t>
            </a:r>
            <a:r>
              <a:rPr lang="ru-RU" dirty="0" err="1"/>
              <a:t>фібрили</a:t>
            </a:r>
            <a:r>
              <a:rPr lang="ru-RU" dirty="0"/>
              <a:t>, </a:t>
            </a:r>
            <a:r>
              <a:rPr lang="ru-RU" dirty="0" err="1"/>
              <a:t>орієнтовані</a:t>
            </a:r>
            <a:r>
              <a:rPr lang="ru-RU" dirty="0"/>
              <a:t> в </a:t>
            </a:r>
            <a:r>
              <a:rPr lang="ru-RU" u="sng" dirty="0"/>
              <a:t>одному  </a:t>
            </a:r>
            <a:r>
              <a:rPr lang="ru-RU" u="sng" dirty="0" err="1" smtClean="0"/>
              <a:t>напрямку</a:t>
            </a:r>
            <a:r>
              <a:rPr lang="ru-RU" u="sng" dirty="0" smtClean="0"/>
              <a:t>;</a:t>
            </a:r>
          </a:p>
          <a:p>
            <a:pPr>
              <a:defRPr/>
            </a:pPr>
            <a:endParaRPr lang="ru-RU" u="sng" dirty="0" smtClean="0"/>
          </a:p>
          <a:p>
            <a:pPr algn="ctr">
              <a:defRPr/>
            </a:pPr>
            <a:r>
              <a:rPr lang="uk-UA" dirty="0" smtClean="0"/>
              <a:t>В сусідніх пластинках фібрили розташовані </a:t>
            </a:r>
            <a:r>
              <a:rPr lang="uk-UA" u="sng" dirty="0" smtClean="0"/>
              <a:t>під кутом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uk-UA" dirty="0" smtClean="0"/>
              <a:t>     до першої</a:t>
            </a:r>
            <a:endParaRPr lang="ru-RU" dirty="0"/>
          </a:p>
        </p:txBody>
      </p:sp>
      <p:pic>
        <p:nvPicPr>
          <p:cNvPr id="45058" name="Picture 2" descr="Картинки по запросу oste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7" b="98724" l="8209" r="90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09" t="5017" r="26635" b="3144"/>
          <a:stretch/>
        </p:blipFill>
        <p:spPr bwMode="auto">
          <a:xfrm>
            <a:off x="6080616" y="699542"/>
            <a:ext cx="1884076" cy="456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6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Компактна пластинчаста кісткова тканина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5311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826768" cy="3603847"/>
          </a:xfrm>
        </p:spPr>
        <p:txBody>
          <a:bodyPr>
            <a:normAutofit/>
          </a:bodyPr>
          <a:lstStyle/>
          <a:p>
            <a:r>
              <a:rPr lang="ru-RU" altLang="uk-UA" dirty="0" smtClean="0"/>
              <a:t>У </a:t>
            </a:r>
            <a:r>
              <a:rPr lang="ru-RU" altLang="uk-UA" dirty="0" err="1" smtClean="0"/>
              <a:t>центрі</a:t>
            </a:r>
            <a:r>
              <a:rPr lang="ru-RU" altLang="uk-UA" dirty="0" smtClean="0"/>
              <a:t> остеона - канал  (</a:t>
            </a:r>
            <a:r>
              <a:rPr lang="ru-RU" altLang="uk-UA" b="1" dirty="0" err="1" smtClean="0"/>
              <a:t>гаверс</a:t>
            </a:r>
            <a:r>
              <a:rPr lang="uk-UA" altLang="uk-UA" b="1" dirty="0" smtClean="0"/>
              <a:t>і</a:t>
            </a:r>
            <a:r>
              <a:rPr lang="ru-RU" altLang="uk-UA" b="1" dirty="0" smtClean="0"/>
              <a:t>в канал</a:t>
            </a:r>
            <a:r>
              <a:rPr lang="ru-RU" altLang="uk-UA" dirty="0" smtClean="0"/>
              <a:t>), де </a:t>
            </a:r>
            <a:r>
              <a:rPr lang="ru-RU" altLang="uk-UA" dirty="0" err="1" smtClean="0"/>
              <a:t>проходять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нерви</a:t>
            </a:r>
            <a:r>
              <a:rPr lang="ru-RU" altLang="uk-UA" dirty="0" smtClean="0"/>
              <a:t> та </a:t>
            </a:r>
            <a:r>
              <a:rPr lang="ru-RU" altLang="uk-UA" dirty="0" err="1" smtClean="0"/>
              <a:t>судини</a:t>
            </a:r>
            <a:endParaRPr lang="ru-RU" altLang="uk-UA" dirty="0" smtClean="0"/>
          </a:p>
          <a:p>
            <a:r>
              <a:rPr lang="ru-RU" altLang="uk-UA" dirty="0" smtClean="0"/>
              <a:t>Канал </a:t>
            </a:r>
            <a:r>
              <a:rPr lang="ru-RU" altLang="uk-UA" dirty="0" err="1" smtClean="0"/>
              <a:t>вистилає</a:t>
            </a:r>
            <a:r>
              <a:rPr lang="ru-RU" altLang="uk-UA" dirty="0" smtClean="0"/>
              <a:t> </a:t>
            </a:r>
            <a:r>
              <a:rPr lang="ru-RU" altLang="uk-UA" b="1" dirty="0" err="1" smtClean="0"/>
              <a:t>ендост</a:t>
            </a:r>
            <a:r>
              <a:rPr lang="ru-RU" altLang="uk-UA" dirty="0" smtClean="0"/>
              <a:t> – </a:t>
            </a:r>
            <a:r>
              <a:rPr lang="ru-RU" altLang="uk-UA" dirty="0" err="1" smtClean="0"/>
              <a:t>сполучна</a:t>
            </a:r>
            <a:r>
              <a:rPr lang="ru-RU" altLang="uk-UA" dirty="0" smtClean="0"/>
              <a:t> тканина </a:t>
            </a:r>
            <a:r>
              <a:rPr lang="ru-RU" altLang="uk-UA" dirty="0" err="1" smtClean="0"/>
              <a:t>із</a:t>
            </a:r>
            <a:r>
              <a:rPr lang="ru-RU" altLang="uk-UA" dirty="0" smtClean="0"/>
              <a:t> остеобластами</a:t>
            </a:r>
          </a:p>
          <a:p>
            <a:endParaRPr lang="ru-RU" altLang="uk-UA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7D4DA2-CA28-497B-BBE7-5BA10C6EBA5E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  <p:graphicFrame>
        <p:nvGraphicFramePr>
          <p:cNvPr id="7" name="Объект 6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67925638"/>
              </p:ext>
            </p:extLst>
          </p:nvPr>
        </p:nvGraphicFramePr>
        <p:xfrm>
          <a:off x="5436096" y="1203598"/>
          <a:ext cx="3611201" cy="3672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Точечный рисунок" r:id="rId3" imgW="2809524" imgH="3809524" progId="PBrush">
                  <p:embed/>
                </p:oleObj>
              </mc:Choice>
              <mc:Fallback>
                <p:oleObj name="Точечный рисунок" r:id="rId3" imgW="2809524" imgH="3809524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96" y="1203598"/>
                        <a:ext cx="3611201" cy="36724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Заголовок 6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Компактна пластинчаста кісткова тканина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93062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7D4DA2-CA28-497B-BBE7-5BA10C6EBA5E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  <p:sp>
        <p:nvSpPr>
          <p:cNvPr id="8" name="Заголовок 6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Компактна пластинчаста кісткова тканина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124" name="Picture 28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14141" r="4824" b="5781"/>
          <a:stretch/>
        </p:blipFill>
        <p:spPr bwMode="auto">
          <a:xfrm>
            <a:off x="4074838" y="1347614"/>
            <a:ext cx="5069161" cy="358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457200" y="1200151"/>
            <a:ext cx="3826768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uk-UA" dirty="0" smtClean="0"/>
              <a:t>У </a:t>
            </a:r>
            <a:r>
              <a:rPr lang="ru-RU" altLang="uk-UA" dirty="0" err="1" smtClean="0"/>
              <a:t>центрі</a:t>
            </a:r>
            <a:r>
              <a:rPr lang="ru-RU" altLang="uk-UA" dirty="0" smtClean="0"/>
              <a:t> остеона - канал  (</a:t>
            </a:r>
            <a:r>
              <a:rPr lang="ru-RU" altLang="uk-UA" b="1" dirty="0" err="1" smtClean="0"/>
              <a:t>гаверс</a:t>
            </a:r>
            <a:r>
              <a:rPr lang="uk-UA" altLang="uk-UA" b="1" dirty="0" smtClean="0"/>
              <a:t>і</a:t>
            </a:r>
            <a:r>
              <a:rPr lang="ru-RU" altLang="uk-UA" b="1" dirty="0" smtClean="0"/>
              <a:t>в канал</a:t>
            </a:r>
            <a:r>
              <a:rPr lang="ru-RU" altLang="uk-UA" dirty="0" smtClean="0"/>
              <a:t>), де </a:t>
            </a:r>
            <a:r>
              <a:rPr lang="ru-RU" altLang="uk-UA" dirty="0" err="1" smtClean="0"/>
              <a:t>проходять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нерви</a:t>
            </a:r>
            <a:r>
              <a:rPr lang="ru-RU" altLang="uk-UA" dirty="0" smtClean="0"/>
              <a:t> та </a:t>
            </a:r>
            <a:r>
              <a:rPr lang="ru-RU" altLang="uk-UA" dirty="0" err="1" smtClean="0"/>
              <a:t>судини</a:t>
            </a:r>
            <a:endParaRPr lang="ru-RU" altLang="uk-UA" dirty="0" smtClean="0"/>
          </a:p>
          <a:p>
            <a:r>
              <a:rPr lang="ru-RU" altLang="uk-UA" dirty="0" smtClean="0"/>
              <a:t>Канал </a:t>
            </a:r>
            <a:r>
              <a:rPr lang="ru-RU" altLang="uk-UA" dirty="0" err="1" smtClean="0"/>
              <a:t>вистилає</a:t>
            </a:r>
            <a:r>
              <a:rPr lang="ru-RU" altLang="uk-UA" dirty="0" smtClean="0"/>
              <a:t> </a:t>
            </a:r>
            <a:r>
              <a:rPr lang="ru-RU" altLang="uk-UA" b="1" dirty="0" err="1" smtClean="0"/>
              <a:t>ендост</a:t>
            </a:r>
            <a:r>
              <a:rPr lang="ru-RU" altLang="uk-UA" dirty="0" smtClean="0"/>
              <a:t> – </a:t>
            </a:r>
            <a:r>
              <a:rPr lang="ru-RU" altLang="uk-UA" dirty="0" err="1" smtClean="0"/>
              <a:t>сполучна</a:t>
            </a:r>
            <a:r>
              <a:rPr lang="ru-RU" altLang="uk-UA" dirty="0" smtClean="0"/>
              <a:t> тканина </a:t>
            </a:r>
            <a:r>
              <a:rPr lang="ru-RU" altLang="uk-UA" dirty="0" err="1" smtClean="0"/>
              <a:t>із</a:t>
            </a:r>
            <a:r>
              <a:rPr lang="ru-RU" altLang="uk-UA" dirty="0" smtClean="0"/>
              <a:t> остеобластами</a:t>
            </a:r>
          </a:p>
          <a:p>
            <a:endParaRPr lang="ru-RU" altLang="uk-UA" dirty="0" smtClean="0"/>
          </a:p>
        </p:txBody>
      </p:sp>
    </p:spTree>
    <p:extLst>
      <p:ext uri="{BB962C8B-B14F-4D97-AF65-F5344CB8AC3E}">
        <p14:creationId xmlns:p14="http://schemas.microsoft.com/office/powerpoint/2010/main" val="57664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7D4DA2-CA28-497B-BBE7-5BA10C6EBA5E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  <p:sp>
        <p:nvSpPr>
          <p:cNvPr id="8" name="Заголовок 6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Компактна пластинчаста кісткова тканина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124" name="Picture 28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14141" r="4824" b="5781"/>
          <a:stretch/>
        </p:blipFill>
        <p:spPr bwMode="auto">
          <a:xfrm>
            <a:off x="4074838" y="1347614"/>
            <a:ext cx="5069161" cy="358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457200" y="1200151"/>
            <a:ext cx="3826768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altLang="uk-UA" b="1" dirty="0" smtClean="0"/>
              <a:t>Канали </a:t>
            </a:r>
            <a:r>
              <a:rPr lang="uk-UA" altLang="uk-UA" b="1" dirty="0" err="1" smtClean="0"/>
              <a:t>Гаверса</a:t>
            </a:r>
            <a:r>
              <a:rPr lang="uk-UA" altLang="uk-UA" b="1" dirty="0" smtClean="0"/>
              <a:t> </a:t>
            </a:r>
            <a:r>
              <a:rPr lang="uk-UA" altLang="uk-UA" dirty="0" smtClean="0"/>
              <a:t>двох сусідніх </a:t>
            </a:r>
            <a:r>
              <a:rPr lang="uk-UA" altLang="uk-UA" dirty="0" err="1" smtClean="0"/>
              <a:t>остеонів</a:t>
            </a:r>
            <a:r>
              <a:rPr lang="uk-UA" altLang="uk-UA" dirty="0" smtClean="0"/>
              <a:t> поєднуються між собою </a:t>
            </a:r>
            <a:r>
              <a:rPr lang="uk-UA" altLang="uk-UA" b="1" dirty="0" smtClean="0"/>
              <a:t>каналами </a:t>
            </a:r>
            <a:r>
              <a:rPr lang="uk-UA" altLang="uk-UA" b="1" dirty="0" err="1" smtClean="0"/>
              <a:t>Фолькмана</a:t>
            </a:r>
            <a:endParaRPr lang="ru-RU" altLang="uk-UA" b="1" dirty="0" smtClean="0"/>
          </a:p>
          <a:p>
            <a:endParaRPr lang="ru-RU" altLang="uk-UA" dirty="0" smtClean="0"/>
          </a:p>
        </p:txBody>
      </p:sp>
    </p:spTree>
    <p:extLst>
      <p:ext uri="{BB962C8B-B14F-4D97-AF65-F5344CB8AC3E}">
        <p14:creationId xmlns:p14="http://schemas.microsoft.com/office/powerpoint/2010/main" val="336893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7D4DA2-CA28-497B-BBE7-5BA10C6EBA5E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  <p:sp>
        <p:nvSpPr>
          <p:cNvPr id="8" name="Заголовок 6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Компактна пластинчаста кісткова тканина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51520" y="1200151"/>
            <a:ext cx="4824536" cy="36038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altLang="uk-UA" dirty="0" smtClean="0"/>
              <a:t>Ріст </a:t>
            </a:r>
            <a:r>
              <a:rPr lang="uk-UA" altLang="uk-UA" dirty="0" err="1" smtClean="0"/>
              <a:t>остеону</a:t>
            </a:r>
            <a:r>
              <a:rPr lang="uk-UA" altLang="uk-UA" dirty="0" smtClean="0"/>
              <a:t> починається із периферії: </a:t>
            </a:r>
            <a:r>
              <a:rPr lang="uk-UA" altLang="uk-UA" dirty="0" err="1" smtClean="0"/>
              <a:t>остеогенні</a:t>
            </a:r>
            <a:r>
              <a:rPr lang="uk-UA" altLang="uk-UA" dirty="0" smtClean="0"/>
              <a:t> клітини мігрують уздовж кровоносної судини, формують периферійну пластинку. Частина остеобластів замуровується, перетворюючись у </a:t>
            </a:r>
            <a:r>
              <a:rPr lang="uk-UA" altLang="uk-UA" dirty="0" err="1" smtClean="0"/>
              <a:t>остеоцит</a:t>
            </a:r>
            <a:r>
              <a:rPr lang="uk-UA" altLang="uk-UA" dirty="0" smtClean="0"/>
              <a:t>, решта остеобластів синтезують наступну пластинку.</a:t>
            </a:r>
            <a:endParaRPr lang="ru-RU" altLang="uk-UA" dirty="0" smtClean="0"/>
          </a:p>
          <a:p>
            <a:endParaRPr lang="ru-RU" altLang="uk-UA" dirty="0" smtClean="0"/>
          </a:p>
        </p:txBody>
      </p:sp>
      <p:pic>
        <p:nvPicPr>
          <p:cNvPr id="165890" name="Picture 2" descr="Картинки по запросу osteon grow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15966"/>
            <a:ext cx="3817020" cy="432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7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7D4DA2-CA28-497B-BBE7-5BA10C6EBA5E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  <p:sp>
        <p:nvSpPr>
          <p:cNvPr id="8" name="Заголовок 6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Компактна пластинчаста кісткова тканина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51520" y="1200151"/>
            <a:ext cx="4824536" cy="36038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altLang="uk-UA" dirty="0" smtClean="0"/>
              <a:t>Ріст </a:t>
            </a:r>
            <a:r>
              <a:rPr lang="uk-UA" altLang="uk-UA" dirty="0" err="1" smtClean="0"/>
              <a:t>остеону</a:t>
            </a:r>
            <a:r>
              <a:rPr lang="uk-UA" altLang="uk-UA" dirty="0" smtClean="0"/>
              <a:t> починається із периферії: </a:t>
            </a:r>
            <a:r>
              <a:rPr lang="uk-UA" altLang="uk-UA" dirty="0" err="1" smtClean="0"/>
              <a:t>остеогенні</a:t>
            </a:r>
            <a:r>
              <a:rPr lang="uk-UA" altLang="uk-UA" dirty="0" smtClean="0"/>
              <a:t> клітини мігрують уздовж кровоносної судини, формують периферійну пластинку. Частина остеобластів замуровується, перетворюючись у </a:t>
            </a:r>
            <a:r>
              <a:rPr lang="uk-UA" altLang="uk-UA" dirty="0" err="1" smtClean="0"/>
              <a:t>остеоцит</a:t>
            </a:r>
            <a:r>
              <a:rPr lang="uk-UA" altLang="uk-UA" dirty="0" smtClean="0"/>
              <a:t>, решта остеобластів синтезують наступну пластинку.</a:t>
            </a:r>
            <a:endParaRPr lang="ru-RU" altLang="uk-UA" dirty="0" smtClean="0"/>
          </a:p>
          <a:p>
            <a:endParaRPr lang="ru-RU" altLang="uk-UA" dirty="0" smtClean="0"/>
          </a:p>
        </p:txBody>
      </p:sp>
      <p:pic>
        <p:nvPicPr>
          <p:cNvPr id="168962" name="Picture 2" descr="Картинки по запросу osteon grow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975" y="1374896"/>
            <a:ext cx="4067943" cy="325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16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7D4DA2-CA28-497B-BBE7-5BA10C6EBA5E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  <p:sp>
        <p:nvSpPr>
          <p:cNvPr id="8" name="Заголовок 6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Компактна пластинчаста кісткова тканина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51520" y="1200151"/>
            <a:ext cx="4032448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altLang="uk-UA" dirty="0"/>
              <a:t>М</a:t>
            </a:r>
            <a:r>
              <a:rPr lang="uk-UA" altLang="uk-UA" dirty="0" smtClean="0"/>
              <a:t>іж </a:t>
            </a:r>
            <a:r>
              <a:rPr lang="uk-UA" altLang="uk-UA" dirty="0" err="1" smtClean="0"/>
              <a:t>остеонами</a:t>
            </a:r>
            <a:r>
              <a:rPr lang="uk-UA" altLang="uk-UA" dirty="0" smtClean="0"/>
              <a:t> розташовані </a:t>
            </a:r>
            <a:r>
              <a:rPr lang="uk-UA" altLang="uk-UA" b="1" dirty="0" smtClean="0"/>
              <a:t>вставні пластинки</a:t>
            </a:r>
            <a:r>
              <a:rPr lang="uk-UA" altLang="uk-UA" dirty="0" smtClean="0"/>
              <a:t> – залишки старих частково зруйнованих </a:t>
            </a:r>
            <a:r>
              <a:rPr lang="uk-UA" altLang="uk-UA" dirty="0" err="1" smtClean="0"/>
              <a:t>остеонів</a:t>
            </a:r>
            <a:r>
              <a:rPr lang="uk-UA" altLang="uk-UA" dirty="0" smtClean="0"/>
              <a:t>. </a:t>
            </a:r>
            <a:endParaRPr lang="ru-RU" altLang="uk-UA" dirty="0" smtClean="0"/>
          </a:p>
          <a:p>
            <a:endParaRPr lang="ru-RU" altLang="uk-UA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" t="18960" r="50000" b="24086"/>
          <a:stretch/>
        </p:blipFill>
        <p:spPr>
          <a:xfrm>
            <a:off x="4499991" y="1034686"/>
            <a:ext cx="4644009" cy="41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3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3986"/>
            <a:ext cx="6812293" cy="510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4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6272272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3728"/>
                <a:gridCol w="2304256"/>
                <a:gridCol w="2430016"/>
                <a:gridCol w="2286000"/>
              </a:tblGrid>
              <a:tr h="908773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Клітини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Волокниста сполучна тканина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Хрящова тканина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Кісткова тканина</a:t>
                      </a:r>
                      <a:endParaRPr lang="uk-UA" sz="2000" dirty="0"/>
                    </a:p>
                  </a:txBody>
                  <a:tcPr/>
                </a:tc>
              </a:tr>
              <a:tr h="1215054">
                <a:tc>
                  <a:txBody>
                    <a:bodyPr/>
                    <a:lstStyle/>
                    <a:p>
                      <a:r>
                        <a:rPr lang="uk-UA" b="1" dirty="0" err="1" smtClean="0"/>
                        <a:t>Стовурові</a:t>
                      </a:r>
                      <a:r>
                        <a:rPr lang="uk-UA" b="1" dirty="0" smtClean="0"/>
                        <a:t> клітини </a:t>
                      </a:r>
                      <a:r>
                        <a:rPr lang="uk-UA" dirty="0" smtClean="0"/>
                        <a:t>– забезпечують регенерацію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Пре</a:t>
                      </a:r>
                      <a:r>
                        <a:rPr lang="uk-UA" sz="2400" b="1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фібро</a:t>
                      </a:r>
                      <a:r>
                        <a:rPr lang="uk-UA" sz="2400" b="1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бласт</a:t>
                      </a:r>
                      <a:endParaRPr lang="uk-UA" sz="2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Пре</a:t>
                      </a:r>
                      <a:r>
                        <a:rPr lang="uk-UA" sz="2400" b="1" dirty="0" err="1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хондро</a:t>
                      </a:r>
                      <a:r>
                        <a:rPr lang="uk-UA" sz="2400" b="1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бласт</a:t>
                      </a:r>
                      <a:endParaRPr lang="uk-UA" sz="2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Пре</a:t>
                      </a:r>
                      <a:r>
                        <a:rPr lang="uk-UA" sz="2400" b="1" dirty="0" err="1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остео</a:t>
                      </a:r>
                      <a:r>
                        <a:rPr lang="uk-UA" sz="2400" b="1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бласт</a:t>
                      </a:r>
                      <a:endParaRPr lang="uk-UA" sz="2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1505174">
                <a:tc>
                  <a:txBody>
                    <a:bodyPr/>
                    <a:lstStyle/>
                    <a:p>
                      <a:r>
                        <a:rPr lang="uk-UA" b="1" dirty="0" smtClean="0"/>
                        <a:t>Молоді клітини </a:t>
                      </a:r>
                      <a:r>
                        <a:rPr lang="uk-UA" dirty="0" smtClean="0"/>
                        <a:t>– синтезують компоненти міжклітинної речовини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Фібро</a:t>
                      </a:r>
                      <a:r>
                        <a:rPr lang="uk-UA" sz="24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бласт</a:t>
                      </a:r>
                      <a:endParaRPr lang="uk-UA" sz="2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err="1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Хондро</a:t>
                      </a:r>
                      <a:r>
                        <a:rPr lang="uk-UA" sz="2400" b="1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бласт</a:t>
                      </a:r>
                      <a:endParaRPr lang="uk-UA" sz="2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Остео</a:t>
                      </a:r>
                      <a:r>
                        <a:rPr lang="uk-UA" sz="24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бласт</a:t>
                      </a:r>
                      <a:endParaRPr lang="uk-UA" sz="2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1514499">
                <a:tc>
                  <a:txBody>
                    <a:bodyPr/>
                    <a:lstStyle/>
                    <a:p>
                      <a:r>
                        <a:rPr lang="uk-UA" b="1" dirty="0" smtClean="0"/>
                        <a:t>Зрілі клітини </a:t>
                      </a:r>
                      <a:r>
                        <a:rPr lang="uk-UA" dirty="0" smtClean="0"/>
                        <a:t>– </a:t>
                      </a:r>
                    </a:p>
                    <a:p>
                      <a:r>
                        <a:rPr lang="uk-UA" dirty="0" smtClean="0"/>
                        <a:t>Забезпечують гомеостаз міжклітинної речовини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Фібро</a:t>
                      </a:r>
                      <a:r>
                        <a:rPr lang="uk-UA" sz="24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цит</a:t>
                      </a:r>
                      <a:endParaRPr lang="uk-UA" sz="2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err="1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Хондро</a:t>
                      </a:r>
                      <a:r>
                        <a:rPr lang="uk-UA" sz="2400" b="1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цит</a:t>
                      </a:r>
                      <a:endParaRPr lang="uk-UA" sz="2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err="1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Остео</a:t>
                      </a:r>
                      <a:r>
                        <a:rPr lang="uk-UA" sz="2400" b="1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цит</a:t>
                      </a:r>
                      <a:endParaRPr lang="uk-UA" sz="2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Стрелка вниз 4"/>
          <p:cNvSpPr/>
          <p:nvPr/>
        </p:nvSpPr>
        <p:spPr>
          <a:xfrm>
            <a:off x="2994624" y="1965393"/>
            <a:ext cx="43204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Стрелка вниз 5"/>
          <p:cNvSpPr/>
          <p:nvPr/>
        </p:nvSpPr>
        <p:spPr>
          <a:xfrm>
            <a:off x="3005449" y="3507854"/>
            <a:ext cx="43204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Стрелка вниз 6"/>
          <p:cNvSpPr/>
          <p:nvPr/>
        </p:nvSpPr>
        <p:spPr>
          <a:xfrm>
            <a:off x="5364088" y="1965393"/>
            <a:ext cx="43204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трелка вниз 7"/>
          <p:cNvSpPr/>
          <p:nvPr/>
        </p:nvSpPr>
        <p:spPr>
          <a:xfrm>
            <a:off x="5364088" y="3507854"/>
            <a:ext cx="43204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трелка вниз 8"/>
          <p:cNvSpPr/>
          <p:nvPr/>
        </p:nvSpPr>
        <p:spPr>
          <a:xfrm>
            <a:off x="7740352" y="1935100"/>
            <a:ext cx="43204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елка вниз 9"/>
          <p:cNvSpPr/>
          <p:nvPr/>
        </p:nvSpPr>
        <p:spPr>
          <a:xfrm>
            <a:off x="7754207" y="3507854"/>
            <a:ext cx="43204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738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Кістка як орган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Picture 2" descr="E:\kosti_skeleta_chelovek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736" y="1143000"/>
            <a:ext cx="4581624" cy="35266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104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Кістка як орган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361950" indent="0">
              <a:buNone/>
            </a:pPr>
            <a:r>
              <a:rPr lang="uk-UA" b="1" dirty="0" smtClean="0"/>
              <a:t>Губчасті, короткі, плоскі, </a:t>
            </a:r>
            <a:r>
              <a:rPr lang="uk-UA" b="1" dirty="0" err="1" smtClean="0"/>
              <a:t>сесамовидні</a:t>
            </a:r>
            <a:r>
              <a:rPr lang="uk-UA" b="1" dirty="0" smtClean="0"/>
              <a:t> кістки</a:t>
            </a:r>
          </a:p>
          <a:p>
            <a:r>
              <a:rPr lang="uk-UA" dirty="0" smtClean="0"/>
              <a:t>Такі кістки складаються із губчастої кістки, зовні покриті компактною кістковою тканиною.</a:t>
            </a:r>
          </a:p>
          <a:p>
            <a:r>
              <a:rPr lang="uk-UA" dirty="0" smtClean="0"/>
              <a:t>Зовні кістка покрита </a:t>
            </a:r>
            <a:r>
              <a:rPr lang="uk-UA" b="1" dirty="0" smtClean="0"/>
              <a:t>окістям</a:t>
            </a:r>
          </a:p>
        </p:txBody>
      </p:sp>
      <p:pic>
        <p:nvPicPr>
          <p:cNvPr id="172034" name="Picture 2" descr="Картинки по запросу spongy bo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1" t="47071" r="48906" b="8791"/>
          <a:stretch/>
        </p:blipFill>
        <p:spPr bwMode="auto">
          <a:xfrm>
            <a:off x="5328745" y="1203598"/>
            <a:ext cx="3610304" cy="302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57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Кістка як орган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361950" indent="0">
              <a:buNone/>
            </a:pPr>
            <a:r>
              <a:rPr lang="uk-UA" b="1" dirty="0" smtClean="0"/>
              <a:t>Довгі кістки</a:t>
            </a:r>
          </a:p>
          <a:p>
            <a:r>
              <a:rPr lang="uk-UA" dirty="0" smtClean="0"/>
              <a:t>Епіфіз складається із губчастої кістки, зовні покритий компактною кістковою тканиною, </a:t>
            </a:r>
          </a:p>
          <a:p>
            <a:r>
              <a:rPr lang="uk-UA" dirty="0" err="1" smtClean="0"/>
              <a:t>Діафіз</a:t>
            </a:r>
            <a:r>
              <a:rPr lang="uk-UA" dirty="0" smtClean="0"/>
              <a:t> складається із компактної кісткової тканини.</a:t>
            </a:r>
          </a:p>
          <a:p>
            <a:r>
              <a:rPr lang="uk-UA" dirty="0"/>
              <a:t>Зовні кістка покрита </a:t>
            </a:r>
            <a:r>
              <a:rPr lang="uk-UA" b="1" dirty="0" smtClean="0"/>
              <a:t>окістям</a:t>
            </a:r>
            <a:endParaRPr lang="uk-UA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uk-UA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014" l="66196" r="96844">
                        <a14:foregroundMark x1="75914" y1="5402" x2="73920" y2="6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56"/>
          <a:stretch/>
        </p:blipFill>
        <p:spPr bwMode="auto">
          <a:xfrm>
            <a:off x="5784112" y="0"/>
            <a:ext cx="3359888" cy="548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84368" y="33950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Епіфіз</a:t>
            </a:r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7504476" y="206769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Діафіз</a:t>
            </a:r>
            <a:endParaRPr lang="uk-UA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2" t="9541" r="930" b="11556"/>
          <a:stretch/>
        </p:blipFill>
        <p:spPr bwMode="auto">
          <a:xfrm>
            <a:off x="4211960" y="1491285"/>
            <a:ext cx="2302940" cy="355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56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915566"/>
            <a:ext cx="5112568" cy="41044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smtClean="0"/>
              <a:t>На поперечному зрізі </a:t>
            </a:r>
            <a:r>
              <a:rPr lang="uk-UA" dirty="0" err="1" smtClean="0"/>
              <a:t>діафіз</a:t>
            </a:r>
            <a:r>
              <a:rPr lang="uk-UA" dirty="0" smtClean="0"/>
              <a:t> довгої кістки має наступні шари (із зовні усередину, до </a:t>
            </a:r>
            <a:r>
              <a:rPr lang="uk-UA" dirty="0" err="1" smtClean="0"/>
              <a:t>кістковомозкової</a:t>
            </a:r>
            <a:r>
              <a:rPr lang="uk-UA" dirty="0" smtClean="0"/>
              <a:t> порожнини):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/>
              <a:t>Окістя (</a:t>
            </a:r>
            <a:r>
              <a:rPr lang="uk-UA" dirty="0" err="1" smtClean="0"/>
              <a:t>периост</a:t>
            </a:r>
            <a:r>
              <a:rPr lang="uk-UA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/>
              <a:t>Шар зовнішніх генеральних пластинок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err="1" smtClean="0"/>
              <a:t>Остеонний</a:t>
            </a:r>
            <a:r>
              <a:rPr lang="uk-UA" dirty="0" smtClean="0"/>
              <a:t> шар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/>
              <a:t>Шар внутрішніх генеральних пластинок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err="1" smtClean="0"/>
              <a:t>Ендост</a:t>
            </a:r>
            <a:endParaRPr lang="uk-UA" dirty="0" smtClean="0"/>
          </a:p>
          <a:p>
            <a:endParaRPr lang="uk-UA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Кістка як орган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Picture 2" descr="D:\Атлас\сжатые рисунки\30 костная ткань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809" r="981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28622" y="1062999"/>
            <a:ext cx="4938875" cy="349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11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Окістя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2947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ru-RU" altLang="uk-UA" sz="2400" b="1" i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ru-RU" altLang="uk-UA" dirty="0"/>
              <a:t>Пер</a:t>
            </a:r>
            <a:r>
              <a:rPr lang="uk-UA" altLang="uk-UA" dirty="0"/>
              <a:t>и</a:t>
            </a:r>
            <a:r>
              <a:rPr lang="ru-RU" altLang="uk-UA" dirty="0"/>
              <a:t>ост – </a:t>
            </a:r>
            <a:r>
              <a:rPr lang="ru-RU" altLang="uk-UA" dirty="0" err="1"/>
              <a:t>покриває</a:t>
            </a:r>
            <a:r>
              <a:rPr lang="ru-RU" altLang="uk-UA" dirty="0"/>
              <a:t> </a:t>
            </a:r>
            <a:r>
              <a:rPr lang="ru-RU" altLang="uk-UA" dirty="0" err="1"/>
              <a:t>кістку</a:t>
            </a:r>
            <a:r>
              <a:rPr lang="ru-RU" altLang="uk-UA" dirty="0"/>
              <a:t> </a:t>
            </a:r>
            <a:r>
              <a:rPr lang="ru-RU" altLang="uk-UA" dirty="0" err="1"/>
              <a:t>ззовні</a:t>
            </a:r>
            <a:r>
              <a:rPr lang="ru-RU" altLang="uk-UA" dirty="0" smtClean="0"/>
              <a:t>.</a:t>
            </a:r>
            <a:endParaRPr lang="en-US" altLang="uk-UA" dirty="0"/>
          </a:p>
          <a:p>
            <a:pPr eaLnBrk="1" hangingPunct="1"/>
            <a:r>
              <a:rPr lang="ru-RU" altLang="uk-UA" dirty="0" err="1" smtClean="0"/>
              <a:t>Забезпечує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регенерацію</a:t>
            </a:r>
            <a:r>
              <a:rPr lang="ru-RU" altLang="uk-UA" dirty="0" smtClean="0"/>
              <a:t> та </a:t>
            </a:r>
            <a:r>
              <a:rPr lang="ru-RU" altLang="uk-UA" dirty="0" err="1" smtClean="0"/>
              <a:t>ріст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кісток</a:t>
            </a:r>
            <a:r>
              <a:rPr lang="ru-RU" altLang="uk-UA" dirty="0" smtClean="0"/>
              <a:t> у </a:t>
            </a:r>
            <a:r>
              <a:rPr lang="ru-RU" altLang="uk-UA" dirty="0" err="1" smtClean="0"/>
              <a:t>товщину</a:t>
            </a:r>
            <a:endParaRPr lang="ru-RU" altLang="uk-UA" dirty="0"/>
          </a:p>
        </p:txBody>
      </p:sp>
      <p:pic>
        <p:nvPicPr>
          <p:cNvPr id="35842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0" b="99057" l="7330" r="97382">
                        <a14:foregroundMark x1="20942" y1="22642" x2="28796" y2="19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76127"/>
            <a:ext cx="3120374" cy="346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00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57300"/>
            <a:ext cx="8077200" cy="337185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ru-RU" altLang="uk-UA" dirty="0" err="1" smtClean="0"/>
              <a:t>Має</a:t>
            </a:r>
            <a:r>
              <a:rPr lang="ru-RU" altLang="uk-UA" dirty="0" smtClean="0"/>
              <a:t> два </a:t>
            </a:r>
            <a:r>
              <a:rPr lang="ru-RU" altLang="uk-UA" dirty="0" err="1" smtClean="0"/>
              <a:t>шари</a:t>
            </a:r>
            <a:r>
              <a:rPr lang="ru-RU" altLang="uk-UA" dirty="0" smtClean="0"/>
              <a:t>:</a:t>
            </a:r>
          </a:p>
          <a:p>
            <a:pPr eaLnBrk="1" hangingPunct="1"/>
            <a:r>
              <a:rPr lang="ru-RU" altLang="uk-UA" dirty="0" smtClean="0"/>
              <a:t>     - </a:t>
            </a:r>
            <a:r>
              <a:rPr lang="ru-RU" altLang="uk-UA" dirty="0" err="1" smtClean="0"/>
              <a:t>зовнішній</a:t>
            </a:r>
            <a:r>
              <a:rPr lang="ru-RU" altLang="uk-UA" dirty="0" smtClean="0"/>
              <a:t>, </a:t>
            </a:r>
            <a:r>
              <a:rPr lang="ru-RU" altLang="uk-UA" dirty="0" err="1" smtClean="0"/>
              <a:t>волокнистий</a:t>
            </a:r>
            <a:r>
              <a:rPr lang="ru-RU" altLang="uk-UA" dirty="0" smtClean="0"/>
              <a:t> </a:t>
            </a:r>
            <a:r>
              <a:rPr lang="ru-RU" altLang="uk-UA" dirty="0" smtClean="0">
                <a:solidFill>
                  <a:srgbClr val="7030A0"/>
                </a:solidFill>
              </a:rPr>
              <a:t>(</a:t>
            </a:r>
            <a:r>
              <a:rPr lang="ru-RU" altLang="uk-UA" dirty="0" err="1" smtClean="0">
                <a:solidFill>
                  <a:srgbClr val="7030A0"/>
                </a:solidFill>
              </a:rPr>
              <a:t>щільна</a:t>
            </a:r>
            <a:r>
              <a:rPr lang="ru-RU" altLang="uk-UA" dirty="0" smtClean="0">
                <a:solidFill>
                  <a:srgbClr val="7030A0"/>
                </a:solidFill>
              </a:rPr>
              <a:t> с. </a:t>
            </a:r>
            <a:r>
              <a:rPr lang="ru-RU" altLang="uk-UA" dirty="0" err="1" smtClean="0">
                <a:solidFill>
                  <a:srgbClr val="7030A0"/>
                </a:solidFill>
              </a:rPr>
              <a:t>тк</a:t>
            </a:r>
            <a:r>
              <a:rPr lang="ru-RU" altLang="uk-UA" dirty="0" smtClean="0">
                <a:solidFill>
                  <a:srgbClr val="7030A0"/>
                </a:solidFill>
              </a:rPr>
              <a:t>) </a:t>
            </a:r>
            <a:endParaRPr lang="ru-RU" altLang="uk-UA" dirty="0" smtClean="0"/>
          </a:p>
          <a:p>
            <a:pPr eaLnBrk="1" hangingPunct="1"/>
            <a:r>
              <a:rPr lang="ru-RU" altLang="uk-UA" dirty="0" smtClean="0"/>
              <a:t>     - </a:t>
            </a:r>
            <a:r>
              <a:rPr lang="ru-RU" altLang="uk-UA" dirty="0" err="1" smtClean="0"/>
              <a:t>внутрішній</a:t>
            </a:r>
            <a:r>
              <a:rPr lang="ru-RU" altLang="uk-UA" dirty="0" smtClean="0"/>
              <a:t> </a:t>
            </a:r>
            <a:r>
              <a:rPr lang="ru-RU" altLang="uk-UA" dirty="0" smtClean="0">
                <a:solidFill>
                  <a:srgbClr val="7030A0"/>
                </a:solidFill>
              </a:rPr>
              <a:t>(</a:t>
            </a:r>
            <a:r>
              <a:rPr lang="ru-RU" altLang="uk-UA" dirty="0" err="1" smtClean="0">
                <a:solidFill>
                  <a:srgbClr val="7030A0"/>
                </a:solidFill>
              </a:rPr>
              <a:t>пухка</a:t>
            </a:r>
            <a:r>
              <a:rPr lang="ru-RU" altLang="uk-UA" dirty="0" smtClean="0">
                <a:solidFill>
                  <a:srgbClr val="7030A0"/>
                </a:solidFill>
              </a:rPr>
              <a:t> </a:t>
            </a:r>
            <a:r>
              <a:rPr lang="ru-RU" altLang="uk-UA" dirty="0" err="1" smtClean="0">
                <a:solidFill>
                  <a:srgbClr val="7030A0"/>
                </a:solidFill>
              </a:rPr>
              <a:t>сполучна</a:t>
            </a:r>
            <a:r>
              <a:rPr lang="ru-RU" altLang="uk-UA" dirty="0" smtClean="0">
                <a:solidFill>
                  <a:srgbClr val="7030A0"/>
                </a:solidFill>
              </a:rPr>
              <a:t> тканина з </a:t>
            </a:r>
            <a:r>
              <a:rPr lang="ru-RU" altLang="uk-UA" dirty="0" err="1" smtClean="0">
                <a:solidFill>
                  <a:srgbClr val="7030A0"/>
                </a:solidFill>
              </a:rPr>
              <a:t>капілярами</a:t>
            </a:r>
            <a:endParaRPr lang="ru-RU" altLang="uk-UA" dirty="0" smtClean="0">
              <a:solidFill>
                <a:srgbClr val="7030A0"/>
              </a:solidFill>
            </a:endParaRPr>
          </a:p>
          <a:p>
            <a:pPr eaLnBrk="1" hangingPunct="1"/>
            <a:r>
              <a:rPr lang="ru-RU" altLang="uk-UA" dirty="0" err="1" smtClean="0"/>
              <a:t>Внутрішній</a:t>
            </a:r>
            <a:r>
              <a:rPr lang="ru-RU" altLang="uk-UA" dirty="0" smtClean="0"/>
              <a:t> шар</a:t>
            </a:r>
            <a:r>
              <a:rPr lang="ru-RU" altLang="uk-UA" dirty="0" smtClean="0">
                <a:solidFill>
                  <a:srgbClr val="7030A0"/>
                </a:solidFill>
              </a:rPr>
              <a:t> </a:t>
            </a:r>
            <a:r>
              <a:rPr lang="ru-RU" altLang="uk-UA" dirty="0" err="1" smtClean="0"/>
              <a:t>містить</a:t>
            </a:r>
            <a:r>
              <a:rPr lang="ru-RU" altLang="uk-UA" dirty="0" smtClean="0"/>
              <a:t> </a:t>
            </a:r>
            <a:r>
              <a:rPr lang="ru-RU" altLang="uk-UA" b="1" dirty="0" err="1" smtClean="0">
                <a:solidFill>
                  <a:srgbClr val="7030A0"/>
                </a:solidFill>
              </a:rPr>
              <a:t>остеогенні</a:t>
            </a:r>
            <a:r>
              <a:rPr lang="ru-RU" altLang="uk-UA" b="1" dirty="0" smtClean="0">
                <a:solidFill>
                  <a:srgbClr val="7030A0"/>
                </a:solidFill>
              </a:rPr>
              <a:t> </a:t>
            </a:r>
            <a:r>
              <a:rPr lang="ru-RU" altLang="uk-UA" b="1" dirty="0" err="1" smtClean="0">
                <a:solidFill>
                  <a:srgbClr val="7030A0"/>
                </a:solidFill>
              </a:rPr>
              <a:t>камбіальні</a:t>
            </a:r>
            <a:r>
              <a:rPr lang="ru-RU" altLang="uk-UA" b="1" dirty="0" smtClean="0">
                <a:solidFill>
                  <a:srgbClr val="7030A0"/>
                </a:solidFill>
              </a:rPr>
              <a:t> </a:t>
            </a:r>
            <a:r>
              <a:rPr lang="ru-RU" altLang="uk-UA" b="1" dirty="0" err="1" smtClean="0">
                <a:solidFill>
                  <a:srgbClr val="7030A0"/>
                </a:solidFill>
              </a:rPr>
              <a:t>клітини</a:t>
            </a:r>
            <a:r>
              <a:rPr lang="ru-RU" altLang="uk-UA" dirty="0" smtClean="0">
                <a:solidFill>
                  <a:srgbClr val="7030A0"/>
                </a:solidFill>
              </a:rPr>
              <a:t> і </a:t>
            </a:r>
            <a:r>
              <a:rPr lang="ru-RU" altLang="uk-UA" b="1" dirty="0" err="1" smtClean="0">
                <a:solidFill>
                  <a:srgbClr val="7030A0"/>
                </a:solidFill>
              </a:rPr>
              <a:t>остеобласти</a:t>
            </a:r>
            <a:r>
              <a:rPr lang="ru-RU" altLang="uk-UA" dirty="0" smtClean="0"/>
              <a:t> </a:t>
            </a:r>
          </a:p>
          <a:p>
            <a:pPr eaLnBrk="1" hangingPunct="1"/>
            <a:r>
              <a:rPr lang="ru-RU" altLang="uk-UA" dirty="0" smtClean="0"/>
              <a:t>За </a:t>
            </a:r>
            <a:r>
              <a:rPr lang="ru-RU" altLang="uk-UA" dirty="0" err="1" smtClean="0"/>
              <a:t>рахунок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окістя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забезпечується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зростання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кістки</a:t>
            </a:r>
            <a:r>
              <a:rPr lang="ru-RU" altLang="uk-UA" dirty="0" smtClean="0"/>
              <a:t> в </a:t>
            </a:r>
            <a:r>
              <a:rPr lang="ru-RU" altLang="uk-UA" dirty="0" err="1" smtClean="0"/>
              <a:t>товщину</a:t>
            </a:r>
            <a:r>
              <a:rPr lang="ru-RU" altLang="uk-UA" dirty="0" smtClean="0"/>
              <a:t> (</a:t>
            </a:r>
            <a:r>
              <a:rPr lang="ru-RU" altLang="uk-UA" dirty="0" err="1" smtClean="0"/>
              <a:t>аппозиційний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ріст</a:t>
            </a:r>
            <a:r>
              <a:rPr lang="ru-RU" altLang="uk-UA" dirty="0" smtClean="0"/>
              <a:t>), а </a:t>
            </a:r>
            <a:r>
              <a:rPr lang="ru-RU" altLang="uk-UA" dirty="0" err="1" smtClean="0"/>
              <a:t>також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регенерація</a:t>
            </a:r>
            <a:r>
              <a:rPr lang="ru-RU" altLang="uk-UA" dirty="0" smtClean="0"/>
              <a:t>.</a:t>
            </a:r>
          </a:p>
          <a:p>
            <a:pPr eaLnBrk="1" hangingPunct="1"/>
            <a:endParaRPr lang="ru-RU" altLang="uk-UA" dirty="0" smtClean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949844-C481-4F7F-AB08-23159E5C7F71}" type="slidenum">
              <a:rPr lang="ru-RU"/>
              <a:pPr>
                <a:defRPr/>
              </a:pPr>
              <a:t>65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noFill/>
          <a:ln>
            <a:noFill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Окістя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9867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350838" y="1314451"/>
          <a:ext cx="8564562" cy="3212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4" name="Image" r:id="rId4" imgW="5839485" imgH="2919743" progId="Photoshop.Image.7">
                  <p:embed/>
                </p:oleObj>
              </mc:Choice>
              <mc:Fallback>
                <p:oleObj name="Image" r:id="rId4" imgW="5839485" imgH="2919743" progId="Photoshop.Image.7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838" y="1314451"/>
                        <a:ext cx="8564562" cy="3212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934DF-2394-4D27-84C8-F7286EF8FF97}" type="slidenum">
              <a:rPr lang="ru-RU"/>
              <a:pPr>
                <a:defRPr/>
              </a:pPr>
              <a:t>66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noFill/>
          <a:ln>
            <a:noFill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Окістя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31488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Ендост</a:t>
            </a:r>
            <a:r>
              <a:rPr lang="ru-RU" alt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200150"/>
            <a:ext cx="4114800" cy="3819871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ru-RU" altLang="uk-UA" dirty="0" err="1" smtClean="0"/>
              <a:t>Оболонка</a:t>
            </a:r>
            <a:r>
              <a:rPr lang="ru-RU" altLang="uk-UA" dirty="0" smtClean="0"/>
              <a:t>, </a:t>
            </a:r>
            <a:r>
              <a:rPr lang="ru-RU" altLang="uk-UA" dirty="0" err="1" smtClean="0"/>
              <a:t>що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покриває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кістку</a:t>
            </a:r>
            <a:r>
              <a:rPr lang="ru-RU" altLang="uk-UA" dirty="0" smtClean="0"/>
              <a:t> з боку </a:t>
            </a:r>
            <a:r>
              <a:rPr lang="ru-RU" altLang="uk-UA" dirty="0" err="1" smtClean="0"/>
              <a:t>кістковмозкової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порожнини</a:t>
            </a:r>
            <a:r>
              <a:rPr lang="ru-RU" altLang="uk-UA" dirty="0" smtClean="0"/>
              <a:t>, </a:t>
            </a:r>
            <a:r>
              <a:rPr lang="ru-RU" altLang="uk-UA" dirty="0" err="1" smtClean="0"/>
              <a:t>вистилає</a:t>
            </a:r>
            <a:r>
              <a:rPr lang="ru-RU" altLang="uk-UA" dirty="0" smtClean="0"/>
              <a:t> канали </a:t>
            </a:r>
            <a:r>
              <a:rPr lang="ru-RU" altLang="uk-UA" dirty="0" err="1" smtClean="0"/>
              <a:t>остеонів</a:t>
            </a:r>
            <a:r>
              <a:rPr lang="ru-RU" altLang="uk-UA" dirty="0" smtClean="0"/>
              <a:t>, </a:t>
            </a:r>
            <a:r>
              <a:rPr lang="ru-RU" altLang="uk-UA" dirty="0" err="1" smtClean="0"/>
              <a:t>покриває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кісткові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трабекули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губчастої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кістки</a:t>
            </a:r>
            <a:endParaRPr lang="ru-RU" altLang="uk-UA" dirty="0" smtClean="0"/>
          </a:p>
          <a:p>
            <a:pPr eaLnBrk="1" hangingPunct="1"/>
            <a:endParaRPr lang="uk-UA" altLang="uk-UA" dirty="0" smtClean="0"/>
          </a:p>
          <a:p>
            <a:pPr eaLnBrk="1" hangingPunct="1"/>
            <a:r>
              <a:rPr lang="ru-RU" altLang="uk-UA" dirty="0" err="1" smtClean="0"/>
              <a:t>пухка</a:t>
            </a:r>
            <a:r>
              <a:rPr lang="ru-RU" altLang="uk-UA" dirty="0" smtClean="0"/>
              <a:t> волокниста </a:t>
            </a:r>
            <a:r>
              <a:rPr lang="ru-RU" altLang="uk-UA" dirty="0" err="1" smtClean="0"/>
              <a:t>сполучна</a:t>
            </a:r>
            <a:r>
              <a:rPr lang="ru-RU" altLang="uk-UA" dirty="0" smtClean="0"/>
              <a:t> тканина з остеобластами і остеокластами</a:t>
            </a:r>
          </a:p>
          <a:p>
            <a:pPr eaLnBrk="1" hangingPunct="1"/>
            <a:endParaRPr lang="ru-RU" altLang="uk-UA" dirty="0" smtClean="0">
              <a:solidFill>
                <a:schemeClr val="accent1"/>
              </a:solidFill>
            </a:endParaRPr>
          </a:p>
        </p:txBody>
      </p:sp>
      <p:pic>
        <p:nvPicPr>
          <p:cNvPr id="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440657"/>
            <a:ext cx="4038600" cy="2913460"/>
          </a:xfrm>
          <a:noFill/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E86B23-30DF-4F0E-B0E5-75CC88847913}" type="slidenum">
              <a:rPr lang="ru-RU"/>
              <a:pPr>
                <a:defRPr/>
              </a:pPr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1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Будова суглобів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00150"/>
            <a:ext cx="4572000" cy="3943350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/>
              <a:t>Кістки з’єднуються за допомогою зв’язок</a:t>
            </a:r>
          </a:p>
          <a:p>
            <a:r>
              <a:rPr lang="uk-UA" dirty="0" smtClean="0"/>
              <a:t>Суглобові поверхні кісток покриті суглобовим хрящем, </a:t>
            </a:r>
          </a:p>
          <a:p>
            <a:r>
              <a:rPr lang="uk-UA" dirty="0" smtClean="0"/>
              <a:t>Порожнина суглоба утворена суглобовою сумкою (капсулою, яка покрита синовіальною оболонкою та заповнена синовіальною рідиною.</a:t>
            </a:r>
            <a:endParaRPr lang="uk-UA" dirty="0"/>
          </a:p>
        </p:txBody>
      </p:sp>
      <p:pic>
        <p:nvPicPr>
          <p:cNvPr id="4" name="Picture 3" descr="E:\сугло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845" y="1851670"/>
            <a:ext cx="4498155" cy="2473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726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Будова суглобів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Picture 4" descr="ÐÐ°ÑÑÐ¸Ð½ÐºÐ¸ Ð¿Ð¾ Ð·Ð°Ð¿ÑÐ¾ÑÑ cartilage hist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418" y="1057301"/>
            <a:ext cx="4214543" cy="317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0" y="1200150"/>
            <a:ext cx="4572000" cy="3943350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/>
              <a:t>Кістки з’єднуються за допомогою зв’язок</a:t>
            </a:r>
          </a:p>
          <a:p>
            <a:r>
              <a:rPr lang="uk-UA" dirty="0" smtClean="0"/>
              <a:t>Суглобові поверхні кісток покриті суглобовим хрящем, </a:t>
            </a:r>
          </a:p>
          <a:p>
            <a:r>
              <a:rPr lang="uk-UA" dirty="0" smtClean="0"/>
              <a:t>Порожнина суглоба утворена суглобовою сумкою (капсулою, яка покрита синовіальною оболонкою та заповнена синовіальною рідиною.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0981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5310421"/>
              </p:ext>
            </p:extLst>
          </p:nvPr>
        </p:nvGraphicFramePr>
        <p:xfrm>
          <a:off x="179511" y="47798"/>
          <a:ext cx="8784977" cy="5044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502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Синовіальна оболонка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0150"/>
            <a:ext cx="5050904" cy="3891880"/>
          </a:xfrm>
        </p:spPr>
        <p:txBody>
          <a:bodyPr>
            <a:normAutofit fontScale="77500" lnSpcReduction="20000"/>
          </a:bodyPr>
          <a:lstStyle/>
          <a:p>
            <a:r>
              <a:rPr lang="uk-UA" dirty="0" smtClean="0"/>
              <a:t>Має два шари: зовнішній волокнистий (щільна сполучна тканина з судинами), в тому </a:t>
            </a:r>
            <a:r>
              <a:rPr lang="uk-UA" dirty="0" err="1" smtClean="0"/>
              <a:t>числы</a:t>
            </a:r>
            <a:r>
              <a:rPr lang="uk-UA" dirty="0" smtClean="0"/>
              <a:t> еластичний та колагеновий шари; та внутрішній клітинний, що складається із </a:t>
            </a:r>
            <a:r>
              <a:rPr lang="uk-UA" dirty="0" err="1" smtClean="0"/>
              <a:t>епітеліоподібних</a:t>
            </a:r>
            <a:r>
              <a:rPr lang="uk-UA" dirty="0" smtClean="0"/>
              <a:t> клітин – </a:t>
            </a:r>
            <a:r>
              <a:rPr lang="uk-UA" dirty="0" err="1" smtClean="0"/>
              <a:t>синовіоцитів</a:t>
            </a:r>
            <a:endParaRPr lang="uk-UA" dirty="0" smtClean="0"/>
          </a:p>
          <a:p>
            <a:r>
              <a:rPr lang="uk-UA" dirty="0" err="1" smtClean="0"/>
              <a:t>Синовіоцити</a:t>
            </a:r>
            <a:r>
              <a:rPr lang="uk-UA" dirty="0" smtClean="0"/>
              <a:t> можуть бути трьох видів: </a:t>
            </a:r>
            <a:r>
              <a:rPr lang="uk-UA" dirty="0" err="1" smtClean="0"/>
              <a:t>фібробластоподібні</a:t>
            </a:r>
            <a:r>
              <a:rPr lang="uk-UA" dirty="0" smtClean="0"/>
              <a:t>, </a:t>
            </a:r>
            <a:r>
              <a:rPr lang="uk-UA" dirty="0" err="1" smtClean="0"/>
              <a:t>макрофагоподібні</a:t>
            </a:r>
            <a:r>
              <a:rPr lang="uk-UA" dirty="0" smtClean="0"/>
              <a:t> та проміжні.</a:t>
            </a:r>
            <a:endParaRPr lang="uk-UA" dirty="0"/>
          </a:p>
        </p:txBody>
      </p:sp>
      <p:pic>
        <p:nvPicPr>
          <p:cNvPr id="175106" name="Picture 2" descr="Картинки по запросу synovial membrane hist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99542"/>
            <a:ext cx="329436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57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Суглобовий хрящ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0150"/>
            <a:ext cx="3610744" cy="3747864"/>
          </a:xfrm>
        </p:spPr>
        <p:txBody>
          <a:bodyPr>
            <a:normAutofit fontScale="92500" lnSpcReduction="10000"/>
          </a:bodyPr>
          <a:lstStyle/>
          <a:p>
            <a:r>
              <a:rPr lang="uk-UA" dirty="0" smtClean="0"/>
              <a:t>За будовою – </a:t>
            </a:r>
            <a:r>
              <a:rPr lang="uk-UA" dirty="0" err="1" smtClean="0"/>
              <a:t>гіаліновий</a:t>
            </a:r>
            <a:endParaRPr lang="uk-UA" dirty="0" smtClean="0"/>
          </a:p>
          <a:p>
            <a:r>
              <a:rPr lang="uk-UA" dirty="0" smtClean="0"/>
              <a:t>Не має охрястя</a:t>
            </a:r>
          </a:p>
          <a:p>
            <a:r>
              <a:rPr lang="uk-UA" dirty="0" smtClean="0"/>
              <a:t>Живиться за рахунок синовіальної рідини та дифузії із підлеглої кістки</a:t>
            </a:r>
            <a:endParaRPr lang="uk-UA" dirty="0"/>
          </a:p>
        </p:txBody>
      </p:sp>
      <p:pic>
        <p:nvPicPr>
          <p:cNvPr id="6" name="Picture 2" descr="ÐÐ°ÑÑÐ¸Ð½ÐºÐ¸ Ð¿Ð¾ Ð·Ð°Ð¿ÑÐ¾ÑÑ cartilage hist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328" y="771550"/>
            <a:ext cx="3514085" cy="440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40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Суглобовий хрящ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Picture 2" descr="ÐÐ°ÑÑÐ¸Ð½ÐºÐ¸ Ð¿Ð¾ Ð·Ð°Ð¿ÑÐ¾ÑÑ chondrocy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" t="6584" r="36614" b="25438"/>
          <a:stretch/>
        </p:blipFill>
        <p:spPr bwMode="auto">
          <a:xfrm>
            <a:off x="539552" y="957486"/>
            <a:ext cx="3762375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01927" y="1419622"/>
            <a:ext cx="257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поверхнева зона</a:t>
            </a:r>
            <a:endParaRPr lang="uk-UA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352615" y="3445138"/>
            <a:ext cx="2070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err="1" smtClean="0"/>
              <a:t>базофільна</a:t>
            </a:r>
            <a:r>
              <a:rPr lang="uk-UA" i="1" dirty="0" smtClean="0"/>
              <a:t> лінія</a:t>
            </a:r>
            <a:endParaRPr lang="uk-UA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352615" y="2458050"/>
            <a:ext cx="2235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 smtClean="0"/>
              <a:t>некальцифікований</a:t>
            </a:r>
            <a:r>
              <a:rPr lang="uk-UA" b="1" dirty="0" smtClean="0"/>
              <a:t> хрящ</a:t>
            </a:r>
            <a:endParaRPr lang="uk-UA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01927" y="3075806"/>
            <a:ext cx="264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 smtClean="0"/>
              <a:t>кальцифікований</a:t>
            </a:r>
            <a:r>
              <a:rPr lang="uk-UA" b="1" dirty="0" smtClean="0"/>
              <a:t> хрящ</a:t>
            </a:r>
            <a:endParaRPr lang="uk-UA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50124" y="2815733"/>
            <a:ext cx="2070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глибока зона</a:t>
            </a:r>
            <a:endParaRPr lang="uk-UA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23258" y="1938259"/>
            <a:ext cx="2444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проміжна</a:t>
            </a:r>
            <a:r>
              <a:rPr lang="uk-UA" sz="2000" b="1" dirty="0" smtClean="0"/>
              <a:t> </a:t>
            </a:r>
            <a:r>
              <a:rPr lang="uk-UA" sz="2400" b="1" dirty="0" smtClean="0"/>
              <a:t>зона</a:t>
            </a:r>
            <a:endParaRPr lang="uk-UA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301926" y="3839553"/>
            <a:ext cx="2070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/>
              <a:t>кістка</a:t>
            </a:r>
            <a:endParaRPr lang="uk-UA" i="1" dirty="0"/>
          </a:p>
        </p:txBody>
      </p:sp>
      <p:sp>
        <p:nvSpPr>
          <p:cNvPr id="14" name="Правая фигурная скобка 13"/>
          <p:cNvSpPr/>
          <p:nvPr/>
        </p:nvSpPr>
        <p:spPr>
          <a:xfrm>
            <a:off x="6588224" y="2571750"/>
            <a:ext cx="360040" cy="93610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922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Регенерація кісток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81250" name="Picture 2" descr="Картинки по запросу костная мозол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39" y="1059583"/>
            <a:ext cx="914386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4439" y="4227935"/>
            <a:ext cx="2146551" cy="6446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Стадія </a:t>
            </a:r>
          </a:p>
          <a:p>
            <a:r>
              <a:rPr lang="uk-UA" dirty="0" smtClean="0"/>
              <a:t>гематоми</a:t>
            </a:r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2132112" y="4238149"/>
            <a:ext cx="28719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Стадія </a:t>
            </a:r>
            <a:r>
              <a:rPr lang="uk-UA" dirty="0" err="1" smtClean="0"/>
              <a:t>фіброзно</a:t>
            </a:r>
            <a:r>
              <a:rPr lang="uk-UA" dirty="0" smtClean="0"/>
              <a:t>-хрящової мозолі</a:t>
            </a:r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5004048" y="4227934"/>
            <a:ext cx="213123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Стадія кісткової мозолі</a:t>
            </a:r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7135279" y="4226273"/>
            <a:ext cx="1994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Стадія </a:t>
            </a:r>
            <a:r>
              <a:rPr lang="uk-UA" dirty="0" err="1" smtClean="0"/>
              <a:t>ремоделювання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174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0150"/>
            <a:ext cx="3754760" cy="3603847"/>
          </a:xfrm>
        </p:spPr>
        <p:txBody>
          <a:bodyPr/>
          <a:lstStyle/>
          <a:p>
            <a:r>
              <a:rPr lang="ru-RU" b="1" dirty="0" smtClean="0"/>
              <a:t>П</a:t>
            </a:r>
            <a:r>
              <a:rPr lang="uk-UA" b="1" dirty="0" smtClean="0"/>
              <a:t>’</a:t>
            </a:r>
            <a:r>
              <a:rPr lang="uk-UA" b="1" dirty="0" err="1" smtClean="0"/>
              <a:t>єзоелектричний</a:t>
            </a:r>
            <a:r>
              <a:rPr lang="uk-UA" b="1" dirty="0" smtClean="0"/>
              <a:t> ефект</a:t>
            </a:r>
          </a:p>
          <a:p>
            <a:r>
              <a:rPr lang="uk-UA" dirty="0" smtClean="0"/>
              <a:t>забезпечує компенсацію викривлень кісток шліхом їх </a:t>
            </a:r>
            <a:r>
              <a:rPr lang="uk-UA" dirty="0" err="1" smtClean="0"/>
              <a:t>ремоделювання</a:t>
            </a:r>
            <a:endParaRPr lang="uk-UA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4834880" cy="997620"/>
          </a:xfrm>
        </p:spPr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Регенерація кісток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AutoShape 2" descr="Картинки по запросу пьезоэлектрический  эффект ко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85348" name="Picture 4" descr="Картинки по запросу пьезоэлектрический эффект в костя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020"/>
            <a:ext cx="3315097" cy="511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08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80226" name="Picture 2" descr="D:\картинки гистология\Кость динозавр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7" b="1093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339502"/>
            <a:ext cx="9144000" cy="4474592"/>
          </a:xfrm>
          <a:gradFill>
            <a:gsLst>
              <a:gs pos="53000">
                <a:schemeClr val="bg1">
                  <a:alpha val="83000"/>
                </a:schemeClr>
              </a:gs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0"/>
          </a:gradFill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endParaRPr lang="uk-UA" sz="4800" b="1" cap="all" dirty="0" smtClean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marL="0" indent="0" algn="ctr">
              <a:buNone/>
            </a:pPr>
            <a:endParaRPr lang="uk-UA" sz="48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marL="0" indent="0" algn="ctr">
              <a:buNone/>
            </a:pPr>
            <a:r>
              <a:rPr lang="uk-UA" sz="48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ДЯКУЮ ЗА УВАГУ!</a:t>
            </a:r>
            <a:endParaRPr lang="uk-UA" sz="48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100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Особливості кісткової тканини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Міжклітинна речовина тверда, мінералізована</a:t>
            </a:r>
          </a:p>
          <a:p>
            <a:r>
              <a:rPr lang="uk-UA" dirty="0" smtClean="0"/>
              <a:t>На відміну від хрящової тканини, кісткова тканина має кровоносні судини.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927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724809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3728"/>
                <a:gridCol w="2304256"/>
                <a:gridCol w="2430016"/>
                <a:gridCol w="2286000"/>
              </a:tblGrid>
              <a:tr h="908773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Клітини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Волокниста сполучна тканина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Хрящова тканина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Кісткова тканина</a:t>
                      </a:r>
                      <a:endParaRPr lang="uk-UA" sz="2000" dirty="0"/>
                    </a:p>
                  </a:txBody>
                  <a:tcPr/>
                </a:tc>
              </a:tr>
              <a:tr h="1215054">
                <a:tc>
                  <a:txBody>
                    <a:bodyPr/>
                    <a:lstStyle/>
                    <a:p>
                      <a:r>
                        <a:rPr lang="uk-UA" b="1" dirty="0" err="1" smtClean="0"/>
                        <a:t>Стовурові</a:t>
                      </a:r>
                      <a:r>
                        <a:rPr lang="uk-UA" b="1" dirty="0" smtClean="0"/>
                        <a:t> клітини </a:t>
                      </a:r>
                      <a:r>
                        <a:rPr lang="uk-UA" dirty="0" smtClean="0"/>
                        <a:t>– забезпечують регенерацію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Пре</a:t>
                      </a:r>
                      <a:r>
                        <a:rPr lang="uk-UA" sz="2400" b="1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фібро</a:t>
                      </a:r>
                      <a:r>
                        <a:rPr lang="uk-UA" sz="2400" b="1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бласт</a:t>
                      </a:r>
                      <a:endParaRPr lang="uk-UA" sz="2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Пре</a:t>
                      </a:r>
                      <a:r>
                        <a:rPr lang="uk-UA" sz="2400" b="1" dirty="0" err="1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хондро</a:t>
                      </a:r>
                      <a:r>
                        <a:rPr lang="uk-UA" sz="2400" b="1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бласт</a:t>
                      </a:r>
                      <a:endParaRPr lang="uk-UA" sz="2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Пре</a:t>
                      </a:r>
                      <a:r>
                        <a:rPr lang="uk-UA" sz="2400" b="1" dirty="0" err="1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остео</a:t>
                      </a:r>
                      <a:r>
                        <a:rPr lang="uk-UA" sz="2400" b="1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бласт</a:t>
                      </a:r>
                      <a:endParaRPr lang="uk-UA" sz="2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1505174">
                <a:tc>
                  <a:txBody>
                    <a:bodyPr/>
                    <a:lstStyle/>
                    <a:p>
                      <a:r>
                        <a:rPr lang="uk-UA" b="1" dirty="0" smtClean="0"/>
                        <a:t>Молоді клітини </a:t>
                      </a:r>
                      <a:r>
                        <a:rPr lang="uk-UA" dirty="0" smtClean="0"/>
                        <a:t>– синтезують компоненти міжклітинної речовини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Фібро</a:t>
                      </a:r>
                      <a:r>
                        <a:rPr lang="uk-UA" sz="24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бласт</a:t>
                      </a:r>
                      <a:endParaRPr lang="uk-UA" sz="2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err="1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Хондро</a:t>
                      </a:r>
                      <a:r>
                        <a:rPr lang="uk-UA" sz="2400" b="1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бласт</a:t>
                      </a:r>
                      <a:endParaRPr lang="uk-UA" sz="2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Остео</a:t>
                      </a:r>
                      <a:r>
                        <a:rPr lang="uk-UA" sz="24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бласт</a:t>
                      </a:r>
                      <a:endParaRPr lang="uk-UA" sz="2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1514499">
                <a:tc>
                  <a:txBody>
                    <a:bodyPr/>
                    <a:lstStyle/>
                    <a:p>
                      <a:r>
                        <a:rPr lang="uk-UA" b="1" dirty="0" smtClean="0"/>
                        <a:t>Зрілі клітини </a:t>
                      </a:r>
                      <a:r>
                        <a:rPr lang="uk-UA" dirty="0" smtClean="0"/>
                        <a:t>– </a:t>
                      </a:r>
                    </a:p>
                    <a:p>
                      <a:r>
                        <a:rPr lang="uk-UA" dirty="0" smtClean="0"/>
                        <a:t>Забезпечують гомеостаз міжклітинної речовини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Фібро</a:t>
                      </a:r>
                      <a:r>
                        <a:rPr lang="uk-UA" sz="24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цит</a:t>
                      </a:r>
                      <a:endParaRPr lang="uk-UA" sz="2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err="1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Хондро</a:t>
                      </a:r>
                      <a:r>
                        <a:rPr lang="uk-UA" sz="2400" b="1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цит</a:t>
                      </a:r>
                      <a:endParaRPr lang="uk-UA" sz="2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err="1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Остео</a:t>
                      </a:r>
                      <a:r>
                        <a:rPr lang="uk-UA" sz="2400" b="1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цит</a:t>
                      </a:r>
                      <a:endParaRPr lang="uk-UA" sz="2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Стрелка вниз 4"/>
          <p:cNvSpPr/>
          <p:nvPr/>
        </p:nvSpPr>
        <p:spPr>
          <a:xfrm>
            <a:off x="2994624" y="1965393"/>
            <a:ext cx="43204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Стрелка вниз 5"/>
          <p:cNvSpPr/>
          <p:nvPr/>
        </p:nvSpPr>
        <p:spPr>
          <a:xfrm>
            <a:off x="3005449" y="3507854"/>
            <a:ext cx="43204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Стрелка вниз 6"/>
          <p:cNvSpPr/>
          <p:nvPr/>
        </p:nvSpPr>
        <p:spPr>
          <a:xfrm>
            <a:off x="5364088" y="1965393"/>
            <a:ext cx="43204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трелка вниз 7"/>
          <p:cNvSpPr/>
          <p:nvPr/>
        </p:nvSpPr>
        <p:spPr>
          <a:xfrm>
            <a:off x="5364088" y="3507854"/>
            <a:ext cx="43204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трелка вниз 8"/>
          <p:cNvSpPr/>
          <p:nvPr/>
        </p:nvSpPr>
        <p:spPr>
          <a:xfrm>
            <a:off x="7740352" y="1935100"/>
            <a:ext cx="43204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елка вниз 9"/>
          <p:cNvSpPr/>
          <p:nvPr/>
        </p:nvSpPr>
        <p:spPr>
          <a:xfrm>
            <a:off x="7754207" y="3507854"/>
            <a:ext cx="43204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079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1485</Words>
  <Application>Microsoft Office PowerPoint</Application>
  <PresentationFormat>Экран (16:9)</PresentationFormat>
  <Paragraphs>324</Paragraphs>
  <Slides>75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75</vt:i4>
      </vt:variant>
    </vt:vector>
  </HeadingPairs>
  <TitlesOfParts>
    <vt:vector size="78" baseType="lpstr">
      <vt:lpstr>1_Тема Office</vt:lpstr>
      <vt:lpstr>Точечный рисунок</vt:lpstr>
      <vt:lpstr>Image</vt:lpstr>
      <vt:lpstr>Кісткова тканина</vt:lpstr>
      <vt:lpstr>Презентация PowerPoint</vt:lpstr>
      <vt:lpstr>Презентация PowerPoint</vt:lpstr>
      <vt:lpstr>Скелетні  (або опорні) тканини </vt:lpstr>
      <vt:lpstr>Презентация PowerPoint</vt:lpstr>
      <vt:lpstr>Презентация PowerPoint</vt:lpstr>
      <vt:lpstr>Презентация PowerPoint</vt:lpstr>
      <vt:lpstr>Особливості кісткової тканини</vt:lpstr>
      <vt:lpstr>Презентация PowerPoint</vt:lpstr>
      <vt:lpstr>Кісткові клітини</vt:lpstr>
      <vt:lpstr>Кісткові клітини</vt:lpstr>
      <vt:lpstr>Кісткові клітини</vt:lpstr>
      <vt:lpstr>Кісткові клітини</vt:lpstr>
      <vt:lpstr>Кісткові клітини</vt:lpstr>
      <vt:lpstr>Кісткові клітини</vt:lpstr>
      <vt:lpstr>Кісткові клітини</vt:lpstr>
      <vt:lpstr>Кісткові клітини</vt:lpstr>
      <vt:lpstr>Кісткові клітини</vt:lpstr>
      <vt:lpstr>Кісткові клітини</vt:lpstr>
      <vt:lpstr>Кісткові клітини</vt:lpstr>
      <vt:lpstr>Кісткові клітини</vt:lpstr>
      <vt:lpstr>Презентация PowerPoint</vt:lpstr>
      <vt:lpstr>Міжклітинна  речовина</vt:lpstr>
      <vt:lpstr>Презентация PowerPoint</vt:lpstr>
      <vt:lpstr>Внутрішнє середовище кісткової тканини</vt:lpstr>
      <vt:lpstr>Формування кістки</vt:lpstr>
      <vt:lpstr>Формування кістки</vt:lpstr>
      <vt:lpstr>Прямий остеогенез</vt:lpstr>
      <vt:lpstr>Непрямий остеогенез</vt:lpstr>
      <vt:lpstr>Непрямий остеогенез</vt:lpstr>
      <vt:lpstr>Метаепіфізарна пластинка</vt:lpstr>
      <vt:lpstr>Метаепіфізарна пластинка</vt:lpstr>
      <vt:lpstr>Метаепіфізарна пластинка</vt:lpstr>
      <vt:lpstr>Метаепіфізарна пластинка</vt:lpstr>
      <vt:lpstr>Види кісткової тканини</vt:lpstr>
      <vt:lpstr>Первинна, незріла –  грубоволокниста (ретикуло-фіброзна) кісткова тканина </vt:lpstr>
      <vt:lpstr>Первинна, незріла –  грубоволокниста (ретикуло-фіброзна) кісткова тканина </vt:lpstr>
      <vt:lpstr>Первинна, незріла –  грубоволокниста (ретикуло-фіброзна) кісткова тканина </vt:lpstr>
      <vt:lpstr>Первинна, незріла –  грубоволокниста (ретикуло-фіброзна) кісткова тканина </vt:lpstr>
      <vt:lpstr>Первинна, незріла –  грубоволокниста (ретикуло-фіброзна) кісткова тканина </vt:lpstr>
      <vt:lpstr>Вторинна, зріла – пластинчаста  кісткова тканина </vt:lpstr>
      <vt:lpstr>Пластинчаста кісткова тканина</vt:lpstr>
      <vt:lpstr>Пластинчаста кісткова тканина</vt:lpstr>
      <vt:lpstr>Пластинчаста кісткова тканина</vt:lpstr>
      <vt:lpstr>Пластинчаста кісткова тканина</vt:lpstr>
      <vt:lpstr>Губчаста пластинчаста кісткова тканина</vt:lpstr>
      <vt:lpstr>Губчаста пластинчаста кісткова тканина</vt:lpstr>
      <vt:lpstr>Компактна пластинчаста кісткова тканина</vt:lpstr>
      <vt:lpstr>Головна структурна одиниця –   остеон</vt:lpstr>
      <vt:lpstr>Головна структурна одиниця –   остеон</vt:lpstr>
      <vt:lpstr>Презентация PowerPoint</vt:lpstr>
      <vt:lpstr>Компактна пластинчаста кісткова тканина</vt:lpstr>
      <vt:lpstr>Компактна пластинчаста кісткова тканина</vt:lpstr>
      <vt:lpstr>Компактна пластинчаста кісткова тканина</vt:lpstr>
      <vt:lpstr>Компактна пластинчаста кісткова тканина</vt:lpstr>
      <vt:lpstr>Компактна пластинчаста кісткова тканина</vt:lpstr>
      <vt:lpstr>Компактна пластинчаста кісткова тканина</vt:lpstr>
      <vt:lpstr>Компактна пластинчаста кісткова тканина</vt:lpstr>
      <vt:lpstr>Презентация PowerPoint</vt:lpstr>
      <vt:lpstr>Кістка як орган</vt:lpstr>
      <vt:lpstr>Кістка як орган</vt:lpstr>
      <vt:lpstr>Кістка як орган</vt:lpstr>
      <vt:lpstr>Кістка як орган</vt:lpstr>
      <vt:lpstr>Окістя</vt:lpstr>
      <vt:lpstr>Окістя</vt:lpstr>
      <vt:lpstr>Окістя</vt:lpstr>
      <vt:lpstr>Ендост </vt:lpstr>
      <vt:lpstr>Будова суглобів</vt:lpstr>
      <vt:lpstr>Будова суглобів</vt:lpstr>
      <vt:lpstr>Синовіальна оболонка</vt:lpstr>
      <vt:lpstr>Суглобовий хрящ</vt:lpstr>
      <vt:lpstr>Суглобовий хрящ</vt:lpstr>
      <vt:lpstr>Регенерація кісток</vt:lpstr>
      <vt:lpstr>Регенерація кісток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Скелетні тканини</dc:title>
  <dc:creator>Наталия</dc:creator>
  <cp:lastModifiedBy>user</cp:lastModifiedBy>
  <cp:revision>52</cp:revision>
  <dcterms:created xsi:type="dcterms:W3CDTF">2019-11-05T17:52:19Z</dcterms:created>
  <dcterms:modified xsi:type="dcterms:W3CDTF">2021-10-11T08:57:17Z</dcterms:modified>
</cp:coreProperties>
</file>