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30005-0E6C-4BD2-8759-67C6A86F9CD8}" type="datetimeFigureOut">
              <a:rPr lang="en-US" smtClean="0"/>
              <a:t>9/27/2020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FCC5078C-CAB8-452F-9C8A-6172C602E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372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30005-0E6C-4BD2-8759-67C6A86F9CD8}" type="datetimeFigureOut">
              <a:rPr lang="en-US" smtClean="0"/>
              <a:t>9/27/2020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CC5078C-CAB8-452F-9C8A-6172C602E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949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30005-0E6C-4BD2-8759-67C6A86F9CD8}" type="datetimeFigureOut">
              <a:rPr lang="en-US" smtClean="0"/>
              <a:t>9/27/2020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CC5078C-CAB8-452F-9C8A-6172C602EB4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244601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30005-0E6C-4BD2-8759-67C6A86F9CD8}" type="datetimeFigureOut">
              <a:rPr lang="en-US" smtClean="0"/>
              <a:t>9/27/2020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CC5078C-CAB8-452F-9C8A-6172C602E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4210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30005-0E6C-4BD2-8759-67C6A86F9CD8}" type="datetimeFigureOut">
              <a:rPr lang="en-US" smtClean="0"/>
              <a:t>9/27/2020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CC5078C-CAB8-452F-9C8A-6172C602EB46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643183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30005-0E6C-4BD2-8759-67C6A86F9CD8}" type="datetimeFigureOut">
              <a:rPr lang="en-US" smtClean="0"/>
              <a:t>9/27/2020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CC5078C-CAB8-452F-9C8A-6172C602E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0782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30005-0E6C-4BD2-8759-67C6A86F9CD8}" type="datetimeFigureOut">
              <a:rPr lang="en-US" smtClean="0"/>
              <a:t>9/27/2020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5078C-CAB8-452F-9C8A-6172C602E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0862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30005-0E6C-4BD2-8759-67C6A86F9CD8}" type="datetimeFigureOut">
              <a:rPr lang="en-US" smtClean="0"/>
              <a:t>9/27/2020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5078C-CAB8-452F-9C8A-6172C602E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907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30005-0E6C-4BD2-8759-67C6A86F9CD8}" type="datetimeFigureOut">
              <a:rPr lang="en-US" smtClean="0"/>
              <a:t>9/27/2020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5078C-CAB8-452F-9C8A-6172C602E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880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30005-0E6C-4BD2-8759-67C6A86F9CD8}" type="datetimeFigureOut">
              <a:rPr lang="en-US" smtClean="0"/>
              <a:t>9/27/2020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CC5078C-CAB8-452F-9C8A-6172C602E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985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30005-0E6C-4BD2-8759-67C6A86F9CD8}" type="datetimeFigureOut">
              <a:rPr lang="en-US" smtClean="0"/>
              <a:t>9/27/2020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CC5078C-CAB8-452F-9C8A-6172C602E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286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30005-0E6C-4BD2-8759-67C6A86F9CD8}" type="datetimeFigureOut">
              <a:rPr lang="en-US" smtClean="0"/>
              <a:t>9/27/2020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CC5078C-CAB8-452F-9C8A-6172C602E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809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30005-0E6C-4BD2-8759-67C6A86F9CD8}" type="datetimeFigureOut">
              <a:rPr lang="en-US" smtClean="0"/>
              <a:t>9/27/2020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5078C-CAB8-452F-9C8A-6172C602E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11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30005-0E6C-4BD2-8759-67C6A86F9CD8}" type="datetimeFigureOut">
              <a:rPr lang="en-US" smtClean="0"/>
              <a:t>9/27/2020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5078C-CAB8-452F-9C8A-6172C602E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77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30005-0E6C-4BD2-8759-67C6A86F9CD8}" type="datetimeFigureOut">
              <a:rPr lang="en-US" smtClean="0"/>
              <a:t>9/27/2020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5078C-CAB8-452F-9C8A-6172C602E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128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30005-0E6C-4BD2-8759-67C6A86F9CD8}" type="datetimeFigureOut">
              <a:rPr lang="en-US" smtClean="0"/>
              <a:t>9/27/2020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CC5078C-CAB8-452F-9C8A-6172C602E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480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830005-0E6C-4BD2-8759-67C6A86F9CD8}" type="datetimeFigureOut">
              <a:rPr lang="en-US" smtClean="0"/>
              <a:t>9/27/2020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FCC5078C-CAB8-452F-9C8A-6172C602E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000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s://moodle.znu.edu.ua/mod/forum/view.php?id=229482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Редагування інтернет-контенту</a:t>
            </a:r>
            <a:endParaRPr lang="en-US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Спецкурс для першого освітнього рівня (бакалавр)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92072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20983" y="624110"/>
            <a:ext cx="9883630" cy="1280890"/>
          </a:xfrm>
        </p:spPr>
        <p:txBody>
          <a:bodyPr>
            <a:noAutofit/>
          </a:bodyPr>
          <a:lstStyle/>
          <a:p>
            <a:r>
              <a:rPr lang="uk-UA" sz="2400" dirty="0"/>
              <a:t>Метою викладання навчальної дисципліни «Редагування інтернет-контенту» є опанування студентами основними засадами роботи контент-редактора Інтернет-ресурсу, який фактично є журналістом і редактором водночас: пише інформаційні матеріали, прес-релізи, </a:t>
            </a:r>
            <a:r>
              <a:rPr lang="uk-UA" sz="2400" dirty="0">
                <a:hlinkClick r:id="rId2" tooltip="Новини"/>
              </a:rPr>
              <a:t>новини</a:t>
            </a:r>
            <a:r>
              <a:rPr lang="uk-UA" sz="2400" dirty="0"/>
              <a:t>, заголовки та повноцінні тексти, що можна змінювати або поновлювати на сайті, відповідає за наповнення та менеджмент веб-сайту.</a:t>
            </a:r>
            <a:endParaRPr lang="en-US" sz="2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2114" y="3417149"/>
            <a:ext cx="6239886" cy="3440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6504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89212" y="180764"/>
            <a:ext cx="9578830" cy="1280890"/>
          </a:xfrm>
        </p:spPr>
        <p:txBody>
          <a:bodyPr>
            <a:noAutofit/>
          </a:bodyPr>
          <a:lstStyle/>
          <a:p>
            <a:r>
              <a:rPr lang="ru-RU" sz="2800" dirty="0" err="1"/>
              <a:t>Основні</a:t>
            </a:r>
            <a:r>
              <a:rPr lang="ru-RU" sz="2800" dirty="0"/>
              <a:t> </a:t>
            </a:r>
            <a:r>
              <a:rPr lang="ru-RU" sz="2800" b="1" dirty="0" err="1"/>
              <a:t>завдання</a:t>
            </a:r>
            <a:r>
              <a:rPr lang="ru-RU" sz="2800" dirty="0"/>
              <a:t> </a:t>
            </a:r>
            <a:r>
              <a:rPr lang="ru-RU" sz="2800" dirty="0" err="1"/>
              <a:t>вивчення</a:t>
            </a:r>
            <a:r>
              <a:rPr lang="ru-RU" sz="2800" dirty="0"/>
              <a:t> </a:t>
            </a:r>
            <a:r>
              <a:rPr lang="ru-RU" sz="2800" dirty="0" err="1"/>
              <a:t>дисципліни</a:t>
            </a:r>
            <a:r>
              <a:rPr lang="ru-RU" sz="2800" dirty="0"/>
              <a:t> «</a:t>
            </a:r>
            <a:r>
              <a:rPr lang="ru-RU" sz="2800" dirty="0" err="1"/>
              <a:t>Редагування</a:t>
            </a:r>
            <a:r>
              <a:rPr lang="ru-RU" sz="2800" dirty="0"/>
              <a:t> </a:t>
            </a:r>
            <a:r>
              <a:rPr lang="ru-RU" sz="2800" dirty="0" err="1"/>
              <a:t>інтернет</a:t>
            </a:r>
            <a:r>
              <a:rPr lang="ru-RU" sz="2800" dirty="0"/>
              <a:t>-контенту» </a:t>
            </a:r>
            <a:r>
              <a:rPr lang="ru-RU" sz="2800" dirty="0" err="1"/>
              <a:t>полягають</a:t>
            </a:r>
            <a:r>
              <a:rPr lang="ru-RU" sz="2800" dirty="0"/>
              <a:t> в </a:t>
            </a:r>
            <a:r>
              <a:rPr lang="ru-RU" sz="2800" dirty="0" err="1" smtClean="0"/>
              <a:t>літературного</a:t>
            </a:r>
            <a:r>
              <a:rPr lang="ru-RU" sz="2800" dirty="0" smtClean="0"/>
              <a:t> </a:t>
            </a:r>
            <a:r>
              <a:rPr lang="ru-RU" sz="2800" dirty="0"/>
              <a:t>редактора, </a:t>
            </a:r>
            <a:r>
              <a:rPr lang="ru-RU" sz="2800" dirty="0" err="1"/>
              <a:t>журналіста</a:t>
            </a:r>
            <a:r>
              <a:rPr lang="ru-RU" sz="2800" dirty="0"/>
              <a:t>, </a:t>
            </a:r>
            <a:r>
              <a:rPr lang="ru-RU" sz="2800" dirty="0" err="1"/>
              <a:t>копірайтера</a:t>
            </a:r>
            <a:r>
              <a:rPr lang="ru-RU" sz="2800" dirty="0"/>
              <a:t> та </a:t>
            </a:r>
            <a:r>
              <a:rPr lang="ru-RU" sz="2800" dirty="0" err="1"/>
              <a:t>рерайтера</a:t>
            </a:r>
            <a:r>
              <a:rPr lang="ru-RU" sz="2800" dirty="0"/>
              <a:t>.</a:t>
            </a:r>
            <a:endParaRPr lang="en-US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68436"/>
          </a:xfrm>
        </p:spPr>
        <p:txBody>
          <a:bodyPr/>
          <a:lstStyle/>
          <a:p>
            <a:r>
              <a:rPr lang="ru-RU" dirty="0"/>
              <a:t>практичному </a:t>
            </a:r>
            <a:r>
              <a:rPr lang="ru-RU" dirty="0" err="1"/>
              <a:t>засвоєнні</a:t>
            </a:r>
            <a:r>
              <a:rPr lang="ru-RU" dirty="0"/>
              <a:t> </a:t>
            </a:r>
            <a:r>
              <a:rPr lang="ru-RU" dirty="0" err="1"/>
              <a:t>посадових</a:t>
            </a:r>
            <a:r>
              <a:rPr lang="ru-RU" dirty="0"/>
              <a:t> </a:t>
            </a:r>
            <a:r>
              <a:rPr lang="ru-RU" dirty="0" err="1"/>
              <a:t>обов'язків</a:t>
            </a:r>
            <a:r>
              <a:rPr lang="ru-RU" dirty="0"/>
              <a:t> контент-редактора, </a:t>
            </a:r>
            <a:r>
              <a:rPr lang="ru-RU" dirty="0" err="1"/>
              <a:t>серед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: </a:t>
            </a:r>
            <a:r>
              <a:rPr lang="ru-RU" dirty="0" err="1"/>
              <a:t>аналіз</a:t>
            </a:r>
            <a:r>
              <a:rPr lang="ru-RU" dirty="0"/>
              <a:t> </a:t>
            </a:r>
            <a:r>
              <a:rPr lang="ru-RU" dirty="0" err="1"/>
              <a:t>матеріалів</a:t>
            </a:r>
            <a:r>
              <a:rPr lang="ru-RU" dirty="0"/>
              <a:t> </a:t>
            </a:r>
            <a:r>
              <a:rPr lang="ru-RU" dirty="0" err="1"/>
              <a:t>Інтернету</a:t>
            </a:r>
            <a:r>
              <a:rPr lang="ru-RU" dirty="0"/>
              <a:t> та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джерел</a:t>
            </a:r>
            <a:r>
              <a:rPr lang="ru-RU" dirty="0"/>
              <a:t> для </a:t>
            </a:r>
            <a:r>
              <a:rPr lang="ru-RU" dirty="0" err="1"/>
              <a:t>написання</a:t>
            </a:r>
            <a:r>
              <a:rPr lang="ru-RU" dirty="0"/>
              <a:t> </a:t>
            </a:r>
            <a:r>
              <a:rPr lang="ru-RU" dirty="0" err="1"/>
              <a:t>оригінальних</a:t>
            </a:r>
            <a:r>
              <a:rPr lang="ru-RU" dirty="0"/>
              <a:t> </a:t>
            </a:r>
            <a:r>
              <a:rPr lang="ru-RU" dirty="0" err="1"/>
              <a:t>текстів</a:t>
            </a:r>
            <a:r>
              <a:rPr lang="ru-RU" dirty="0"/>
              <a:t> (тих,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ще</a:t>
            </a:r>
            <a:r>
              <a:rPr lang="ru-RU" dirty="0"/>
              <a:t> не </a:t>
            </a:r>
            <a:r>
              <a:rPr lang="ru-RU" dirty="0" err="1"/>
              <a:t>були</a:t>
            </a:r>
            <a:r>
              <a:rPr lang="ru-RU" dirty="0"/>
              <a:t> </a:t>
            </a:r>
            <a:r>
              <a:rPr lang="ru-RU" dirty="0" err="1"/>
              <a:t>надруковані</a:t>
            </a:r>
            <a:r>
              <a:rPr lang="ru-RU" dirty="0"/>
              <a:t>); </a:t>
            </a:r>
            <a:endParaRPr lang="ru-RU" dirty="0" smtClean="0"/>
          </a:p>
          <a:p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/>
              <a:t>підготовка</a:t>
            </a:r>
            <a:r>
              <a:rPr lang="ru-RU" dirty="0"/>
              <a:t> для </a:t>
            </a:r>
            <a:r>
              <a:rPr lang="ru-RU" dirty="0" err="1"/>
              <a:t>прочитання</a:t>
            </a:r>
            <a:r>
              <a:rPr lang="ru-RU" dirty="0"/>
              <a:t> та </a:t>
            </a:r>
            <a:r>
              <a:rPr lang="ru-RU" dirty="0" err="1"/>
              <a:t>просування</a:t>
            </a:r>
            <a:r>
              <a:rPr lang="ru-RU" dirty="0"/>
              <a:t> у </a:t>
            </a:r>
            <a:r>
              <a:rPr lang="ru-RU" dirty="0" err="1"/>
              <a:t>пошукових</a:t>
            </a:r>
            <a:r>
              <a:rPr lang="ru-RU" dirty="0"/>
              <a:t> системах; </a:t>
            </a:r>
            <a:endParaRPr lang="ru-RU" dirty="0" smtClean="0"/>
          </a:p>
          <a:p>
            <a:r>
              <a:rPr lang="ru-RU" dirty="0" err="1" smtClean="0"/>
              <a:t>редагування</a:t>
            </a:r>
            <a:r>
              <a:rPr lang="ru-RU" dirty="0" smtClean="0"/>
              <a:t> </a:t>
            </a:r>
            <a:r>
              <a:rPr lang="ru-RU" dirty="0"/>
              <a:t>та </a:t>
            </a:r>
            <a:r>
              <a:rPr lang="ru-RU" dirty="0" err="1"/>
              <a:t>оптимізація</a:t>
            </a:r>
            <a:r>
              <a:rPr lang="ru-RU" dirty="0"/>
              <a:t> </a:t>
            </a:r>
            <a:r>
              <a:rPr lang="ru-RU" dirty="0" err="1"/>
              <a:t>готових</a:t>
            </a:r>
            <a:r>
              <a:rPr lang="ru-RU" dirty="0"/>
              <a:t> </a:t>
            </a:r>
            <a:r>
              <a:rPr lang="ru-RU" dirty="0" err="1"/>
              <a:t>текстів</a:t>
            </a:r>
            <a:r>
              <a:rPr lang="ru-RU" dirty="0"/>
              <a:t>; </a:t>
            </a:r>
            <a:endParaRPr lang="ru-RU" dirty="0" smtClean="0"/>
          </a:p>
          <a:p>
            <a:r>
              <a:rPr lang="ru-RU" dirty="0" err="1" smtClean="0"/>
              <a:t>рерайтинг</a:t>
            </a:r>
            <a:r>
              <a:rPr lang="ru-RU" dirty="0"/>
              <a:t>; </a:t>
            </a:r>
            <a:endParaRPr lang="ru-RU" dirty="0" smtClean="0"/>
          </a:p>
          <a:p>
            <a:r>
              <a:rPr lang="ru-RU" dirty="0" err="1" smtClean="0"/>
              <a:t>укладання</a:t>
            </a:r>
            <a:r>
              <a:rPr lang="ru-RU" dirty="0" smtClean="0"/>
              <a:t> </a:t>
            </a:r>
            <a:r>
              <a:rPr lang="ru-RU" dirty="0"/>
              <a:t>та контроль </a:t>
            </a:r>
            <a:r>
              <a:rPr lang="ru-RU" dirty="0" err="1"/>
              <a:t>стрічки</a:t>
            </a:r>
            <a:r>
              <a:rPr lang="ru-RU" dirty="0"/>
              <a:t> новин. </a:t>
            </a:r>
            <a:endParaRPr lang="en-US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9079" y="4613565"/>
            <a:ext cx="4688958" cy="2244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99308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14945" y="222329"/>
            <a:ext cx="9689667" cy="1280890"/>
          </a:xfrm>
        </p:spPr>
        <p:txBody>
          <a:bodyPr>
            <a:normAutofit fontScale="90000"/>
          </a:bodyPr>
          <a:lstStyle/>
          <a:p>
            <a:r>
              <a:rPr lang="ru-RU" dirty="0"/>
              <a:t>У </a:t>
            </a:r>
            <a:r>
              <a:rPr lang="ru-RU" dirty="0" err="1"/>
              <a:t>результаті</a:t>
            </a:r>
            <a:r>
              <a:rPr lang="ru-RU" dirty="0"/>
              <a:t> </a:t>
            </a:r>
            <a:r>
              <a:rPr lang="ru-RU" dirty="0" err="1"/>
              <a:t>вивчення</a:t>
            </a:r>
            <a:r>
              <a:rPr lang="ru-RU" dirty="0"/>
              <a:t> </a:t>
            </a:r>
            <a:r>
              <a:rPr lang="ru-RU" dirty="0" err="1"/>
              <a:t>навчальної</a:t>
            </a:r>
            <a:r>
              <a:rPr lang="ru-RU" dirty="0"/>
              <a:t> </a:t>
            </a:r>
            <a:r>
              <a:rPr lang="ru-RU" dirty="0" err="1"/>
              <a:t>дисципліни</a:t>
            </a:r>
            <a:r>
              <a:rPr lang="ru-RU" dirty="0"/>
              <a:t> студент </a:t>
            </a:r>
            <a:r>
              <a:rPr lang="ru-RU" dirty="0" err="1" smtClean="0"/>
              <a:t>повинен</a:t>
            </a:r>
            <a:r>
              <a:rPr lang="ru-RU" b="1" dirty="0" err="1" smtClean="0"/>
              <a:t>знати</a:t>
            </a:r>
            <a:r>
              <a:rPr lang="ru-RU" b="1" dirty="0"/>
              <a:t>:</a:t>
            </a:r>
            <a:r>
              <a:rPr lang="ru-RU" dirty="0"/>
              <a:t/>
            </a:r>
            <a:br>
              <a:rPr lang="ru-RU" dirty="0"/>
            </a:b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52110" y="1503219"/>
            <a:ext cx="7439890" cy="2008909"/>
          </a:xfrm>
        </p:spPr>
        <p:txBody>
          <a:bodyPr>
            <a:noAutofit/>
          </a:bodyPr>
          <a:lstStyle/>
          <a:p>
            <a:r>
              <a:rPr lang="ru-RU" sz="2000" dirty="0" err="1" smtClean="0"/>
              <a:t>функції</a:t>
            </a:r>
            <a:r>
              <a:rPr lang="ru-RU" sz="2000" dirty="0" smtClean="0"/>
              <a:t> </a:t>
            </a:r>
            <a:r>
              <a:rPr lang="ru-RU" sz="2000" dirty="0"/>
              <a:t>редактора на </a:t>
            </a:r>
            <a:r>
              <a:rPr lang="ru-RU" sz="2000" dirty="0" err="1"/>
              <a:t>різних</a:t>
            </a:r>
            <a:r>
              <a:rPr lang="ru-RU" sz="2000" dirty="0"/>
              <a:t> </a:t>
            </a:r>
            <a:r>
              <a:rPr lang="ru-RU" sz="2000" dirty="0" err="1"/>
              <a:t>етапах</a:t>
            </a:r>
            <a:r>
              <a:rPr lang="ru-RU" sz="2000" dirty="0"/>
              <a:t> </a:t>
            </a:r>
            <a:r>
              <a:rPr lang="ru-RU" sz="2000" dirty="0" err="1"/>
              <a:t>редакційно-видавничого</a:t>
            </a:r>
            <a:r>
              <a:rPr lang="ru-RU" sz="2000" dirty="0"/>
              <a:t> </a:t>
            </a:r>
            <a:r>
              <a:rPr lang="ru-RU" sz="2000" dirty="0" err="1"/>
              <a:t>процесу</a:t>
            </a:r>
            <a:r>
              <a:rPr lang="ru-RU" sz="2000" dirty="0"/>
              <a:t>;</a:t>
            </a:r>
          </a:p>
          <a:p>
            <a:r>
              <a:rPr lang="ru-RU" sz="2000" dirty="0" err="1" smtClean="0"/>
              <a:t>норми</a:t>
            </a:r>
            <a:r>
              <a:rPr lang="ru-RU" sz="2000" dirty="0" smtClean="0"/>
              <a:t> </a:t>
            </a:r>
            <a:r>
              <a:rPr lang="ru-RU" sz="2000" dirty="0" err="1"/>
              <a:t>редагування</a:t>
            </a:r>
            <a:r>
              <a:rPr lang="ru-RU" sz="2000" dirty="0"/>
              <a:t> </a:t>
            </a:r>
            <a:r>
              <a:rPr lang="ru-RU" sz="2000" dirty="0" err="1"/>
              <a:t>Інтернет</a:t>
            </a:r>
            <a:r>
              <a:rPr lang="ru-RU" sz="2000" dirty="0"/>
              <a:t>-контенту;</a:t>
            </a:r>
          </a:p>
          <a:p>
            <a:r>
              <a:rPr lang="ru-RU" sz="2000" dirty="0" err="1" smtClean="0"/>
              <a:t>жанри</a:t>
            </a:r>
            <a:r>
              <a:rPr lang="ru-RU" sz="2000" dirty="0" smtClean="0"/>
              <a:t> </a:t>
            </a:r>
            <a:r>
              <a:rPr lang="ru-RU" sz="2000" dirty="0" err="1"/>
              <a:t>журналістики</a:t>
            </a:r>
            <a:r>
              <a:rPr lang="ru-RU" sz="2000" dirty="0"/>
              <a:t> та </a:t>
            </a:r>
            <a:r>
              <a:rPr lang="ru-RU" sz="2000" dirty="0" err="1"/>
              <a:t>реклами</a:t>
            </a:r>
            <a:r>
              <a:rPr lang="ru-RU" sz="2000" dirty="0"/>
              <a:t>, </a:t>
            </a:r>
            <a:r>
              <a:rPr lang="ru-RU" sz="2000" dirty="0" err="1"/>
              <a:t>вимоги</a:t>
            </a:r>
            <a:r>
              <a:rPr lang="ru-RU" sz="2000" dirty="0"/>
              <a:t> до </a:t>
            </a:r>
            <a:r>
              <a:rPr lang="ru-RU" sz="2000" dirty="0" err="1"/>
              <a:t>їх</a:t>
            </a:r>
            <a:r>
              <a:rPr lang="ru-RU" sz="2000" dirty="0"/>
              <a:t> </a:t>
            </a:r>
            <a:r>
              <a:rPr lang="ru-RU" sz="2000" dirty="0" err="1"/>
              <a:t>написання</a:t>
            </a:r>
            <a:r>
              <a:rPr lang="ru-RU" sz="2000" dirty="0"/>
              <a:t>;</a:t>
            </a:r>
          </a:p>
          <a:p>
            <a:r>
              <a:rPr lang="ru-RU" sz="2000" dirty="0" err="1" smtClean="0"/>
              <a:t>перспективи</a:t>
            </a:r>
            <a:r>
              <a:rPr lang="ru-RU" sz="2000" dirty="0" smtClean="0"/>
              <a:t> </a:t>
            </a:r>
            <a:r>
              <a:rPr lang="ru-RU" sz="2000" dirty="0" err="1"/>
              <a:t>функціонування</a:t>
            </a:r>
            <a:r>
              <a:rPr lang="ru-RU" sz="2000" dirty="0"/>
              <a:t> </a:t>
            </a:r>
            <a:r>
              <a:rPr lang="ru-RU" sz="2000" dirty="0" err="1"/>
              <a:t>електронних</a:t>
            </a:r>
            <a:r>
              <a:rPr lang="ru-RU" sz="2000" dirty="0"/>
              <a:t> </a:t>
            </a:r>
            <a:r>
              <a:rPr lang="ru-RU" sz="2000" dirty="0" err="1"/>
              <a:t>видань</a:t>
            </a:r>
            <a:r>
              <a:rPr lang="ru-RU" sz="2000" dirty="0"/>
              <a:t>;</a:t>
            </a:r>
          </a:p>
          <a:p>
            <a:r>
              <a:rPr lang="ru-RU" sz="2000" dirty="0" err="1" smtClean="0"/>
              <a:t>особливості</a:t>
            </a:r>
            <a:r>
              <a:rPr lang="ru-RU" sz="2000" dirty="0" smtClean="0"/>
              <a:t> </a:t>
            </a:r>
            <a:r>
              <a:rPr lang="ru-RU" sz="2000" dirty="0" err="1"/>
              <a:t>поширення</a:t>
            </a:r>
            <a:r>
              <a:rPr lang="ru-RU" sz="2000" dirty="0"/>
              <a:t> </a:t>
            </a:r>
            <a:r>
              <a:rPr lang="ru-RU" sz="2000" dirty="0" err="1"/>
              <a:t>електронної</a:t>
            </a:r>
            <a:r>
              <a:rPr lang="ru-RU" sz="2000" dirty="0"/>
              <a:t> </a:t>
            </a:r>
            <a:r>
              <a:rPr lang="ru-RU" sz="2000" dirty="0" err="1"/>
              <a:t>інформації</a:t>
            </a:r>
            <a:r>
              <a:rPr lang="ru-RU" sz="2000" dirty="0"/>
              <a:t>.</a:t>
            </a:r>
          </a:p>
          <a:p>
            <a:endParaRPr lang="en-US" sz="20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61893"/>
            <a:ext cx="4255655" cy="4596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7986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У </a:t>
            </a:r>
            <a:r>
              <a:rPr lang="ru-RU" dirty="0" err="1"/>
              <a:t>результаті</a:t>
            </a:r>
            <a:r>
              <a:rPr lang="ru-RU" dirty="0"/>
              <a:t> </a:t>
            </a:r>
            <a:r>
              <a:rPr lang="ru-RU" dirty="0" err="1"/>
              <a:t>вивчення</a:t>
            </a:r>
            <a:r>
              <a:rPr lang="ru-RU" dirty="0"/>
              <a:t> </a:t>
            </a:r>
            <a:r>
              <a:rPr lang="ru-RU" dirty="0" err="1"/>
              <a:t>навчальної</a:t>
            </a:r>
            <a:r>
              <a:rPr lang="ru-RU" dirty="0"/>
              <a:t> </a:t>
            </a:r>
            <a:r>
              <a:rPr lang="ru-RU" dirty="0" err="1"/>
              <a:t>дисципліни</a:t>
            </a:r>
            <a:r>
              <a:rPr lang="ru-RU" dirty="0"/>
              <a:t> студент </a:t>
            </a:r>
            <a:r>
              <a:rPr lang="ru-RU" dirty="0" smtClean="0"/>
              <a:t>повинен </a:t>
            </a:r>
            <a:r>
              <a:rPr lang="ru-RU" b="1" dirty="0" err="1" smtClean="0"/>
              <a:t>вміти</a:t>
            </a:r>
            <a:r>
              <a:rPr lang="ru-RU" dirty="0" smtClean="0"/>
              <a:t>: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2064327"/>
          </a:xfrm>
        </p:spPr>
        <p:txBody>
          <a:bodyPr/>
          <a:lstStyle/>
          <a:p>
            <a:r>
              <a:rPr lang="ru-RU" dirty="0" err="1" smtClean="0"/>
              <a:t>редагувати</a:t>
            </a:r>
            <a:r>
              <a:rPr lang="ru-RU" dirty="0" smtClean="0"/>
              <a:t> </a:t>
            </a:r>
            <a:r>
              <a:rPr lang="ru-RU" dirty="0"/>
              <a:t>будь-</a:t>
            </a:r>
            <a:r>
              <a:rPr lang="ru-RU" dirty="0" err="1"/>
              <a:t>який</a:t>
            </a:r>
            <a:r>
              <a:rPr lang="ru-RU" dirty="0"/>
              <a:t> текст;</a:t>
            </a:r>
          </a:p>
          <a:p>
            <a:r>
              <a:rPr lang="ru-RU" dirty="0" err="1" smtClean="0"/>
              <a:t>написати</a:t>
            </a:r>
            <a:r>
              <a:rPr lang="ru-RU" dirty="0" smtClean="0"/>
              <a:t> </a:t>
            </a:r>
            <a:r>
              <a:rPr lang="ru-RU" dirty="0" err="1"/>
              <a:t>редакторський</a:t>
            </a:r>
            <a:r>
              <a:rPr lang="ru-RU" dirty="0"/>
              <a:t> </a:t>
            </a:r>
            <a:r>
              <a:rPr lang="ru-RU" dirty="0" err="1"/>
              <a:t>висновок</a:t>
            </a:r>
            <a:r>
              <a:rPr lang="ru-RU" dirty="0"/>
              <a:t>;</a:t>
            </a:r>
          </a:p>
          <a:p>
            <a:r>
              <a:rPr lang="ru-RU" dirty="0" err="1" smtClean="0"/>
              <a:t>створити</a:t>
            </a:r>
            <a:r>
              <a:rPr lang="ru-RU" dirty="0" smtClean="0"/>
              <a:t> </a:t>
            </a:r>
            <a:r>
              <a:rPr lang="ru-RU" dirty="0" err="1"/>
              <a:t>якісний</a:t>
            </a:r>
            <a:r>
              <a:rPr lang="ru-RU" dirty="0"/>
              <a:t> </a:t>
            </a:r>
            <a:r>
              <a:rPr lang="ru-RU" dirty="0" err="1"/>
              <a:t>журналістський</a:t>
            </a:r>
            <a:r>
              <a:rPr lang="ru-RU" dirty="0"/>
              <a:t> </a:t>
            </a:r>
            <a:r>
              <a:rPr lang="ru-RU" dirty="0" err="1"/>
              <a:t>матеріал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рекламне</a:t>
            </a:r>
            <a:r>
              <a:rPr lang="ru-RU" dirty="0"/>
              <a:t> </a:t>
            </a:r>
            <a:r>
              <a:rPr lang="ru-RU" dirty="0" err="1"/>
              <a:t>повідомлення</a:t>
            </a:r>
            <a:r>
              <a:rPr lang="ru-RU" dirty="0"/>
              <a:t>;</a:t>
            </a:r>
          </a:p>
          <a:p>
            <a:r>
              <a:rPr lang="ru-RU" dirty="0" err="1" smtClean="0"/>
              <a:t>забезпечувати</a:t>
            </a:r>
            <a:r>
              <a:rPr lang="ru-RU" dirty="0" smtClean="0"/>
              <a:t> </a:t>
            </a:r>
            <a:r>
              <a:rPr lang="ru-RU" dirty="0" err="1"/>
              <a:t>електронний</a:t>
            </a:r>
            <a:r>
              <a:rPr lang="ru-RU" dirty="0"/>
              <a:t> ресурс </a:t>
            </a:r>
            <a:r>
              <a:rPr lang="ru-RU" dirty="0" err="1"/>
              <a:t>відповідним</a:t>
            </a:r>
            <a:r>
              <a:rPr lang="ru-RU" dirty="0"/>
              <a:t> </a:t>
            </a:r>
            <a:r>
              <a:rPr lang="ru-RU" dirty="0" err="1"/>
              <a:t>інформаційним</a:t>
            </a:r>
            <a:r>
              <a:rPr lang="ru-RU" dirty="0"/>
              <a:t> </a:t>
            </a:r>
            <a:r>
              <a:rPr lang="ru-RU" dirty="0" err="1"/>
              <a:t>наповненням</a:t>
            </a:r>
            <a:r>
              <a:rPr lang="ru-RU" dirty="0"/>
              <a:t>, </a:t>
            </a:r>
            <a:r>
              <a:rPr lang="ru-RU" dirty="0" err="1"/>
              <a:t>враховуючи</a:t>
            </a:r>
            <a:r>
              <a:rPr lang="ru-RU" dirty="0"/>
              <a:t> </a:t>
            </a:r>
            <a:r>
              <a:rPr lang="ru-RU" dirty="0" err="1"/>
              <a:t>запити</a:t>
            </a:r>
            <a:r>
              <a:rPr lang="ru-RU" dirty="0"/>
              <a:t> і потреби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користувачів</a:t>
            </a:r>
            <a:r>
              <a:rPr lang="ru-RU" dirty="0"/>
              <a:t>.</a:t>
            </a:r>
          </a:p>
          <a:p>
            <a:endParaRPr lang="en-US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7273" y="4197927"/>
            <a:ext cx="5163165" cy="2660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2450861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10</TotalTime>
  <Words>218</Words>
  <Application>Microsoft Office PowerPoint</Application>
  <PresentationFormat>Широкоэкранный</PresentationFormat>
  <Paragraphs>20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Легкий дым</vt:lpstr>
      <vt:lpstr>Редагування інтернет-контенту</vt:lpstr>
      <vt:lpstr>Метою викладання навчальної дисципліни «Редагування інтернет-контенту» є опанування студентами основними засадами роботи контент-редактора Інтернет-ресурсу, який фактично є журналістом і редактором водночас: пише інформаційні матеріали, прес-релізи, новини, заголовки та повноцінні тексти, що можна змінювати або поновлювати на сайті, відповідає за наповнення та менеджмент веб-сайту.</vt:lpstr>
      <vt:lpstr>Основні завдання вивчення дисципліни «Редагування інтернет-контенту» полягають в літературного редактора, журналіста, копірайтера та рерайтера.</vt:lpstr>
      <vt:lpstr>У результаті вивчення навчальної дисципліни студент повинензнати: </vt:lpstr>
      <vt:lpstr>У результаті вивчення навчальної дисципліни студент повинен вміти: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Редагування інтернет-контенту</dc:title>
  <dc:creator>Наталка</dc:creator>
  <cp:lastModifiedBy>Наталка</cp:lastModifiedBy>
  <cp:revision>3</cp:revision>
  <dcterms:created xsi:type="dcterms:W3CDTF">2020-09-27T20:46:38Z</dcterms:created>
  <dcterms:modified xsi:type="dcterms:W3CDTF">2020-09-27T20:57:21Z</dcterms:modified>
</cp:coreProperties>
</file>