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FD71-FD2E-462F-BEF2-169DE08D5DA5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8148-626B-453A-BAE1-41B6785486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061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FD71-FD2E-462F-BEF2-169DE08D5DA5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8148-626B-453A-BAE1-41B6785486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487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FD71-FD2E-462F-BEF2-169DE08D5DA5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8148-626B-453A-BAE1-41B6785486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218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FD71-FD2E-462F-BEF2-169DE08D5DA5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8148-626B-453A-BAE1-41B6785486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24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FD71-FD2E-462F-BEF2-169DE08D5DA5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8148-626B-453A-BAE1-41B6785486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505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FD71-FD2E-462F-BEF2-169DE08D5DA5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8148-626B-453A-BAE1-41B6785486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865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FD71-FD2E-462F-BEF2-169DE08D5DA5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8148-626B-453A-BAE1-41B6785486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129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FD71-FD2E-462F-BEF2-169DE08D5DA5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8148-626B-453A-BAE1-41B6785486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269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FD71-FD2E-462F-BEF2-169DE08D5DA5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8148-626B-453A-BAE1-41B6785486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752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FD71-FD2E-462F-BEF2-169DE08D5DA5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8148-626B-453A-BAE1-41B6785486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594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FD71-FD2E-462F-BEF2-169DE08D5DA5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8148-626B-453A-BAE1-41B6785486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408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CFD71-FD2E-462F-BEF2-169DE08D5DA5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18148-626B-453A-BAE1-41B6785486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2959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680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Тайм-МЕНЕДЖМЕНТ</a:t>
            </a:r>
            <a:endParaRPr lang="ru-RU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Тайм-менеджмент</a:t>
            </a:r>
            <a:r>
              <a:rPr lang="ru-RU" dirty="0" smtClean="0"/>
              <a:t> </a:t>
            </a:r>
            <a:r>
              <a:rPr lang="ru-RU" dirty="0" smtClean="0"/>
              <a:t>— условие личного и профессионального успеха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38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0" y="15602"/>
            <a:ext cx="9144000" cy="6858000"/>
          </a:xfrm>
          <a:prstGeom prst="roundRect">
            <a:avLst>
              <a:gd name="adj" fmla="val 680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78012"/>
            <a:ext cx="3168351" cy="1862956"/>
          </a:xfrm>
        </p:spPr>
        <p:txBody>
          <a:bodyPr anchor="ctr">
            <a:normAutofit lnSpcReduction="10000"/>
          </a:bodyPr>
          <a:lstStyle/>
          <a:p>
            <a:pPr marL="68580" indent="0" algn="ctr">
              <a:buNone/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«</a:t>
            </a:r>
            <a:r>
              <a:rPr lang="ru-RU" sz="2000" b="1" dirty="0" smtClean="0">
                <a:solidFill>
                  <a:schemeClr val="accent5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Время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— самый ограниченный капитал, и, если не можешь </a:t>
            </a:r>
            <a:b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им распоряжаться, не сможешь распоряжаться ничем другим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».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3152254"/>
            <a:ext cx="12961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latin typeface="Times New Roman" pitchFamily="18" charset="0"/>
                <a:ea typeface="Calibri"/>
                <a:cs typeface="Times New Roman" pitchFamily="18" charset="0"/>
              </a:rPr>
              <a:t>П. </a:t>
            </a:r>
            <a:r>
              <a:rPr lang="ru-RU" sz="2000" i="1" dirty="0" err="1">
                <a:latin typeface="Times New Roman" pitchFamily="18" charset="0"/>
                <a:ea typeface="Calibri"/>
                <a:cs typeface="Times New Roman" pitchFamily="18" charset="0"/>
              </a:rPr>
              <a:t>Друкер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856234" y="3717032"/>
            <a:ext cx="3067693" cy="20230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None/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«Веди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счет </a:t>
            </a:r>
            <a:r>
              <a:rPr lang="ru-RU" sz="2000" b="1" dirty="0">
                <a:solidFill>
                  <a:schemeClr val="accent5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каждому дню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, учитывай каждую потраченную минуту! </a:t>
            </a:r>
            <a:r>
              <a:rPr lang="ru-RU" sz="2000" b="1" dirty="0">
                <a:solidFill>
                  <a:schemeClr val="accent5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Время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— единственное, где скаредность похвальна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.»</a:t>
            </a:r>
          </a:p>
          <a:p>
            <a:pPr marL="68580" indent="0" algn="r">
              <a:buNone/>
            </a:pP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Т.Манн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i076.radikal.ru/1110/33/d78cbe3275b7.gi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39602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96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680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3888432" cy="446449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5"/>
                </a:solidFill>
              </a:rPr>
              <a:t>Тайм-менеджмент</a:t>
            </a:r>
            <a:r>
              <a:rPr lang="ru-RU" sz="2000" dirty="0" smtClean="0"/>
              <a:t> </a:t>
            </a:r>
            <a:r>
              <a:rPr lang="ru-RU" sz="2000" dirty="0" smtClean="0"/>
              <a:t>— </a:t>
            </a:r>
            <a:r>
              <a:rPr lang="ru-RU" sz="2000" dirty="0"/>
              <a:t>техника правильного использования </a:t>
            </a:r>
            <a:r>
              <a:rPr lang="ru-RU" sz="2000" dirty="0" smtClean="0"/>
              <a:t>времени.</a:t>
            </a:r>
          </a:p>
          <a:p>
            <a:pPr marL="0" indent="0" algn="ctr">
              <a:buNone/>
            </a:pPr>
            <a:endParaRPr lang="ru-RU" sz="2000" dirty="0"/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5"/>
                </a:solidFill>
              </a:rPr>
              <a:t>Тайм-менеджмент</a:t>
            </a:r>
            <a:r>
              <a:rPr lang="ru-RU" sz="2000" b="1" dirty="0" smtClean="0"/>
              <a:t> </a:t>
            </a:r>
            <a:r>
              <a:rPr lang="ru-RU" sz="2000" dirty="0"/>
              <a:t>позволяет вам стать хозяином собственной жизни</a:t>
            </a:r>
            <a:r>
              <a:rPr lang="ru-RU" sz="2000" dirty="0" smtClean="0"/>
              <a:t>.</a:t>
            </a:r>
          </a:p>
          <a:p>
            <a:pPr marL="0" indent="0" algn="ctr">
              <a:buNone/>
            </a:pPr>
            <a:endParaRPr lang="ru-RU" sz="2000" dirty="0"/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5"/>
                </a:solidFill>
              </a:rPr>
              <a:t>Тайм-менеджмент</a:t>
            </a:r>
            <a:r>
              <a:rPr lang="ru-RU" sz="2000" dirty="0" smtClean="0"/>
              <a:t> </a:t>
            </a:r>
            <a:r>
              <a:rPr lang="ru-RU" sz="2000" dirty="0"/>
              <a:t>— это настоящее искусство, и управлению собой нельзя научиться в один миг. </a:t>
            </a:r>
          </a:p>
        </p:txBody>
      </p:sp>
      <p:pic>
        <p:nvPicPr>
          <p:cNvPr id="10" name="Picture 5" descr="http://www.timesave.ru/pic/img_0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1478"/>
          <a:stretch/>
        </p:blipFill>
        <p:spPr bwMode="auto">
          <a:xfrm>
            <a:off x="4211960" y="1628800"/>
            <a:ext cx="4427579" cy="337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5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301208"/>
            <a:ext cx="8219256" cy="1184995"/>
          </a:xfrm>
          <a:prstGeom prst="roundRect">
            <a:avLst/>
          </a:prstGeom>
          <a:solidFill>
            <a:schemeClr val="bg1">
              <a:lumMod val="95000"/>
              <a:alpha val="72000"/>
            </a:schemeClr>
          </a:solidFill>
          <a:effectLst>
            <a:softEdge rad="63500"/>
          </a:effectLst>
        </p:spPr>
        <p:txBody>
          <a:bodyPr anchor="t">
            <a:noAutofit/>
          </a:bodyPr>
          <a:lstStyle/>
          <a:p>
            <a:pPr marL="0" indent="0" algn="ctr">
              <a:buNone/>
            </a:pPr>
            <a:r>
              <a:rPr lang="ru-RU" sz="2000" dirty="0" smtClean="0"/>
              <a:t>«</a:t>
            </a:r>
            <a:r>
              <a:rPr lang="ru-RU" sz="2000" dirty="0"/>
              <a:t>Нет ничего более легкого, чем быть </a:t>
            </a:r>
            <a:r>
              <a:rPr lang="ru-RU" sz="2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занятым</a:t>
            </a:r>
            <a:r>
              <a:rPr lang="ru-RU" sz="2000" dirty="0"/>
              <a:t>. И нет ничего более трудного, чем быть </a:t>
            </a:r>
            <a:r>
              <a:rPr lang="ru-RU" sz="20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результативным.</a:t>
            </a:r>
            <a:r>
              <a:rPr lang="ru-RU" sz="2000" dirty="0" smtClean="0"/>
              <a:t>»</a:t>
            </a:r>
          </a:p>
          <a:p>
            <a:pPr marL="0" indent="0" algn="r">
              <a:buNone/>
            </a:pPr>
            <a:r>
              <a:rPr lang="ru-RU" sz="2000" i="1" dirty="0" smtClean="0"/>
              <a:t>Ален </a:t>
            </a:r>
            <a:r>
              <a:rPr lang="ru-RU" sz="2000" i="1" dirty="0"/>
              <a:t>Маккензи 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67544" y="4005064"/>
            <a:ext cx="8219256" cy="824955"/>
          </a:xfrm>
          <a:prstGeom prst="roundRect">
            <a:avLst/>
          </a:prstGeom>
          <a:solidFill>
            <a:schemeClr val="bg1">
              <a:lumMod val="95000"/>
              <a:alpha val="72000"/>
            </a:schemeClr>
          </a:solidFill>
          <a:effectLst>
            <a:softEdge rad="63500"/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dirty="0" smtClean="0"/>
              <a:t>«</a:t>
            </a:r>
            <a:r>
              <a:rPr lang="ru-RU" sz="20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Шаги</a:t>
            </a:r>
            <a:r>
              <a:rPr lang="ru-RU" sz="2000" dirty="0"/>
              <a:t>, ведущие </a:t>
            </a:r>
            <a:r>
              <a:rPr lang="ru-RU" sz="2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большому делу</a:t>
            </a:r>
            <a:r>
              <a:rPr lang="ru-RU" sz="2000" dirty="0"/>
              <a:t>, </a:t>
            </a:r>
            <a:r>
              <a:rPr lang="ru-RU" sz="2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ru-RU" sz="20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считают</a:t>
            </a:r>
            <a:r>
              <a:rPr lang="ru-RU" sz="2000" dirty="0" smtClean="0"/>
              <a:t>.»</a:t>
            </a:r>
          </a:p>
          <a:p>
            <a:pPr marL="0" indent="0" algn="r">
              <a:buNone/>
            </a:pPr>
            <a:r>
              <a:rPr lang="ru-RU" sz="2000" i="1" dirty="0" err="1" smtClean="0"/>
              <a:t>С.Рамишвилли</a:t>
            </a:r>
            <a:endParaRPr lang="ru-RU" sz="2000" i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79748" y="2060848"/>
            <a:ext cx="8207052" cy="1545035"/>
          </a:xfrm>
          <a:prstGeom prst="roundRect">
            <a:avLst/>
          </a:prstGeom>
          <a:solidFill>
            <a:schemeClr val="bg1">
              <a:lumMod val="95000"/>
              <a:alpha val="72000"/>
            </a:schemeClr>
          </a:solidFill>
          <a:effectLst>
            <a:softEdge rad="63500"/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dirty="0" smtClean="0"/>
              <a:t>«</a:t>
            </a:r>
            <a:r>
              <a:rPr lang="ru-RU" sz="20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Лучших </a:t>
            </a:r>
            <a:r>
              <a:rPr lang="ru-RU" sz="2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результатов </a:t>
            </a:r>
            <a:r>
              <a:rPr lang="ru-RU" sz="2000" dirty="0"/>
              <a:t>добивается не обязательно тот, у кого самая умная голова, а скорее тот, кто лучше всех умеет </a:t>
            </a:r>
            <a:r>
              <a:rPr lang="ru-RU" sz="2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координировать работу </a:t>
            </a:r>
            <a:r>
              <a:rPr lang="ru-RU" sz="2000" dirty="0"/>
              <a:t>своих умных и талантливых </a:t>
            </a:r>
            <a:r>
              <a:rPr lang="ru-RU" sz="2000" dirty="0" smtClean="0"/>
              <a:t>коллег</a:t>
            </a:r>
            <a:r>
              <a:rPr lang="ru-RU" sz="2000" dirty="0"/>
              <a:t>.</a:t>
            </a:r>
            <a:r>
              <a:rPr lang="ru-RU" sz="2000" dirty="0" smtClean="0"/>
              <a:t>»</a:t>
            </a:r>
          </a:p>
          <a:p>
            <a:pPr marL="0" indent="0" algn="r">
              <a:buNone/>
            </a:pPr>
            <a:r>
              <a:rPr lang="ru-RU" sz="2000" i="1" dirty="0" smtClean="0"/>
              <a:t>Уильям </a:t>
            </a:r>
            <a:r>
              <a:rPr lang="ru-RU" sz="2000" i="1" dirty="0"/>
              <a:t>Джонс</a:t>
            </a:r>
            <a:endParaRPr lang="ru-RU" sz="200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79748" y="476672"/>
            <a:ext cx="8207052" cy="1224136"/>
          </a:xfrm>
          <a:prstGeom prst="roundRect">
            <a:avLst/>
          </a:prstGeom>
          <a:solidFill>
            <a:schemeClr val="bg1">
              <a:lumMod val="95000"/>
              <a:alpha val="72000"/>
            </a:schemeClr>
          </a:solidFill>
          <a:effectLst>
            <a:softEdge rad="63500"/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dirty="0" smtClean="0"/>
              <a:t>«</a:t>
            </a:r>
            <a:r>
              <a:rPr lang="ru-RU" sz="20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Хорошая</a:t>
            </a:r>
            <a:r>
              <a:rPr lang="ru-RU" sz="2000" dirty="0" smtClean="0"/>
              <a:t> </a:t>
            </a:r>
            <a:r>
              <a:rPr lang="ru-RU" sz="2000" dirty="0"/>
              <a:t>организация </a:t>
            </a:r>
            <a:r>
              <a:rPr lang="ru-RU" sz="2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бедном </a:t>
            </a:r>
            <a:r>
              <a:rPr lang="ru-RU" sz="2000" dirty="0"/>
              <a:t>оборудовании даст лучшие результаты, </a:t>
            </a:r>
            <a:r>
              <a:rPr lang="ru-RU" sz="2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</a:t>
            </a:r>
            <a:r>
              <a:rPr lang="ru-RU" sz="2000" dirty="0"/>
              <a:t> </a:t>
            </a:r>
            <a:r>
              <a:rPr lang="ru-RU" sz="2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отличное</a:t>
            </a:r>
            <a:r>
              <a:rPr lang="ru-RU" sz="2000" dirty="0"/>
              <a:t> оборудование </a:t>
            </a:r>
            <a:r>
              <a:rPr lang="ru-RU" sz="2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плохой </a:t>
            </a:r>
            <a:r>
              <a:rPr lang="ru-RU" sz="2000" dirty="0"/>
              <a:t>организации</a:t>
            </a:r>
            <a:r>
              <a:rPr lang="ru-RU" sz="2000" dirty="0" smtClean="0"/>
              <a:t>.»</a:t>
            </a:r>
          </a:p>
          <a:p>
            <a:pPr marL="0" indent="0" algn="r">
              <a:buNone/>
            </a:pPr>
            <a:r>
              <a:rPr lang="ru-RU" sz="2000" dirty="0"/>
              <a:t> </a:t>
            </a:r>
            <a:r>
              <a:rPr lang="ru-RU" sz="2000" i="1" dirty="0"/>
              <a:t>Ф. У. Тейлор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5746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156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Тайм-МЕНЕДЖМЕНТ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САМОМЕНЕДЖМЕНТ</dc:title>
  <dc:creator>Anna</dc:creator>
  <cp:lastModifiedBy>Anna</cp:lastModifiedBy>
  <cp:revision>2</cp:revision>
  <dcterms:created xsi:type="dcterms:W3CDTF">2020-09-01T19:29:40Z</dcterms:created>
  <dcterms:modified xsi:type="dcterms:W3CDTF">2020-09-01T19:31:38Z</dcterms:modified>
</cp:coreProperties>
</file>