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6" r:id="rId3"/>
    <p:sldId id="257" r:id="rId4"/>
    <p:sldId id="258" r:id="rId5"/>
    <p:sldId id="261" r:id="rId6"/>
    <p:sldId id="259" r:id="rId7"/>
    <p:sldId id="262" r:id="rId8"/>
    <p:sldId id="28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C4C252A-67D0-4280-8905-18B0B413A73C}">
          <p14:sldIdLst>
            <p14:sldId id="256"/>
            <p14:sldId id="276"/>
            <p14:sldId id="257"/>
            <p14:sldId id="258"/>
            <p14:sldId id="261"/>
            <p14:sldId id="259"/>
            <p14:sldId id="262"/>
            <p14:sldId id="280"/>
          </p14:sldIdLst>
        </p14:section>
        <p14:section name="Раздел без заголовка" id="{993CC994-548F-40AF-9252-1881813B001B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145" autoAdjust="0"/>
    <p:restoredTop sz="94660"/>
  </p:normalViewPr>
  <p:slideViewPr>
    <p:cSldViewPr snapToGrid="0">
      <p:cViewPr>
        <p:scale>
          <a:sx n="89" d="100"/>
          <a:sy n="89" d="100"/>
        </p:scale>
        <p:origin x="-13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БэдМэн ЧеловекКровать" userId="b211227b01496e80" providerId="LiveId" clId="{F225430A-A7FA-4C5B-9F3F-28A0671DF7BF}"/>
    <pc:docChg chg="undo custSel addSld delSld modSld">
      <pc:chgData name="БэдМэн ЧеловекКровать" userId="b211227b01496e80" providerId="LiveId" clId="{F225430A-A7FA-4C5B-9F3F-28A0671DF7BF}" dt="2019-01-13T16:26:34.469" v="1676" actId="1076"/>
      <pc:docMkLst>
        <pc:docMk/>
      </pc:docMkLst>
      <pc:sldChg chg="addSp delSp modSp">
        <pc:chgData name="БэдМэн ЧеловекКровать" userId="b211227b01496e80" providerId="LiveId" clId="{F225430A-A7FA-4C5B-9F3F-28A0671DF7BF}" dt="2019-01-06T22:50:52.757" v="47" actId="6549"/>
        <pc:sldMkLst>
          <pc:docMk/>
          <pc:sldMk cId="639829987" sldId="256"/>
        </pc:sldMkLst>
        <pc:spChg chg="del">
          <ac:chgData name="БэдМэн ЧеловекКровать" userId="b211227b01496e80" providerId="LiveId" clId="{F225430A-A7FA-4C5B-9F3F-28A0671DF7BF}" dt="2019-01-06T22:48:26.875" v="1" actId="478"/>
          <ac:spMkLst>
            <pc:docMk/>
            <pc:sldMk cId="639829987" sldId="256"/>
            <ac:spMk id="2" creationId="{8B8D8E27-988C-4FD2-BE1E-CCF5D88F428A}"/>
          </ac:spMkLst>
        </pc:spChg>
        <pc:spChg chg="del">
          <ac:chgData name="БэдМэн ЧеловекКровать" userId="b211227b01496e80" providerId="LiveId" clId="{F225430A-A7FA-4C5B-9F3F-28A0671DF7BF}" dt="2019-01-06T22:48:26.356" v="0" actId="478"/>
          <ac:spMkLst>
            <pc:docMk/>
            <pc:sldMk cId="639829987" sldId="256"/>
            <ac:spMk id="3" creationId="{330A33CD-88E1-4E7C-93DA-5AA2C0814CCF}"/>
          </ac:spMkLst>
        </pc:spChg>
        <pc:spChg chg="add mod">
          <ac:chgData name="БэдМэн ЧеловекКровать" userId="b211227b01496e80" providerId="LiveId" clId="{F225430A-A7FA-4C5B-9F3F-28A0671DF7BF}" dt="2019-01-06T22:50:52.757" v="47" actId="6549"/>
          <ac:spMkLst>
            <pc:docMk/>
            <pc:sldMk cId="639829987" sldId="256"/>
            <ac:spMk id="4" creationId="{7140F27A-7FD9-435C-B769-9D1F43B9E0FB}"/>
          </ac:spMkLst>
        </pc:spChg>
      </pc:sldChg>
      <pc:sldChg chg="addSp delSp modSp add">
        <pc:chgData name="БэдМэн ЧеловекКровать" userId="b211227b01496e80" providerId="LiveId" clId="{F225430A-A7FA-4C5B-9F3F-28A0671DF7BF}" dt="2019-01-06T22:54:14.951" v="79" actId="20577"/>
        <pc:sldMkLst>
          <pc:docMk/>
          <pc:sldMk cId="3361700086" sldId="257"/>
        </pc:sldMkLst>
        <pc:spChg chg="add mod">
          <ac:chgData name="БэдМэн ЧеловекКровать" userId="b211227b01496e80" providerId="LiveId" clId="{F225430A-A7FA-4C5B-9F3F-28A0671DF7BF}" dt="2019-01-06T22:54:14.951" v="79" actId="20577"/>
          <ac:spMkLst>
            <pc:docMk/>
            <pc:sldMk cId="3361700086" sldId="257"/>
            <ac:spMk id="3" creationId="{AE0D0C43-5B92-471E-969A-DF632A92A29D}"/>
          </ac:spMkLst>
        </pc:spChg>
        <pc:graphicFrameChg chg="add del mod">
          <ac:chgData name="БэдМэн ЧеловекКровать" userId="b211227b01496e80" providerId="LiveId" clId="{F225430A-A7FA-4C5B-9F3F-28A0671DF7BF}" dt="2019-01-06T22:51:19.115" v="51"/>
          <ac:graphicFrameMkLst>
            <pc:docMk/>
            <pc:sldMk cId="3361700086" sldId="257"/>
            <ac:graphicFrameMk id="2" creationId="{1D2F6488-C268-4082-A693-69940D7460C8}"/>
          </ac:graphicFrameMkLst>
        </pc:graphicFrameChg>
      </pc:sldChg>
      <pc:sldChg chg="addSp delSp modSp add">
        <pc:chgData name="БэдМэн ЧеловекКровать" userId="b211227b01496e80" providerId="LiveId" clId="{F225430A-A7FA-4C5B-9F3F-28A0671DF7BF}" dt="2019-01-07T23:16:19.925" v="1441" actId="1076"/>
        <pc:sldMkLst>
          <pc:docMk/>
          <pc:sldMk cId="2230257294" sldId="258"/>
        </pc:sldMkLst>
        <pc:spChg chg="add del">
          <ac:chgData name="БэдМэн ЧеловекКровать" userId="b211227b01496e80" providerId="LiveId" clId="{F225430A-A7FA-4C5B-9F3F-28A0671DF7BF}" dt="2019-01-06T22:54:48.909" v="86"/>
          <ac:spMkLst>
            <pc:docMk/>
            <pc:sldMk cId="2230257294" sldId="258"/>
            <ac:spMk id="3" creationId="{EE44E7FB-7403-4BB8-AA03-4F5510BEBDF3}"/>
          </ac:spMkLst>
        </pc:spChg>
        <pc:spChg chg="add del">
          <ac:chgData name="БэдМэн ЧеловекКровать" userId="b211227b01496e80" providerId="LiveId" clId="{F225430A-A7FA-4C5B-9F3F-28A0671DF7BF}" dt="2019-01-06T22:54:48.909" v="86"/>
          <ac:spMkLst>
            <pc:docMk/>
            <pc:sldMk cId="2230257294" sldId="258"/>
            <ac:spMk id="4" creationId="{90C6FD59-B0A4-4782-B951-D1C1445188F2}"/>
          </ac:spMkLst>
        </pc:spChg>
        <pc:spChg chg="add mod">
          <ac:chgData name="БэдМэн ЧеловекКровать" userId="b211227b01496e80" providerId="LiveId" clId="{F225430A-A7FA-4C5B-9F3F-28A0671DF7BF}" dt="2019-01-06T22:55:04.579" v="93" actId="255"/>
          <ac:spMkLst>
            <pc:docMk/>
            <pc:sldMk cId="2230257294" sldId="258"/>
            <ac:spMk id="6" creationId="{B8A70F5B-A724-4B9D-9DDA-6C1C9767B83B}"/>
          </ac:spMkLst>
        </pc:spChg>
        <pc:spChg chg="add del">
          <ac:chgData name="БэдМэн ЧеловекКровать" userId="b211227b01496e80" providerId="LiveId" clId="{F225430A-A7FA-4C5B-9F3F-28A0671DF7BF}" dt="2019-01-06T22:55:14.589" v="99"/>
          <ac:spMkLst>
            <pc:docMk/>
            <pc:sldMk cId="2230257294" sldId="258"/>
            <ac:spMk id="8" creationId="{4F035B4D-7ADA-4BEE-8E69-5D7EFFBD3F64}"/>
          </ac:spMkLst>
        </pc:spChg>
        <pc:spChg chg="add mod">
          <ac:chgData name="БэдМэн ЧеловекКровать" userId="b211227b01496e80" providerId="LiveId" clId="{F225430A-A7FA-4C5B-9F3F-28A0671DF7BF}" dt="2019-01-07T23:16:15.389" v="1440" actId="1076"/>
          <ac:spMkLst>
            <pc:docMk/>
            <pc:sldMk cId="2230257294" sldId="258"/>
            <ac:spMk id="11" creationId="{8F9CA234-FC00-4B38-B6B8-DF9111A0AC1F}"/>
          </ac:spMkLst>
        </pc:spChg>
        <pc:spChg chg="add mod">
          <ac:chgData name="БэдМэн ЧеловекКровать" userId="b211227b01496e80" providerId="LiveId" clId="{F225430A-A7FA-4C5B-9F3F-28A0671DF7BF}" dt="2019-01-07T23:16:15.389" v="1440" actId="1076"/>
          <ac:spMkLst>
            <pc:docMk/>
            <pc:sldMk cId="2230257294" sldId="258"/>
            <ac:spMk id="13" creationId="{C545A65C-7BEF-4A1C-A587-746572D3D171}"/>
          </ac:spMkLst>
        </pc:spChg>
        <pc:graphicFrameChg chg="add del mod">
          <ac:chgData name="БэдМэн ЧеловекКровать" userId="b211227b01496e80" providerId="LiveId" clId="{F225430A-A7FA-4C5B-9F3F-28A0671DF7BF}" dt="2019-01-06T22:54:48.909" v="86"/>
          <ac:graphicFrameMkLst>
            <pc:docMk/>
            <pc:sldMk cId="2230257294" sldId="258"/>
            <ac:graphicFrameMk id="2" creationId="{421FAD98-018C-4E60-96F5-97882A64FD96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6T22:54:54.180" v="89"/>
          <ac:graphicFrameMkLst>
            <pc:docMk/>
            <pc:sldMk cId="2230257294" sldId="258"/>
            <ac:graphicFrameMk id="5" creationId="{CEF004BF-B2B2-4136-A50A-72CB7567F6E6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6T22:55:14.589" v="99"/>
          <ac:graphicFrameMkLst>
            <pc:docMk/>
            <pc:sldMk cId="2230257294" sldId="258"/>
            <ac:graphicFrameMk id="7" creationId="{9DC662C7-73B5-4BAE-9433-9CAC11FDE196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6T22:55:28.569" v="104"/>
          <ac:graphicFrameMkLst>
            <pc:docMk/>
            <pc:sldMk cId="2230257294" sldId="258"/>
            <ac:graphicFrameMk id="9" creationId="{6BFC8A98-EADE-46DE-ACC5-5EB4DCF7C6D5}"/>
          </ac:graphicFrameMkLst>
        </pc:graphicFrameChg>
        <pc:picChg chg="add del mod">
          <ac:chgData name="БэдМэн ЧеловекКровать" userId="b211227b01496e80" providerId="LiveId" clId="{F225430A-A7FA-4C5B-9F3F-28A0671DF7BF}" dt="2019-01-07T23:16:19.925" v="1441" actId="1076"/>
          <ac:picMkLst>
            <pc:docMk/>
            <pc:sldMk cId="2230257294" sldId="258"/>
            <ac:picMk id="4" creationId="{4E186F63-BFF8-48B6-8A06-69803F5EE0AE}"/>
          </ac:picMkLst>
        </pc:picChg>
        <pc:picChg chg="add del mod">
          <ac:chgData name="БэдМэн ЧеловекКровать" userId="b211227b01496e80" providerId="LiveId" clId="{F225430A-A7FA-4C5B-9F3F-28A0671DF7BF}" dt="2019-01-07T23:16:09.701" v="1439" actId="478"/>
          <ac:picMkLst>
            <pc:docMk/>
            <pc:sldMk cId="2230257294" sldId="258"/>
            <ac:picMk id="10" creationId="{728D4793-B9EB-456E-986C-1EC029572633}"/>
          </ac:picMkLst>
        </pc:picChg>
        <pc:picChg chg="add del">
          <ac:chgData name="БэдМэн ЧеловекКровать" userId="b211227b01496e80" providerId="LiveId" clId="{F225430A-A7FA-4C5B-9F3F-28A0671DF7BF}" dt="2019-01-06T22:54:48.909" v="86"/>
          <ac:picMkLst>
            <pc:docMk/>
            <pc:sldMk cId="2230257294" sldId="258"/>
            <ac:picMk id="1025" creationId="{E3BDB635-1270-4867-A19E-C7C93864E5A2}"/>
          </ac:picMkLst>
        </pc:picChg>
      </pc:sldChg>
      <pc:sldChg chg="addSp delSp modSp add">
        <pc:chgData name="БэдМэн ЧеловекКровать" userId="b211227b01496e80" providerId="LiveId" clId="{F225430A-A7FA-4C5B-9F3F-28A0671DF7BF}" dt="2019-01-10T00:59:33.751" v="1585" actId="1076"/>
        <pc:sldMkLst>
          <pc:docMk/>
          <pc:sldMk cId="1711986258" sldId="259"/>
        </pc:sldMkLst>
        <pc:spChg chg="add mod">
          <ac:chgData name="БэдМэн ЧеловекКровать" userId="b211227b01496e80" providerId="LiveId" clId="{F225430A-A7FA-4C5B-9F3F-28A0671DF7BF}" dt="2019-01-06T22:57:10.482" v="170" actId="1076"/>
          <ac:spMkLst>
            <pc:docMk/>
            <pc:sldMk cId="1711986258" sldId="259"/>
            <ac:spMk id="3" creationId="{18D667FD-1E17-49DD-A42C-FF04B4D308E8}"/>
          </ac:spMkLst>
        </pc:spChg>
        <pc:graphicFrameChg chg="add del mod">
          <ac:chgData name="БэдМэн ЧеловекКровать" userId="b211227b01496e80" providerId="LiveId" clId="{F225430A-A7FA-4C5B-9F3F-28A0671DF7BF}" dt="2019-01-06T22:56:56.923" v="165"/>
          <ac:graphicFrameMkLst>
            <pc:docMk/>
            <pc:sldMk cId="1711986258" sldId="259"/>
            <ac:graphicFrameMk id="2" creationId="{B0321391-B6EC-424D-BB71-BC94F8657197}"/>
          </ac:graphicFrameMkLst>
        </pc:graphicFrameChg>
        <pc:picChg chg="add del mod">
          <ac:chgData name="БэдМэн ЧеловекКровать" userId="b211227b01496e80" providerId="LiveId" clId="{F225430A-A7FA-4C5B-9F3F-28A0671DF7BF}" dt="2019-01-10T00:54:42.548" v="1574" actId="478"/>
          <ac:picMkLst>
            <pc:docMk/>
            <pc:sldMk cId="1711986258" sldId="259"/>
            <ac:picMk id="4" creationId="{1D207439-A3A5-458B-96E4-09075A971929}"/>
          </ac:picMkLst>
        </pc:picChg>
        <pc:picChg chg="add del mod">
          <ac:chgData name="БэдМэн ЧеловекКровать" userId="b211227b01496e80" providerId="LiveId" clId="{F225430A-A7FA-4C5B-9F3F-28A0671DF7BF}" dt="2019-01-09T23:48:23.064" v="1561" actId="478"/>
          <ac:picMkLst>
            <pc:docMk/>
            <pc:sldMk cId="1711986258" sldId="259"/>
            <ac:picMk id="6" creationId="{4D5F8127-A682-43F1-BF36-33F7F980D6C7}"/>
          </ac:picMkLst>
        </pc:picChg>
        <pc:picChg chg="add del mod">
          <ac:chgData name="БэдМэн ЧеловекКровать" userId="b211227b01496e80" providerId="LiveId" clId="{F225430A-A7FA-4C5B-9F3F-28A0671DF7BF}" dt="2019-01-10T00:56:17.191" v="1577" actId="478"/>
          <ac:picMkLst>
            <pc:docMk/>
            <pc:sldMk cId="1711986258" sldId="259"/>
            <ac:picMk id="8" creationId="{D00DB8AD-C617-4A02-8AA2-C7ED068A7C47}"/>
          </ac:picMkLst>
        </pc:picChg>
        <pc:picChg chg="add del mod">
          <ac:chgData name="БэдМэн ЧеловекКровать" userId="b211227b01496e80" providerId="LiveId" clId="{F225430A-A7FA-4C5B-9F3F-28A0671DF7BF}" dt="2019-01-10T00:57:54.264" v="1581" actId="478"/>
          <ac:picMkLst>
            <pc:docMk/>
            <pc:sldMk cId="1711986258" sldId="259"/>
            <ac:picMk id="10" creationId="{60295651-DB8B-4F3B-84E9-E0EC828CB350}"/>
          </ac:picMkLst>
        </pc:picChg>
        <pc:picChg chg="add del mod">
          <ac:chgData name="БэдМэн ЧеловекКровать" userId="b211227b01496e80" providerId="LiveId" clId="{F225430A-A7FA-4C5B-9F3F-28A0671DF7BF}" dt="2019-01-10T00:59:27.299" v="1583" actId="478"/>
          <ac:picMkLst>
            <pc:docMk/>
            <pc:sldMk cId="1711986258" sldId="259"/>
            <ac:picMk id="12" creationId="{FC255FBF-C79A-49EB-B873-1D05A0AD9EB5}"/>
          </ac:picMkLst>
        </pc:picChg>
        <pc:picChg chg="add mod">
          <ac:chgData name="БэдМэн ЧеловекКровать" userId="b211227b01496e80" providerId="LiveId" clId="{F225430A-A7FA-4C5B-9F3F-28A0671DF7BF}" dt="2019-01-10T00:59:33.751" v="1585" actId="1076"/>
          <ac:picMkLst>
            <pc:docMk/>
            <pc:sldMk cId="1711986258" sldId="259"/>
            <ac:picMk id="14" creationId="{B2028BDE-D004-43EC-A683-1118A3BC6ED6}"/>
          </ac:picMkLst>
        </pc:picChg>
      </pc:sldChg>
      <pc:sldChg chg="addSp delSp modSp add">
        <pc:chgData name="БэдМэн ЧеловекКровать" userId="b211227b01496e80" providerId="LiveId" clId="{F225430A-A7FA-4C5B-9F3F-28A0671DF7BF}" dt="2019-01-09T23:41:59.734" v="1552" actId="1076"/>
        <pc:sldMkLst>
          <pc:docMk/>
          <pc:sldMk cId="3035628398" sldId="260"/>
        </pc:sldMkLst>
        <pc:spChg chg="add mod">
          <ac:chgData name="БэдМэн ЧеловекКровать" userId="b211227b01496e80" providerId="LiveId" clId="{F225430A-A7FA-4C5B-9F3F-28A0671DF7BF}" dt="2019-01-06T22:57:50.686" v="183" actId="1076"/>
          <ac:spMkLst>
            <pc:docMk/>
            <pc:sldMk cId="3035628398" sldId="260"/>
            <ac:spMk id="3" creationId="{20D793F7-5FDC-43D1-8694-13A748FA18ED}"/>
          </ac:spMkLst>
        </pc:spChg>
        <pc:spChg chg="add mod">
          <ac:chgData name="БэдМэн ЧеловекКровать" userId="b211227b01496e80" providerId="LiveId" clId="{F225430A-A7FA-4C5B-9F3F-28A0671DF7BF}" dt="2019-01-06T22:59:11.184" v="208" actId="1076"/>
          <ac:spMkLst>
            <pc:docMk/>
            <pc:sldMk cId="3035628398" sldId="260"/>
            <ac:spMk id="9" creationId="{600F85D3-2A00-4E07-9E67-D44DC43C1891}"/>
          </ac:spMkLst>
        </pc:spChg>
        <pc:spChg chg="add mod">
          <ac:chgData name="БэдМэн ЧеловекКровать" userId="b211227b01496e80" providerId="LiveId" clId="{F225430A-A7FA-4C5B-9F3F-28A0671DF7BF}" dt="2019-01-09T23:14:58.933" v="1539" actId="1076"/>
          <ac:spMkLst>
            <pc:docMk/>
            <pc:sldMk cId="3035628398" sldId="260"/>
            <ac:spMk id="15" creationId="{9E87609E-3161-4F03-80B2-123499EBB58E}"/>
          </ac:spMkLst>
        </pc:spChg>
        <pc:spChg chg="add mod">
          <ac:chgData name="БэдМэн ЧеловекКровать" userId="b211227b01496e80" providerId="LiveId" clId="{F225430A-A7FA-4C5B-9F3F-28A0671DF7BF}" dt="2019-01-06T22:59:23.638" v="218" actId="1076"/>
          <ac:spMkLst>
            <pc:docMk/>
            <pc:sldMk cId="3035628398" sldId="260"/>
            <ac:spMk id="17" creationId="{E9E9287E-20CD-41EF-96B6-B63ACE1058E7}"/>
          </ac:spMkLst>
        </pc:spChg>
        <pc:spChg chg="add mod">
          <ac:chgData name="БэдМэн ЧеловекКровать" userId="b211227b01496e80" providerId="LiveId" clId="{F225430A-A7FA-4C5B-9F3F-28A0671DF7BF}" dt="2019-01-06T23:00:13.424" v="241" actId="1076"/>
          <ac:spMkLst>
            <pc:docMk/>
            <pc:sldMk cId="3035628398" sldId="260"/>
            <ac:spMk id="19" creationId="{F068746F-76F4-4AFF-9817-22BAB3C09699}"/>
          </ac:spMkLst>
        </pc:spChg>
        <pc:spChg chg="add mod">
          <ac:chgData name="БэдМэн ЧеловекКровать" userId="b211227b01496e80" providerId="LiveId" clId="{F225430A-A7FA-4C5B-9F3F-28A0671DF7BF}" dt="2019-01-06T23:00:04.026" v="238" actId="1076"/>
          <ac:spMkLst>
            <pc:docMk/>
            <pc:sldMk cId="3035628398" sldId="260"/>
            <ac:spMk id="23" creationId="{23FA66D1-A51E-4357-A06B-8F897E7DC859}"/>
          </ac:spMkLst>
        </pc:spChg>
        <pc:graphicFrameChg chg="add del mod">
          <ac:chgData name="БэдМэн ЧеловекКровать" userId="b211227b01496e80" providerId="LiveId" clId="{F225430A-A7FA-4C5B-9F3F-28A0671DF7BF}" dt="2019-01-06T22:57:35.490" v="176"/>
          <ac:graphicFrameMkLst>
            <pc:docMk/>
            <pc:sldMk cId="3035628398" sldId="260"/>
            <ac:graphicFrameMk id="2" creationId="{683BC317-5D19-4088-9716-47798BFC4E1C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6T22:58:10.354" v="189"/>
          <ac:graphicFrameMkLst>
            <pc:docMk/>
            <pc:sldMk cId="3035628398" sldId="260"/>
            <ac:graphicFrameMk id="4" creationId="{6AA15185-4F97-4198-AF02-456066CE3116}"/>
          </ac:graphicFrameMkLst>
        </pc:graphicFrameChg>
        <pc:graphicFrameChg chg="add del">
          <ac:chgData name="БэдМэн ЧеловекКровать" userId="b211227b01496e80" providerId="LiveId" clId="{F225430A-A7FA-4C5B-9F3F-28A0671DF7BF}" dt="2019-01-06T22:58:10.354" v="189"/>
          <ac:graphicFrameMkLst>
            <pc:docMk/>
            <pc:sldMk cId="3035628398" sldId="260"/>
            <ac:graphicFrameMk id="5" creationId="{C29AA09E-2D71-4AFA-9FD9-4C408F5594F1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6T22:59:03.662" v="203"/>
          <ac:graphicFrameMkLst>
            <pc:docMk/>
            <pc:sldMk cId="3035628398" sldId="260"/>
            <ac:graphicFrameMk id="6" creationId="{16CE90FD-7162-4696-BBDB-B31E906A8A86}"/>
          </ac:graphicFrameMkLst>
        </pc:graphicFrameChg>
        <pc:graphicFrameChg chg="add del">
          <ac:chgData name="БэдМэн ЧеловекКровать" userId="b211227b01496e80" providerId="LiveId" clId="{F225430A-A7FA-4C5B-9F3F-28A0671DF7BF}" dt="2019-01-06T22:59:03.662" v="203"/>
          <ac:graphicFrameMkLst>
            <pc:docMk/>
            <pc:sldMk cId="3035628398" sldId="260"/>
            <ac:graphicFrameMk id="7" creationId="{FB8C86AE-8026-4359-ABA2-889FA16FD0E0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6T22:59:08.606" v="206"/>
          <ac:graphicFrameMkLst>
            <pc:docMk/>
            <pc:sldMk cId="3035628398" sldId="260"/>
            <ac:graphicFrameMk id="8" creationId="{EC5D9786-7F9E-497D-9B29-FC93B365CA25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6T22:59:15.472" v="211"/>
          <ac:graphicFrameMkLst>
            <pc:docMk/>
            <pc:sldMk cId="3035628398" sldId="260"/>
            <ac:graphicFrameMk id="14" creationId="{833AB4C2-2006-43EF-8361-BFA50CD25803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6T22:59:21.186" v="216"/>
          <ac:graphicFrameMkLst>
            <pc:docMk/>
            <pc:sldMk cId="3035628398" sldId="260"/>
            <ac:graphicFrameMk id="16" creationId="{501FE077-CD6C-49F7-B13F-43475F18752A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6T22:59:27.707" v="221"/>
          <ac:graphicFrameMkLst>
            <pc:docMk/>
            <pc:sldMk cId="3035628398" sldId="260"/>
            <ac:graphicFrameMk id="18" creationId="{342D283F-67B7-4ED2-8AB4-674A770F4A69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6T22:59:51.332" v="231"/>
          <ac:graphicFrameMkLst>
            <pc:docMk/>
            <pc:sldMk cId="3035628398" sldId="260"/>
            <ac:graphicFrameMk id="20" creationId="{F95215F7-8B48-4BF1-B618-38CCC2BEE977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6T22:59:51.332" v="231"/>
          <ac:graphicFrameMkLst>
            <pc:docMk/>
            <pc:sldMk cId="3035628398" sldId="260"/>
            <ac:graphicFrameMk id="21" creationId="{911288F9-FEA1-4DDE-AB4C-1A890F0F2938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6T22:59:56.994" v="234"/>
          <ac:graphicFrameMkLst>
            <pc:docMk/>
            <pc:sldMk cId="3035628398" sldId="260"/>
            <ac:graphicFrameMk id="22" creationId="{EBFCBF10-3910-4CD3-8BEC-ECF9FAFAAEB4}"/>
          </ac:graphicFrameMkLst>
        </pc:graphicFrameChg>
        <pc:picChg chg="add mod">
          <ac:chgData name="БэдМэн ЧеловекКровать" userId="b211227b01496e80" providerId="LiveId" clId="{F225430A-A7FA-4C5B-9F3F-28A0671DF7BF}" dt="2019-01-09T23:34:32.254" v="1542" actId="1076"/>
          <ac:picMkLst>
            <pc:docMk/>
            <pc:sldMk cId="3035628398" sldId="260"/>
            <ac:picMk id="5" creationId="{44540D0F-8854-4CB2-9C61-01E08669E9F7}"/>
          </ac:picMkLst>
        </pc:picChg>
        <pc:picChg chg="add mod">
          <ac:chgData name="БэдМэн ЧеловекКровать" userId="b211227b01496e80" providerId="LiveId" clId="{F225430A-A7FA-4C5B-9F3F-28A0671DF7BF}" dt="2019-01-09T23:38:28.529" v="1545" actId="1076"/>
          <ac:picMkLst>
            <pc:docMk/>
            <pc:sldMk cId="3035628398" sldId="260"/>
            <ac:picMk id="7" creationId="{6374C86A-5760-45BB-8004-5AF20EE013FC}"/>
          </ac:picMkLst>
        </pc:picChg>
        <pc:picChg chg="add del mod">
          <ac:chgData name="БэдМэн ЧеловекКровать" userId="b211227b01496e80" providerId="LiveId" clId="{F225430A-A7FA-4C5B-9F3F-28A0671DF7BF}" dt="2019-01-09T23:34:28.350" v="1541" actId="478"/>
          <ac:picMkLst>
            <pc:docMk/>
            <pc:sldMk cId="3035628398" sldId="260"/>
            <ac:picMk id="10" creationId="{16CB77DC-75EF-4713-B24A-BCC1EA533D7F}"/>
          </ac:picMkLst>
        </pc:picChg>
        <pc:picChg chg="add del mod">
          <ac:chgData name="БэдМэн ЧеловекКровать" userId="b211227b01496e80" providerId="LiveId" clId="{F225430A-A7FA-4C5B-9F3F-28A0671DF7BF}" dt="2019-01-09T23:38:24.903" v="1544" actId="478"/>
          <ac:picMkLst>
            <pc:docMk/>
            <pc:sldMk cId="3035628398" sldId="260"/>
            <ac:picMk id="11" creationId="{A4051045-4E42-4098-A1D5-1FC7BC684E5B}"/>
          </ac:picMkLst>
        </pc:picChg>
        <pc:picChg chg="add del mod">
          <ac:chgData name="БэдМэн ЧеловекКровать" userId="b211227b01496e80" providerId="LiveId" clId="{F225430A-A7FA-4C5B-9F3F-28A0671DF7BF}" dt="2019-01-09T23:40:05.103" v="1547" actId="478"/>
          <ac:picMkLst>
            <pc:docMk/>
            <pc:sldMk cId="3035628398" sldId="260"/>
            <ac:picMk id="12" creationId="{50A43ECA-A3CF-4ECA-9B19-40629118E3E3}"/>
          </ac:picMkLst>
        </pc:picChg>
        <pc:picChg chg="add del mod">
          <ac:chgData name="БэдМэн ЧеловекКровать" userId="b211227b01496e80" providerId="LiveId" clId="{F225430A-A7FA-4C5B-9F3F-28A0671DF7BF}" dt="2019-01-09T23:41:55.479" v="1551" actId="478"/>
          <ac:picMkLst>
            <pc:docMk/>
            <pc:sldMk cId="3035628398" sldId="260"/>
            <ac:picMk id="13" creationId="{C3730459-FD23-4ED3-B134-E10567E8DE06}"/>
          </ac:picMkLst>
        </pc:picChg>
        <pc:picChg chg="add mod">
          <ac:chgData name="БэдМэн ЧеловекКровать" userId="b211227b01496e80" providerId="LiveId" clId="{F225430A-A7FA-4C5B-9F3F-28A0671DF7BF}" dt="2019-01-09T23:40:08.844" v="1548" actId="1076"/>
          <ac:picMkLst>
            <pc:docMk/>
            <pc:sldMk cId="3035628398" sldId="260"/>
            <ac:picMk id="14" creationId="{D7534B65-54A9-4113-8CE9-6E9EEBFB019D}"/>
          </ac:picMkLst>
        </pc:picChg>
        <pc:picChg chg="add mod">
          <ac:chgData name="БэдМэн ЧеловекКровать" userId="b211227b01496e80" providerId="LiveId" clId="{F225430A-A7FA-4C5B-9F3F-28A0671DF7BF}" dt="2019-01-09T23:41:59.734" v="1552" actId="1076"/>
          <ac:picMkLst>
            <pc:docMk/>
            <pc:sldMk cId="3035628398" sldId="260"/>
            <ac:picMk id="18" creationId="{A6FE4E88-5E4B-4E75-950E-AC910E53FFB4}"/>
          </ac:picMkLst>
        </pc:picChg>
        <pc:picChg chg="add del">
          <ac:chgData name="БэдМэн ЧеловекКровать" userId="b211227b01496e80" providerId="LiveId" clId="{F225430A-A7FA-4C5B-9F3F-28A0671DF7BF}" dt="2019-01-06T22:58:10.354" v="189"/>
          <ac:picMkLst>
            <pc:docMk/>
            <pc:sldMk cId="3035628398" sldId="260"/>
            <ac:picMk id="2049" creationId="{B01B749D-CB62-4F85-BE02-97FBB45D554F}"/>
          </ac:picMkLst>
        </pc:picChg>
        <pc:picChg chg="add del">
          <ac:chgData name="БэдМэн ЧеловекКровать" userId="b211227b01496e80" providerId="LiveId" clId="{F225430A-A7FA-4C5B-9F3F-28A0671DF7BF}" dt="2019-01-06T22:58:10.354" v="189"/>
          <ac:picMkLst>
            <pc:docMk/>
            <pc:sldMk cId="3035628398" sldId="260"/>
            <ac:picMk id="2050" creationId="{EBE9C775-219D-489C-86FF-AD639C4D24DC}"/>
          </ac:picMkLst>
        </pc:picChg>
        <pc:picChg chg="add del">
          <ac:chgData name="БэдМэн ЧеловекКровать" userId="b211227b01496e80" providerId="LiveId" clId="{F225430A-A7FA-4C5B-9F3F-28A0671DF7BF}" dt="2019-01-06T22:58:10.354" v="189"/>
          <ac:picMkLst>
            <pc:docMk/>
            <pc:sldMk cId="3035628398" sldId="260"/>
            <ac:picMk id="2051" creationId="{593D19A0-6A75-4EBB-A164-85DEB35AED59}"/>
          </ac:picMkLst>
        </pc:picChg>
        <pc:picChg chg="add del">
          <ac:chgData name="БэдМэн ЧеловекКровать" userId="b211227b01496e80" providerId="LiveId" clId="{F225430A-A7FA-4C5B-9F3F-28A0671DF7BF}" dt="2019-01-06T22:58:10.354" v="189"/>
          <ac:picMkLst>
            <pc:docMk/>
            <pc:sldMk cId="3035628398" sldId="260"/>
            <ac:picMk id="2052" creationId="{2D8D10D6-3C77-4A21-985F-91823DCA82A4}"/>
          </ac:picMkLst>
        </pc:picChg>
      </pc:sldChg>
      <pc:sldChg chg="addSp delSp modSp add">
        <pc:chgData name="БэдМэн ЧеловекКровать" userId="b211227b01496e80" providerId="LiveId" clId="{F225430A-A7FA-4C5B-9F3F-28A0671DF7BF}" dt="2019-01-06T23:10:41.965" v="411" actId="208"/>
        <pc:sldMkLst>
          <pc:docMk/>
          <pc:sldMk cId="1963640308" sldId="261"/>
        </pc:sldMkLst>
        <pc:spChg chg="add mod">
          <ac:chgData name="БэдМэн ЧеловекКровать" userId="b211227b01496e80" providerId="LiveId" clId="{F225430A-A7FA-4C5B-9F3F-28A0671DF7BF}" dt="2019-01-06T23:03:36.351" v="285" actId="14100"/>
          <ac:spMkLst>
            <pc:docMk/>
            <pc:sldMk cId="1963640308" sldId="261"/>
            <ac:spMk id="4" creationId="{016E014E-B322-41E0-83CF-3AD913EBC90B}"/>
          </ac:spMkLst>
        </pc:spChg>
        <pc:spChg chg="add mod">
          <ac:chgData name="БэдМэн ЧеловекКровать" userId="b211227b01496e80" providerId="LiveId" clId="{F225430A-A7FA-4C5B-9F3F-28A0671DF7BF}" dt="2019-01-06T23:02:33.496" v="270" actId="20577"/>
          <ac:spMkLst>
            <pc:docMk/>
            <pc:sldMk cId="1963640308" sldId="261"/>
            <ac:spMk id="5" creationId="{894DF8AF-F097-48B9-BE46-06AE20E80BDC}"/>
          </ac:spMkLst>
        </pc:spChg>
        <pc:spChg chg="add mod">
          <ac:chgData name="БэдМэн ЧеловекКровать" userId="b211227b01496e80" providerId="LiveId" clId="{F225430A-A7FA-4C5B-9F3F-28A0671DF7BF}" dt="2019-01-06T23:02:29.891" v="269" actId="20577"/>
          <ac:spMkLst>
            <pc:docMk/>
            <pc:sldMk cId="1963640308" sldId="261"/>
            <ac:spMk id="6" creationId="{566768E4-DA92-4DD5-8713-A15848C1DE29}"/>
          </ac:spMkLst>
        </pc:spChg>
        <pc:spChg chg="add mod">
          <ac:chgData name="БэдМэн ЧеловекКровать" userId="b211227b01496e80" providerId="LiveId" clId="{F225430A-A7FA-4C5B-9F3F-28A0671DF7BF}" dt="2019-01-06T23:02:36.219" v="272" actId="20577"/>
          <ac:spMkLst>
            <pc:docMk/>
            <pc:sldMk cId="1963640308" sldId="261"/>
            <ac:spMk id="7" creationId="{83D3E4D7-2E1F-4A51-A615-5F63F690F66A}"/>
          </ac:spMkLst>
        </pc:spChg>
        <pc:spChg chg="add mod">
          <ac:chgData name="БэдМэн ЧеловекКровать" userId="b211227b01496e80" providerId="LiveId" clId="{F225430A-A7FA-4C5B-9F3F-28A0671DF7BF}" dt="2019-01-06T23:02:37.374" v="274" actId="20577"/>
          <ac:spMkLst>
            <pc:docMk/>
            <pc:sldMk cId="1963640308" sldId="261"/>
            <ac:spMk id="8" creationId="{487DA2AC-5432-45F1-B535-DCA8FF45A7A1}"/>
          </ac:spMkLst>
        </pc:spChg>
        <pc:spChg chg="add mod">
          <ac:chgData name="БэдМэн ЧеловекКровать" userId="b211227b01496e80" providerId="LiveId" clId="{F225430A-A7FA-4C5B-9F3F-28A0671DF7BF}" dt="2019-01-06T23:02:38.655" v="275" actId="20577"/>
          <ac:spMkLst>
            <pc:docMk/>
            <pc:sldMk cId="1963640308" sldId="261"/>
            <ac:spMk id="9" creationId="{FA44685B-140C-4473-B03D-E3793DF480D4}"/>
          </ac:spMkLst>
        </pc:spChg>
        <pc:spChg chg="add mod">
          <ac:chgData name="БэдМэн ЧеловекКровать" userId="b211227b01496e80" providerId="LiveId" clId="{F225430A-A7FA-4C5B-9F3F-28A0671DF7BF}" dt="2019-01-06T23:02:40.502" v="277" actId="20577"/>
          <ac:spMkLst>
            <pc:docMk/>
            <pc:sldMk cId="1963640308" sldId="261"/>
            <ac:spMk id="10" creationId="{A3337066-52CC-466A-BFFF-B20A35F1B52B}"/>
          </ac:spMkLst>
        </pc:spChg>
        <pc:grpChg chg="add mod">
          <ac:chgData name="БэдМэн ЧеловекКровать" userId="b211227b01496e80" providerId="LiveId" clId="{F225430A-A7FA-4C5B-9F3F-28A0671DF7BF}" dt="2019-01-06T23:03:09.175" v="282" actId="1076"/>
          <ac:grpSpMkLst>
            <pc:docMk/>
            <pc:sldMk cId="1963640308" sldId="261"/>
            <ac:grpSpMk id="3" creationId="{A9BC0998-BD9F-412B-B801-8AF773BBF85A}"/>
          </ac:grpSpMkLst>
        </pc:grpChg>
        <pc:graphicFrameChg chg="add del mod">
          <ac:chgData name="БэдМэн ЧеловекКровать" userId="b211227b01496e80" providerId="LiveId" clId="{F225430A-A7FA-4C5B-9F3F-28A0671DF7BF}" dt="2019-01-06T23:01:19.532" v="247"/>
          <ac:graphicFrameMkLst>
            <pc:docMk/>
            <pc:sldMk cId="1963640308" sldId="261"/>
            <ac:graphicFrameMk id="2" creationId="{FF79AC3A-5F61-4EEB-A3D5-444017638E7C}"/>
          </ac:graphicFrameMkLst>
        </pc:graphicFrameChg>
        <pc:cxnChg chg="add mod">
          <ac:chgData name="БэдМэн ЧеловекКровать" userId="b211227b01496e80" providerId="LiveId" clId="{F225430A-A7FA-4C5B-9F3F-28A0671DF7BF}" dt="2019-01-06T23:10:41.965" v="411" actId="208"/>
          <ac:cxnSpMkLst>
            <pc:docMk/>
            <pc:sldMk cId="1963640308" sldId="261"/>
            <ac:cxnSpMk id="11" creationId="{624271ED-B681-45B4-90D8-3E4A21C131EB}"/>
          </ac:cxnSpMkLst>
        </pc:cxnChg>
        <pc:cxnChg chg="add mod">
          <ac:chgData name="БэдМэн ЧеловекКровать" userId="b211227b01496e80" providerId="LiveId" clId="{F225430A-A7FA-4C5B-9F3F-28A0671DF7BF}" dt="2019-01-06T23:10:41.965" v="411" actId="208"/>
          <ac:cxnSpMkLst>
            <pc:docMk/>
            <pc:sldMk cId="1963640308" sldId="261"/>
            <ac:cxnSpMk id="12" creationId="{A74F9986-6766-4829-B563-EC1912B56E4F}"/>
          </ac:cxnSpMkLst>
        </pc:cxnChg>
        <pc:cxnChg chg="add mod">
          <ac:chgData name="БэдМэн ЧеловекКровать" userId="b211227b01496e80" providerId="LiveId" clId="{F225430A-A7FA-4C5B-9F3F-28A0671DF7BF}" dt="2019-01-06T23:10:41.965" v="411" actId="208"/>
          <ac:cxnSpMkLst>
            <pc:docMk/>
            <pc:sldMk cId="1963640308" sldId="261"/>
            <ac:cxnSpMk id="13" creationId="{45155A11-843C-4F52-B2D4-C8730B341F3E}"/>
          </ac:cxnSpMkLst>
        </pc:cxnChg>
        <pc:cxnChg chg="add mod">
          <ac:chgData name="БэдМэн ЧеловекКровать" userId="b211227b01496e80" providerId="LiveId" clId="{F225430A-A7FA-4C5B-9F3F-28A0671DF7BF}" dt="2019-01-06T23:10:41.965" v="411" actId="208"/>
          <ac:cxnSpMkLst>
            <pc:docMk/>
            <pc:sldMk cId="1963640308" sldId="261"/>
            <ac:cxnSpMk id="14" creationId="{7C29A7E3-945D-4ECA-B664-A89A931DEFB6}"/>
          </ac:cxnSpMkLst>
        </pc:cxnChg>
        <pc:cxnChg chg="add mod">
          <ac:chgData name="БэдМэн ЧеловекКровать" userId="b211227b01496e80" providerId="LiveId" clId="{F225430A-A7FA-4C5B-9F3F-28A0671DF7BF}" dt="2019-01-06T23:10:41.965" v="411" actId="208"/>
          <ac:cxnSpMkLst>
            <pc:docMk/>
            <pc:sldMk cId="1963640308" sldId="261"/>
            <ac:cxnSpMk id="15" creationId="{0AA00CDF-53EC-4CBB-9E75-F3D4EC2F1D0D}"/>
          </ac:cxnSpMkLst>
        </pc:cxnChg>
        <pc:cxnChg chg="add mod">
          <ac:chgData name="БэдМэн ЧеловекКровать" userId="b211227b01496e80" providerId="LiveId" clId="{F225430A-A7FA-4C5B-9F3F-28A0671DF7BF}" dt="2019-01-06T23:10:41.965" v="411" actId="208"/>
          <ac:cxnSpMkLst>
            <pc:docMk/>
            <pc:sldMk cId="1963640308" sldId="261"/>
            <ac:cxnSpMk id="16" creationId="{B39DFADB-283D-48C2-99FF-DF6801CF933C}"/>
          </ac:cxnSpMkLst>
        </pc:cxnChg>
        <pc:cxnChg chg="add mod">
          <ac:chgData name="БэдМэн ЧеловекКровать" userId="b211227b01496e80" providerId="LiveId" clId="{F225430A-A7FA-4C5B-9F3F-28A0671DF7BF}" dt="2019-01-06T23:10:41.965" v="411" actId="208"/>
          <ac:cxnSpMkLst>
            <pc:docMk/>
            <pc:sldMk cId="1963640308" sldId="261"/>
            <ac:cxnSpMk id="17" creationId="{A9FB8EF5-5E59-48A9-86BF-A6F8DDD5CA29}"/>
          </ac:cxnSpMkLst>
        </pc:cxnChg>
        <pc:cxnChg chg="add mod">
          <ac:chgData name="БэдМэн ЧеловекКровать" userId="b211227b01496e80" providerId="LiveId" clId="{F225430A-A7FA-4C5B-9F3F-28A0671DF7BF}" dt="2019-01-06T23:10:41.965" v="411" actId="208"/>
          <ac:cxnSpMkLst>
            <pc:docMk/>
            <pc:sldMk cId="1963640308" sldId="261"/>
            <ac:cxnSpMk id="18" creationId="{7354E7A8-1095-4534-AFCC-F78587D7856E}"/>
          </ac:cxnSpMkLst>
        </pc:cxnChg>
      </pc:sldChg>
      <pc:sldChg chg="addSp delSp modSp add">
        <pc:chgData name="БэдМэн ЧеловекКровать" userId="b211227b01496e80" providerId="LiveId" clId="{F225430A-A7FA-4C5B-9F3F-28A0671DF7BF}" dt="2019-01-09T23:05:56.070" v="1527" actId="1076"/>
        <pc:sldMkLst>
          <pc:docMk/>
          <pc:sldMk cId="963717482" sldId="262"/>
        </pc:sldMkLst>
        <pc:spChg chg="add mod">
          <ac:chgData name="БэдМэн ЧеловекКровать" userId="b211227b01496e80" providerId="LiveId" clId="{F225430A-A7FA-4C5B-9F3F-28A0671DF7BF}" dt="2019-01-06T23:04:33.050" v="306" actId="122"/>
          <ac:spMkLst>
            <pc:docMk/>
            <pc:sldMk cId="963717482" sldId="262"/>
            <ac:spMk id="3" creationId="{ED86262F-26D4-48C8-B926-94D1C30FF5F0}"/>
          </ac:spMkLst>
        </pc:spChg>
        <pc:spChg chg="add del">
          <ac:chgData name="БэдМэн ЧеловекКровать" userId="b211227b01496e80" providerId="LiveId" clId="{F225430A-A7FA-4C5B-9F3F-28A0671DF7BF}" dt="2019-01-07T21:33:29.607" v="985"/>
          <ac:spMkLst>
            <pc:docMk/>
            <pc:sldMk cId="963717482" sldId="262"/>
            <ac:spMk id="10" creationId="{369890EA-469B-4AE7-89A9-01742B826989}"/>
          </ac:spMkLst>
        </pc:spChg>
        <pc:spChg chg="add del">
          <ac:chgData name="БэдМэн ЧеловекКровать" userId="b211227b01496e80" providerId="LiveId" clId="{F225430A-A7FA-4C5B-9F3F-28A0671DF7BF}" dt="2019-01-07T21:33:29.607" v="985"/>
          <ac:spMkLst>
            <pc:docMk/>
            <pc:sldMk cId="963717482" sldId="262"/>
            <ac:spMk id="11" creationId="{40F10161-C0D2-4220-9C48-9CD2CCA5BBFC}"/>
          </ac:spMkLst>
        </pc:spChg>
        <pc:spChg chg="add del">
          <ac:chgData name="БэдМэн ЧеловекКровать" userId="b211227b01496e80" providerId="LiveId" clId="{F225430A-A7FA-4C5B-9F3F-28A0671DF7BF}" dt="2019-01-07T21:33:29.607" v="985"/>
          <ac:spMkLst>
            <pc:docMk/>
            <pc:sldMk cId="963717482" sldId="262"/>
            <ac:spMk id="12" creationId="{B14904D6-2427-4F69-9670-4BA363781B74}"/>
          </ac:spMkLst>
        </pc:spChg>
        <pc:spChg chg="add del">
          <ac:chgData name="БэдМэн ЧеловекКровать" userId="b211227b01496e80" providerId="LiveId" clId="{F225430A-A7FA-4C5B-9F3F-28A0671DF7BF}" dt="2019-01-07T21:33:29.607" v="985"/>
          <ac:spMkLst>
            <pc:docMk/>
            <pc:sldMk cId="963717482" sldId="262"/>
            <ac:spMk id="13" creationId="{D2668485-BE1B-499C-BB7A-A8EFF0C67747}"/>
          </ac:spMkLst>
        </pc:spChg>
        <pc:spChg chg="add del">
          <ac:chgData name="БэдМэн ЧеловекКровать" userId="b211227b01496e80" providerId="LiveId" clId="{F225430A-A7FA-4C5B-9F3F-28A0671DF7BF}" dt="2019-01-07T21:33:29.607" v="985"/>
          <ac:spMkLst>
            <pc:docMk/>
            <pc:sldMk cId="963717482" sldId="262"/>
            <ac:spMk id="14" creationId="{BEAE97EE-4622-4556-93F4-DF2A2C3B0883}"/>
          </ac:spMkLst>
        </pc:spChg>
        <pc:spChg chg="add del">
          <ac:chgData name="БэдМэн ЧеловекКровать" userId="b211227b01496e80" providerId="LiveId" clId="{F225430A-A7FA-4C5B-9F3F-28A0671DF7BF}" dt="2019-01-06T23:05:33.055" v="320"/>
          <ac:spMkLst>
            <pc:docMk/>
            <pc:sldMk cId="963717482" sldId="262"/>
            <ac:spMk id="18" creationId="{94AB924A-D5F5-4FB1-AA92-7F3328C5AF3D}"/>
          </ac:spMkLst>
        </pc:spChg>
        <pc:spChg chg="add del">
          <ac:chgData name="БэдМэн ЧеловекКровать" userId="b211227b01496e80" providerId="LiveId" clId="{F225430A-A7FA-4C5B-9F3F-28A0671DF7BF}" dt="2019-01-06T23:05:33.055" v="320"/>
          <ac:spMkLst>
            <pc:docMk/>
            <pc:sldMk cId="963717482" sldId="262"/>
            <ac:spMk id="19" creationId="{A3459ED0-2785-49E7-8ED7-647B71060FE4}"/>
          </ac:spMkLst>
        </pc:spChg>
        <pc:spChg chg="add del">
          <ac:chgData name="БэдМэн ЧеловекКровать" userId="b211227b01496e80" providerId="LiveId" clId="{F225430A-A7FA-4C5B-9F3F-28A0671DF7BF}" dt="2019-01-06T23:05:33.055" v="320"/>
          <ac:spMkLst>
            <pc:docMk/>
            <pc:sldMk cId="963717482" sldId="262"/>
            <ac:spMk id="20" creationId="{E926159A-A686-4D9F-B7FC-1B430722CC47}"/>
          </ac:spMkLst>
        </pc:spChg>
        <pc:spChg chg="add del">
          <ac:chgData name="БэдМэн ЧеловекКровать" userId="b211227b01496e80" providerId="LiveId" clId="{F225430A-A7FA-4C5B-9F3F-28A0671DF7BF}" dt="2019-01-06T23:05:33.055" v="320"/>
          <ac:spMkLst>
            <pc:docMk/>
            <pc:sldMk cId="963717482" sldId="262"/>
            <ac:spMk id="21" creationId="{220FAC66-A5B0-41D7-B738-B7A0936C9544}"/>
          </ac:spMkLst>
        </pc:spChg>
        <pc:spChg chg="add del">
          <ac:chgData name="БэдМэн ЧеловекКровать" userId="b211227b01496e80" providerId="LiveId" clId="{F225430A-A7FA-4C5B-9F3F-28A0671DF7BF}" dt="2019-01-06T23:05:33.055" v="320"/>
          <ac:spMkLst>
            <pc:docMk/>
            <pc:sldMk cId="963717482" sldId="262"/>
            <ac:spMk id="22" creationId="{BC9C8617-521A-4D0C-87EA-0A9A49685236}"/>
          </ac:spMkLst>
        </pc:spChg>
        <pc:spChg chg="add mod">
          <ac:chgData name="БэдМэн ЧеловекКровать" userId="b211227b01496e80" providerId="LiveId" clId="{F225430A-A7FA-4C5B-9F3F-28A0671DF7BF}" dt="2019-01-07T21:46:35.597" v="1166" actId="6549"/>
          <ac:spMkLst>
            <pc:docMk/>
            <pc:sldMk cId="963717482" sldId="262"/>
            <ac:spMk id="23" creationId="{29189CA3-73AA-45E3-9F71-4C2BB076C72D}"/>
          </ac:spMkLst>
        </pc:spChg>
        <pc:graphicFrameChg chg="add del mod">
          <ac:chgData name="БэдМэн ЧеловекКровать" userId="b211227b01496e80" providerId="LiveId" clId="{F225430A-A7FA-4C5B-9F3F-28A0671DF7BF}" dt="2019-01-06T23:04:00.584" v="289"/>
          <ac:graphicFrameMkLst>
            <pc:docMk/>
            <pc:sldMk cId="963717482" sldId="262"/>
            <ac:graphicFrameMk id="2" creationId="{5FC887D7-DE54-4A42-8838-CD69AA4C309E}"/>
          </ac:graphicFrameMkLst>
        </pc:graphicFrameChg>
        <pc:graphicFrameChg chg="add mod modGraphic">
          <ac:chgData name="БэдМэн ЧеловекКровать" userId="b211227b01496e80" providerId="LiveId" clId="{F225430A-A7FA-4C5B-9F3F-28A0671DF7BF}" dt="2019-01-07T21:35:48.217" v="1012" actId="20577"/>
          <ac:graphicFrameMkLst>
            <pc:docMk/>
            <pc:sldMk cId="963717482" sldId="262"/>
            <ac:graphicFrameMk id="4" creationId="{1E2DE42E-9BDF-4182-A231-E6A5C536031E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6T23:05:20.217" v="314"/>
          <ac:graphicFrameMkLst>
            <pc:docMk/>
            <pc:sldMk cId="963717482" sldId="262"/>
            <ac:graphicFrameMk id="4" creationId="{57375258-4BFE-444E-B79D-D361298E7B91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7T21:33:29.607" v="985"/>
          <ac:graphicFrameMkLst>
            <pc:docMk/>
            <pc:sldMk cId="963717482" sldId="262"/>
            <ac:graphicFrameMk id="5" creationId="{1E06A569-C758-4F57-BDAB-FDB224AC1722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6T23:05:20.217" v="314"/>
          <ac:graphicFrameMkLst>
            <pc:docMk/>
            <pc:sldMk cId="963717482" sldId="262"/>
            <ac:graphicFrameMk id="5" creationId="{934D0B36-4128-4F78-BE22-8A001AB9BEB3}"/>
          </ac:graphicFrameMkLst>
        </pc:graphicFrameChg>
        <pc:graphicFrameChg chg="add del">
          <ac:chgData name="БэдМэн ЧеловекКровать" userId="b211227b01496e80" providerId="LiveId" clId="{F225430A-A7FA-4C5B-9F3F-28A0671DF7BF}" dt="2019-01-07T21:33:29.607" v="985"/>
          <ac:graphicFrameMkLst>
            <pc:docMk/>
            <pc:sldMk cId="963717482" sldId="262"/>
            <ac:graphicFrameMk id="6" creationId="{40868F08-F269-4A12-A9CA-127F92D118BF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6T23:05:20.217" v="314"/>
          <ac:graphicFrameMkLst>
            <pc:docMk/>
            <pc:sldMk cId="963717482" sldId="262"/>
            <ac:graphicFrameMk id="6" creationId="{7A0C789C-5F7B-45C7-B2BE-F428B1429BD7}"/>
          </ac:graphicFrameMkLst>
        </pc:graphicFrameChg>
        <pc:graphicFrameChg chg="add del">
          <ac:chgData name="БэдМэн ЧеловекКровать" userId="b211227b01496e80" providerId="LiveId" clId="{F225430A-A7FA-4C5B-9F3F-28A0671DF7BF}" dt="2019-01-07T21:33:29.607" v="985"/>
          <ac:graphicFrameMkLst>
            <pc:docMk/>
            <pc:sldMk cId="963717482" sldId="262"/>
            <ac:graphicFrameMk id="7" creationId="{9B756D98-8AA4-44C1-87CD-CDD4EC161F29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6T23:05:20.217" v="314"/>
          <ac:graphicFrameMkLst>
            <pc:docMk/>
            <pc:sldMk cId="963717482" sldId="262"/>
            <ac:graphicFrameMk id="7" creationId="{9B8FB036-F704-4B48-B9FD-B05AA3A9D69C}"/>
          </ac:graphicFrameMkLst>
        </pc:graphicFrameChg>
        <pc:graphicFrameChg chg="add del">
          <ac:chgData name="БэдМэн ЧеловекКровать" userId="b211227b01496e80" providerId="LiveId" clId="{F225430A-A7FA-4C5B-9F3F-28A0671DF7BF}" dt="2019-01-07T21:33:29.607" v="985"/>
          <ac:graphicFrameMkLst>
            <pc:docMk/>
            <pc:sldMk cId="963717482" sldId="262"/>
            <ac:graphicFrameMk id="8" creationId="{2D06CA5C-D3C2-4626-8E4B-E9A5B8FD22CC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6T23:05:20.217" v="314"/>
          <ac:graphicFrameMkLst>
            <pc:docMk/>
            <pc:sldMk cId="963717482" sldId="262"/>
            <ac:graphicFrameMk id="8" creationId="{54DA2EDE-911B-4993-9EE5-C2F1A811E613}"/>
          </ac:graphicFrameMkLst>
        </pc:graphicFrameChg>
        <pc:graphicFrameChg chg="add del">
          <ac:chgData name="БэдМэн ЧеловекКровать" userId="b211227b01496e80" providerId="LiveId" clId="{F225430A-A7FA-4C5B-9F3F-28A0671DF7BF}" dt="2019-01-07T21:33:29.607" v="985"/>
          <ac:graphicFrameMkLst>
            <pc:docMk/>
            <pc:sldMk cId="963717482" sldId="262"/>
            <ac:graphicFrameMk id="9" creationId="{AB03D5D3-F7DD-4763-839A-E990EBBC1114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6T23:05:20.217" v="314"/>
          <ac:graphicFrameMkLst>
            <pc:docMk/>
            <pc:sldMk cId="963717482" sldId="262"/>
            <ac:graphicFrameMk id="9" creationId="{E51BE760-929D-46C2-9C41-6621924080B4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6T23:05:20.217" v="314"/>
          <ac:graphicFrameMkLst>
            <pc:docMk/>
            <pc:sldMk cId="963717482" sldId="262"/>
            <ac:graphicFrameMk id="10" creationId="{07FFC5B5-74AD-467F-B2D5-1552A2C254AF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6T23:05:20.217" v="314"/>
          <ac:graphicFrameMkLst>
            <pc:docMk/>
            <pc:sldMk cId="963717482" sldId="262"/>
            <ac:graphicFrameMk id="11" creationId="{D4742722-7B5F-41C6-8EE3-9A6C42C1E2A7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6T23:05:20.217" v="314"/>
          <ac:graphicFrameMkLst>
            <pc:docMk/>
            <pc:sldMk cId="963717482" sldId="262"/>
            <ac:graphicFrameMk id="12" creationId="{D921BF00-BDAB-449D-A9AE-192D2425E776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6T23:05:33.055" v="320"/>
          <ac:graphicFrameMkLst>
            <pc:docMk/>
            <pc:sldMk cId="963717482" sldId="262"/>
            <ac:graphicFrameMk id="13" creationId="{74E51B03-98F1-41A2-89C8-120D25A98E1D}"/>
          </ac:graphicFrameMkLst>
        </pc:graphicFrameChg>
        <pc:graphicFrameChg chg="add del">
          <ac:chgData name="БэдМэн ЧеловекКровать" userId="b211227b01496e80" providerId="LiveId" clId="{F225430A-A7FA-4C5B-9F3F-28A0671DF7BF}" dt="2019-01-06T23:05:33.055" v="320"/>
          <ac:graphicFrameMkLst>
            <pc:docMk/>
            <pc:sldMk cId="963717482" sldId="262"/>
            <ac:graphicFrameMk id="14" creationId="{9005E100-9B3E-4FCE-90D7-59434E59DE30}"/>
          </ac:graphicFrameMkLst>
        </pc:graphicFrameChg>
        <pc:graphicFrameChg chg="add mod">
          <ac:chgData name="БэдМэн ЧеловекКровать" userId="b211227b01496e80" providerId="LiveId" clId="{F225430A-A7FA-4C5B-9F3F-28A0671DF7BF}" dt="2019-01-07T21:35:30.775" v="1009" actId="1076"/>
          <ac:graphicFrameMkLst>
            <pc:docMk/>
            <pc:sldMk cId="963717482" sldId="262"/>
            <ac:graphicFrameMk id="15" creationId="{4CC07E53-7E2B-486B-B55A-63A1B76289C8}"/>
          </ac:graphicFrameMkLst>
        </pc:graphicFrameChg>
        <pc:graphicFrameChg chg="add del">
          <ac:chgData name="БэдМэн ЧеловекКровать" userId="b211227b01496e80" providerId="LiveId" clId="{F225430A-A7FA-4C5B-9F3F-28A0671DF7BF}" dt="2019-01-06T23:05:33.055" v="320"/>
          <ac:graphicFrameMkLst>
            <pc:docMk/>
            <pc:sldMk cId="963717482" sldId="262"/>
            <ac:graphicFrameMk id="15" creationId="{678D30CD-499D-45F6-9D17-940A843FDFAB}"/>
          </ac:graphicFrameMkLst>
        </pc:graphicFrameChg>
        <pc:graphicFrameChg chg="add mod">
          <ac:chgData name="БэдМэн ЧеловекКровать" userId="b211227b01496e80" providerId="LiveId" clId="{F225430A-A7FA-4C5B-9F3F-28A0671DF7BF}" dt="2019-01-07T21:35:30.775" v="1009" actId="1076"/>
          <ac:graphicFrameMkLst>
            <pc:docMk/>
            <pc:sldMk cId="963717482" sldId="262"/>
            <ac:graphicFrameMk id="16" creationId="{16D524DE-ADD8-467F-9885-F2F7DB81E232}"/>
          </ac:graphicFrameMkLst>
        </pc:graphicFrameChg>
        <pc:graphicFrameChg chg="add del">
          <ac:chgData name="БэдМэн ЧеловекКровать" userId="b211227b01496e80" providerId="LiveId" clId="{F225430A-A7FA-4C5B-9F3F-28A0671DF7BF}" dt="2019-01-06T23:05:33.055" v="320"/>
          <ac:graphicFrameMkLst>
            <pc:docMk/>
            <pc:sldMk cId="963717482" sldId="262"/>
            <ac:graphicFrameMk id="16" creationId="{5765E4C4-F89B-404F-B306-DEA5F4135517}"/>
          </ac:graphicFrameMkLst>
        </pc:graphicFrameChg>
        <pc:graphicFrameChg chg="add mod">
          <ac:chgData name="БэдМэн ЧеловекКровать" userId="b211227b01496e80" providerId="LiveId" clId="{F225430A-A7FA-4C5B-9F3F-28A0671DF7BF}" dt="2019-01-07T21:35:59.238" v="1015" actId="1076"/>
          <ac:graphicFrameMkLst>
            <pc:docMk/>
            <pc:sldMk cId="963717482" sldId="262"/>
            <ac:graphicFrameMk id="17" creationId="{1075D868-5F4D-4812-AAFB-96B52BA46B83}"/>
          </ac:graphicFrameMkLst>
        </pc:graphicFrameChg>
        <pc:graphicFrameChg chg="add del">
          <ac:chgData name="БэдМэн ЧеловекКровать" userId="b211227b01496e80" providerId="LiveId" clId="{F225430A-A7FA-4C5B-9F3F-28A0671DF7BF}" dt="2019-01-06T23:05:33.055" v="320"/>
          <ac:graphicFrameMkLst>
            <pc:docMk/>
            <pc:sldMk cId="963717482" sldId="262"/>
            <ac:graphicFrameMk id="17" creationId="{4A7619E8-73E9-48C2-9639-EDAF6FBFFEDF}"/>
          </ac:graphicFrameMkLst>
        </pc:graphicFrameChg>
        <pc:graphicFrameChg chg="add mod">
          <ac:chgData name="БэдМэн ЧеловекКровать" userId="b211227b01496e80" providerId="LiveId" clId="{F225430A-A7FA-4C5B-9F3F-28A0671DF7BF}" dt="2019-01-07T21:35:30.775" v="1009" actId="1076"/>
          <ac:graphicFrameMkLst>
            <pc:docMk/>
            <pc:sldMk cId="963717482" sldId="262"/>
            <ac:graphicFrameMk id="18" creationId="{51CCE5B4-D376-4A76-AA1F-57ABDEC8C0B4}"/>
          </ac:graphicFrameMkLst>
        </pc:graphicFrameChg>
        <pc:graphicFrameChg chg="add mod">
          <ac:chgData name="БэдМэн ЧеловекКровать" userId="b211227b01496e80" providerId="LiveId" clId="{F225430A-A7FA-4C5B-9F3F-28A0671DF7BF}" dt="2019-01-07T21:36:01.398" v="1016" actId="1076"/>
          <ac:graphicFrameMkLst>
            <pc:docMk/>
            <pc:sldMk cId="963717482" sldId="262"/>
            <ac:graphicFrameMk id="19" creationId="{8544E86C-6DA9-4E5C-B668-6F69C861AF15}"/>
          </ac:graphicFrameMkLst>
        </pc:graphicFrameChg>
        <pc:graphicFrameChg chg="add mod">
          <ac:chgData name="БэдМэн ЧеловекКровать" userId="b211227b01496e80" providerId="LiveId" clId="{F225430A-A7FA-4C5B-9F3F-28A0671DF7BF}" dt="2019-01-07T21:35:55.838" v="1014" actId="1076"/>
          <ac:graphicFrameMkLst>
            <pc:docMk/>
            <pc:sldMk cId="963717482" sldId="262"/>
            <ac:graphicFrameMk id="21" creationId="{DAD231D3-2D2E-44E0-BFF3-45936B979FF8}"/>
          </ac:graphicFrameMkLst>
        </pc:graphicFrameChg>
        <pc:graphicFrameChg chg="add mod">
          <ac:chgData name="БэдМэн ЧеловекКровать" userId="b211227b01496e80" providerId="LiveId" clId="{F225430A-A7FA-4C5B-9F3F-28A0671DF7BF}" dt="2019-01-07T21:36:15.381" v="1018" actId="1076"/>
          <ac:graphicFrameMkLst>
            <pc:docMk/>
            <pc:sldMk cId="963717482" sldId="262"/>
            <ac:graphicFrameMk id="22" creationId="{EF85D769-2A55-4F1C-9B66-3BD299A5B2D1}"/>
          </ac:graphicFrameMkLst>
        </pc:graphicFrameChg>
        <pc:graphicFrameChg chg="add mod">
          <ac:chgData name="БэдМэн ЧеловекКровать" userId="b211227b01496e80" providerId="LiveId" clId="{F225430A-A7FA-4C5B-9F3F-28A0671DF7BF}" dt="2019-01-07T21:43:11.622" v="1080" actId="207"/>
          <ac:graphicFrameMkLst>
            <pc:docMk/>
            <pc:sldMk cId="963717482" sldId="262"/>
            <ac:graphicFrameMk id="24" creationId="{B4CFF467-A9BE-4B75-AFDD-4C092232DC4A}"/>
          </ac:graphicFrameMkLst>
        </pc:graphicFrameChg>
        <pc:graphicFrameChg chg="add mod">
          <ac:chgData name="БэдМэн ЧеловекКровать" userId="b211227b01496e80" providerId="LiveId" clId="{F225430A-A7FA-4C5B-9F3F-28A0671DF7BF}" dt="2019-01-07T21:44:27.285" v="1146" actId="1076"/>
          <ac:graphicFrameMkLst>
            <pc:docMk/>
            <pc:sldMk cId="963717482" sldId="262"/>
            <ac:graphicFrameMk id="25" creationId="{ADC8A184-860A-4EF1-A2EB-60B8A80C7103}"/>
          </ac:graphicFrameMkLst>
        </pc:graphicFrameChg>
        <pc:picChg chg="add del mod">
          <ac:chgData name="БэдМэн ЧеловекКровать" userId="b211227b01496e80" providerId="LiveId" clId="{F225430A-A7FA-4C5B-9F3F-28A0671DF7BF}" dt="2019-01-09T23:05:51.878" v="1526" actId="478"/>
          <ac:picMkLst>
            <pc:docMk/>
            <pc:sldMk cId="963717482" sldId="262"/>
            <ac:picMk id="6" creationId="{46574A56-2F50-44F9-B6C8-6F6DC119BD27}"/>
          </ac:picMkLst>
        </pc:picChg>
        <pc:picChg chg="add mod">
          <ac:chgData name="БэдМэн ЧеловекКровать" userId="b211227b01496e80" providerId="LiveId" clId="{F225430A-A7FA-4C5B-9F3F-28A0671DF7BF}" dt="2019-01-09T23:05:56.070" v="1527" actId="1076"/>
          <ac:picMkLst>
            <pc:docMk/>
            <pc:sldMk cId="963717482" sldId="262"/>
            <ac:picMk id="8" creationId="{92697471-400F-4B71-83FE-C999626A1539}"/>
          </ac:picMkLst>
        </pc:picChg>
        <pc:picChg chg="add del mod">
          <ac:chgData name="БэдМэн ЧеловекКровать" userId="b211227b01496e80" providerId="LiveId" clId="{F225430A-A7FA-4C5B-9F3F-28A0671DF7BF}" dt="2019-01-09T23:05:27.610" v="1523" actId="478"/>
          <ac:picMkLst>
            <pc:docMk/>
            <pc:sldMk cId="963717482" sldId="262"/>
            <ac:picMk id="20" creationId="{AE991C1C-38F0-43D8-9994-71D1DDE2EB8C}"/>
          </ac:picMkLst>
        </pc:picChg>
        <pc:picChg chg="add del mod">
          <ac:chgData name="БэдМэн ЧеловекКровать" userId="b211227b01496e80" providerId="LiveId" clId="{F225430A-A7FA-4C5B-9F3F-28A0671DF7BF}" dt="2019-01-06T23:05:20.217" v="314"/>
          <ac:picMkLst>
            <pc:docMk/>
            <pc:sldMk cId="963717482" sldId="262"/>
            <ac:picMk id="3080" creationId="{6A48DBDF-93EC-483D-AD39-C935A484885A}"/>
          </ac:picMkLst>
        </pc:picChg>
      </pc:sldChg>
      <pc:sldChg chg="addSp delSp modSp add">
        <pc:chgData name="БэдМэн ЧеловекКровать" userId="b211227b01496e80" providerId="LiveId" clId="{F225430A-A7FA-4C5B-9F3F-28A0671DF7BF}" dt="2019-01-08T17:55:40.696" v="1484" actId="207"/>
        <pc:sldMkLst>
          <pc:docMk/>
          <pc:sldMk cId="1498039783" sldId="263"/>
        </pc:sldMkLst>
        <pc:spChg chg="add del mod">
          <ac:chgData name="БэдМэн ЧеловекКровать" userId="b211227b01496e80" providerId="LiveId" clId="{F225430A-A7FA-4C5B-9F3F-28A0671DF7BF}" dt="2019-01-07T21:39:18.201" v="1053"/>
          <ac:spMkLst>
            <pc:docMk/>
            <pc:sldMk cId="1498039783" sldId="263"/>
            <ac:spMk id="16" creationId="{01D99766-674E-4D2B-AA08-46BC77878A95}"/>
          </ac:spMkLst>
        </pc:spChg>
        <pc:spChg chg="add del mod">
          <ac:chgData name="БэдМэн ЧеловекКровать" userId="b211227b01496e80" providerId="LiveId" clId="{F225430A-A7FA-4C5B-9F3F-28A0671DF7BF}" dt="2019-01-07T21:38:12.358" v="1040" actId="478"/>
          <ac:spMkLst>
            <pc:docMk/>
            <pc:sldMk cId="1498039783" sldId="263"/>
            <ac:spMk id="17" creationId="{E50154D5-3C54-4F48-AF47-D883FBF7E821}"/>
          </ac:spMkLst>
        </pc:spChg>
        <pc:spChg chg="add del mod">
          <ac:chgData name="БэдМэн ЧеловекКровать" userId="b211227b01496e80" providerId="LiveId" clId="{F225430A-A7FA-4C5B-9F3F-28A0671DF7BF}" dt="2019-01-07T21:38:10.330" v="1039" actId="478"/>
          <ac:spMkLst>
            <pc:docMk/>
            <pc:sldMk cId="1498039783" sldId="263"/>
            <ac:spMk id="18" creationId="{CEA00D6A-FF86-4497-9825-6604F434042D}"/>
          </ac:spMkLst>
        </pc:spChg>
        <pc:spChg chg="add del mod">
          <ac:chgData name="БэдМэн ЧеловекКровать" userId="b211227b01496e80" providerId="LiveId" clId="{F225430A-A7FA-4C5B-9F3F-28A0671DF7BF}" dt="2019-01-07T21:38:32.304" v="1044" actId="478"/>
          <ac:spMkLst>
            <pc:docMk/>
            <pc:sldMk cId="1498039783" sldId="263"/>
            <ac:spMk id="19" creationId="{239AC3D6-96AD-4DBE-A1E4-E4008F98F47C}"/>
          </ac:spMkLst>
        </pc:spChg>
        <pc:spChg chg="add del mod">
          <ac:chgData name="БэдМэн ЧеловекКровать" userId="b211227b01496e80" providerId="LiveId" clId="{F225430A-A7FA-4C5B-9F3F-28A0671DF7BF}" dt="2019-01-07T21:38:59.023" v="1047" actId="478"/>
          <ac:spMkLst>
            <pc:docMk/>
            <pc:sldMk cId="1498039783" sldId="263"/>
            <ac:spMk id="20" creationId="{CAA99006-1693-4A0B-B899-DF6CDC856439}"/>
          </ac:spMkLst>
        </pc:spChg>
        <pc:spChg chg="add mod">
          <ac:chgData name="БэдМэн ЧеловекКровать" userId="b211227b01496e80" providerId="LiveId" clId="{F225430A-A7FA-4C5B-9F3F-28A0671DF7BF}" dt="2019-01-07T21:47:17.869" v="1169" actId="1076"/>
          <ac:spMkLst>
            <pc:docMk/>
            <pc:sldMk cId="1498039783" sldId="263"/>
            <ac:spMk id="21" creationId="{8CB13B4B-4AE5-4315-95DB-D1CB1BABAB51}"/>
          </ac:spMkLst>
        </pc:spChg>
        <pc:spChg chg="add mod">
          <ac:chgData name="БэдМэн ЧеловекКровать" userId="b211227b01496e80" providerId="LiveId" clId="{F225430A-A7FA-4C5B-9F3F-28A0671DF7BF}" dt="2019-01-07T21:58:03.568" v="1335" actId="207"/>
          <ac:spMkLst>
            <pc:docMk/>
            <pc:sldMk cId="1498039783" sldId="263"/>
            <ac:spMk id="27" creationId="{9F98A330-E34A-4CFF-ACCA-6384D79638A4}"/>
          </ac:spMkLst>
        </pc:spChg>
        <pc:graphicFrameChg chg="add del mod">
          <ac:chgData name="БэдМэн ЧеловекКровать" userId="b211227b01496e80" providerId="LiveId" clId="{F225430A-A7FA-4C5B-9F3F-28A0671DF7BF}" dt="2019-01-07T21:33:08.617" v="977"/>
          <ac:graphicFrameMkLst>
            <pc:docMk/>
            <pc:sldMk cId="1498039783" sldId="263"/>
            <ac:graphicFrameMk id="3" creationId="{037F51A5-0587-4C35-918A-469DF983B61F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7T21:36:37.185" v="1022" actId="478"/>
          <ac:graphicFrameMkLst>
            <pc:docMk/>
            <pc:sldMk cId="1498039783" sldId="263"/>
            <ac:graphicFrameMk id="4" creationId="{F9BC1E95-E594-4553-9D1D-AA76B0770289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7T21:36:37.185" v="1022" actId="478"/>
          <ac:graphicFrameMkLst>
            <pc:docMk/>
            <pc:sldMk cId="1498039783" sldId="263"/>
            <ac:graphicFrameMk id="5" creationId="{84E976DA-70B5-4124-922A-86B848AB732D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7T21:36:37.185" v="1022" actId="478"/>
          <ac:graphicFrameMkLst>
            <pc:docMk/>
            <pc:sldMk cId="1498039783" sldId="263"/>
            <ac:graphicFrameMk id="6" creationId="{5021A308-F2F5-4B2F-A15E-8E3D875A3526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7T21:36:37.185" v="1022" actId="478"/>
          <ac:graphicFrameMkLst>
            <pc:docMk/>
            <pc:sldMk cId="1498039783" sldId="263"/>
            <ac:graphicFrameMk id="7" creationId="{DF159797-A18A-4442-9852-FBF0442512AF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7T21:36:37.185" v="1022" actId="478"/>
          <ac:graphicFrameMkLst>
            <pc:docMk/>
            <pc:sldMk cId="1498039783" sldId="263"/>
            <ac:graphicFrameMk id="8" creationId="{E6A0C6AD-0D86-4E4D-AC10-82EE9474A7DD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7T21:36:37.185" v="1022" actId="478"/>
          <ac:graphicFrameMkLst>
            <pc:docMk/>
            <pc:sldMk cId="1498039783" sldId="263"/>
            <ac:graphicFrameMk id="9" creationId="{713E4709-5D9F-4AF7-8A2F-381A96F740D3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7T21:36:37.185" v="1022" actId="478"/>
          <ac:graphicFrameMkLst>
            <pc:docMk/>
            <pc:sldMk cId="1498039783" sldId="263"/>
            <ac:graphicFrameMk id="10" creationId="{AE7206EF-0F7D-442E-997B-BC0FD08A43B3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7T21:36:38.856" v="1025"/>
          <ac:graphicFrameMkLst>
            <pc:docMk/>
            <pc:sldMk cId="1498039783" sldId="263"/>
            <ac:graphicFrameMk id="11" creationId="{6CB9DE55-3A5B-437D-9C66-C8E0D8B5A38A}"/>
          </ac:graphicFrameMkLst>
        </pc:graphicFrameChg>
        <pc:graphicFrameChg chg="add del">
          <ac:chgData name="БэдМэн ЧеловекКровать" userId="b211227b01496e80" providerId="LiveId" clId="{F225430A-A7FA-4C5B-9F3F-28A0671DF7BF}" dt="2019-01-07T21:40:51.901" v="1056" actId="478"/>
          <ac:graphicFrameMkLst>
            <pc:docMk/>
            <pc:sldMk cId="1498039783" sldId="263"/>
            <ac:graphicFrameMk id="12" creationId="{AFAEFB4E-D1F8-468D-98FC-2E60C17148FF}"/>
          </ac:graphicFrameMkLst>
        </pc:graphicFrameChg>
        <pc:graphicFrameChg chg="add del">
          <ac:chgData name="БэдМэн ЧеловекКровать" userId="b211227b01496e80" providerId="LiveId" clId="{F225430A-A7FA-4C5B-9F3F-28A0671DF7BF}" dt="2019-01-07T21:40:51.901" v="1056" actId="478"/>
          <ac:graphicFrameMkLst>
            <pc:docMk/>
            <pc:sldMk cId="1498039783" sldId="263"/>
            <ac:graphicFrameMk id="13" creationId="{E63C3349-D9B4-4568-B1E9-856E68887C30}"/>
          </ac:graphicFrameMkLst>
        </pc:graphicFrameChg>
        <pc:graphicFrameChg chg="add del">
          <ac:chgData name="БэдМэн ЧеловекКровать" userId="b211227b01496e80" providerId="LiveId" clId="{F225430A-A7FA-4C5B-9F3F-28A0671DF7BF}" dt="2019-01-07T21:40:51.901" v="1056" actId="478"/>
          <ac:graphicFrameMkLst>
            <pc:docMk/>
            <pc:sldMk cId="1498039783" sldId="263"/>
            <ac:graphicFrameMk id="14" creationId="{BFFC549C-3151-4F21-9DDE-37C9FB2AFD1D}"/>
          </ac:graphicFrameMkLst>
        </pc:graphicFrameChg>
        <pc:graphicFrameChg chg="add del">
          <ac:chgData name="БэдМэн ЧеловекКровать" userId="b211227b01496e80" providerId="LiveId" clId="{F225430A-A7FA-4C5B-9F3F-28A0671DF7BF}" dt="2019-01-07T21:40:51.901" v="1056" actId="478"/>
          <ac:graphicFrameMkLst>
            <pc:docMk/>
            <pc:sldMk cId="1498039783" sldId="263"/>
            <ac:graphicFrameMk id="15" creationId="{8546D5EA-29ED-4A15-9673-93FFEAB67F25}"/>
          </ac:graphicFrameMkLst>
        </pc:graphicFrameChg>
        <pc:graphicFrameChg chg="add mod">
          <ac:chgData name="БэдМэн ЧеловекКровать" userId="b211227b01496e80" providerId="LiveId" clId="{F225430A-A7FA-4C5B-9F3F-28A0671DF7BF}" dt="2019-01-07T21:49:55.286" v="1199" actId="207"/>
          <ac:graphicFrameMkLst>
            <pc:docMk/>
            <pc:sldMk cId="1498039783" sldId="263"/>
            <ac:graphicFrameMk id="22" creationId="{860C4C2B-1114-45B7-9DF9-9D892BE6CB56}"/>
          </ac:graphicFrameMkLst>
        </pc:graphicFrameChg>
        <pc:graphicFrameChg chg="add mod modGraphic">
          <ac:chgData name="БэдМэн ЧеловекКровать" userId="b211227b01496e80" providerId="LiveId" clId="{F225430A-A7FA-4C5B-9F3F-28A0671DF7BF}" dt="2019-01-08T17:55:25.530" v="1482" actId="207"/>
          <ac:graphicFrameMkLst>
            <pc:docMk/>
            <pc:sldMk cId="1498039783" sldId="263"/>
            <ac:graphicFrameMk id="23" creationId="{7944998D-810D-4611-A43D-DCEFF21BE2A6}"/>
          </ac:graphicFrameMkLst>
        </pc:graphicFrameChg>
        <pc:graphicFrameChg chg="add mod">
          <ac:chgData name="БэдМэн ЧеловекКровать" userId="b211227b01496e80" providerId="LiveId" clId="{F225430A-A7FA-4C5B-9F3F-28A0671DF7BF}" dt="2019-01-08T17:55:37.698" v="1483" actId="207"/>
          <ac:graphicFrameMkLst>
            <pc:docMk/>
            <pc:sldMk cId="1498039783" sldId="263"/>
            <ac:graphicFrameMk id="24" creationId="{BBAAF0F3-97E1-4D18-AF88-C4B763A5B800}"/>
          </ac:graphicFrameMkLst>
        </pc:graphicFrameChg>
        <pc:graphicFrameChg chg="add mod">
          <ac:chgData name="БэдМэн ЧеловекКровать" userId="b211227b01496e80" providerId="LiveId" clId="{F225430A-A7FA-4C5B-9F3F-28A0671DF7BF}" dt="2019-01-08T17:55:40.696" v="1484" actId="207"/>
          <ac:graphicFrameMkLst>
            <pc:docMk/>
            <pc:sldMk cId="1498039783" sldId="263"/>
            <ac:graphicFrameMk id="25" creationId="{A8466A8B-236B-4851-8A2C-874E09772C9D}"/>
          </ac:graphicFrameMkLst>
        </pc:graphicFrameChg>
        <pc:graphicFrameChg chg="add mod">
          <ac:chgData name="БэдМэн ЧеловекКровать" userId="b211227b01496e80" providerId="LiveId" clId="{F225430A-A7FA-4C5B-9F3F-28A0671DF7BF}" dt="2019-01-07T21:54:25.309" v="1267" actId="1076"/>
          <ac:graphicFrameMkLst>
            <pc:docMk/>
            <pc:sldMk cId="1498039783" sldId="263"/>
            <ac:graphicFrameMk id="26" creationId="{BBEE2674-E59E-41A0-BFF0-380100F6E552}"/>
          </ac:graphicFrameMkLst>
        </pc:graphicFrameChg>
        <pc:graphicFrameChg chg="add mod">
          <ac:chgData name="БэдМэн ЧеловекКровать" userId="b211227b01496e80" providerId="LiveId" clId="{F225430A-A7FA-4C5B-9F3F-28A0671DF7BF}" dt="2019-01-07T21:55:16.853" v="1288" actId="1076"/>
          <ac:graphicFrameMkLst>
            <pc:docMk/>
            <pc:sldMk cId="1498039783" sldId="263"/>
            <ac:graphicFrameMk id="28" creationId="{9DFF36B9-B348-4319-A5E1-07BF0D2318FF}"/>
          </ac:graphicFrameMkLst>
        </pc:graphicFrameChg>
        <pc:graphicFrameChg chg="add mod">
          <ac:chgData name="БэдМэн ЧеловекКровать" userId="b211227b01496e80" providerId="LiveId" clId="{F225430A-A7FA-4C5B-9F3F-28A0671DF7BF}" dt="2019-01-07T21:55:44.141" v="1296" actId="1076"/>
          <ac:graphicFrameMkLst>
            <pc:docMk/>
            <pc:sldMk cId="1498039783" sldId="263"/>
            <ac:graphicFrameMk id="29" creationId="{6BE487A0-B469-4457-80AA-53DA7B4818EF}"/>
          </ac:graphicFrameMkLst>
        </pc:graphicFrameChg>
        <pc:graphicFrameChg chg="add mod">
          <ac:chgData name="БэдМэн ЧеловекКровать" userId="b211227b01496e80" providerId="LiveId" clId="{F225430A-A7FA-4C5B-9F3F-28A0671DF7BF}" dt="2019-01-07T21:57:32.720" v="1326" actId="1076"/>
          <ac:graphicFrameMkLst>
            <pc:docMk/>
            <pc:sldMk cId="1498039783" sldId="263"/>
            <ac:graphicFrameMk id="30" creationId="{18F79218-3F67-40B0-942D-EB2B434F7158}"/>
          </ac:graphicFrameMkLst>
        </pc:graphicFrameChg>
        <pc:picChg chg="add del mod">
          <ac:chgData name="БэдМэн ЧеловекКровать" userId="b211227b01496e80" providerId="LiveId" clId="{F225430A-A7FA-4C5B-9F3F-28A0671DF7BF}" dt="2019-01-07T21:36:37.185" v="1022" actId="478"/>
          <ac:picMkLst>
            <pc:docMk/>
            <pc:sldMk cId="1498039783" sldId="263"/>
            <ac:picMk id="9224" creationId="{E620A0AF-8794-4AB6-996F-951A731F154A}"/>
          </ac:picMkLst>
        </pc:picChg>
      </pc:sldChg>
      <pc:sldChg chg="addSp delSp modSp add">
        <pc:chgData name="БэдМэн ЧеловекКровать" userId="b211227b01496e80" providerId="LiveId" clId="{F225430A-A7FA-4C5B-9F3F-28A0671DF7BF}" dt="2019-01-09T23:13:52.096" v="1538" actId="20577"/>
        <pc:sldMkLst>
          <pc:docMk/>
          <pc:sldMk cId="1690566447" sldId="264"/>
        </pc:sldMkLst>
        <pc:spChg chg="add mod">
          <ac:chgData name="БэдМэн ЧеловекКровать" userId="b211227b01496e80" providerId="LiveId" clId="{F225430A-A7FA-4C5B-9F3F-28A0671DF7BF}" dt="2019-01-06T23:06:05.297" v="330" actId="1076"/>
          <ac:spMkLst>
            <pc:docMk/>
            <pc:sldMk cId="1690566447" sldId="264"/>
            <ac:spMk id="3" creationId="{8F802593-AFF2-40BA-B719-87ABED90D3FE}"/>
          </ac:spMkLst>
        </pc:spChg>
        <pc:spChg chg="add mod">
          <ac:chgData name="БэдМэн ЧеловекКровать" userId="b211227b01496e80" providerId="LiveId" clId="{F225430A-A7FA-4C5B-9F3F-28A0671DF7BF}" dt="2019-01-06T23:06:25.814" v="338" actId="123"/>
          <ac:spMkLst>
            <pc:docMk/>
            <pc:sldMk cId="1690566447" sldId="264"/>
            <ac:spMk id="5" creationId="{91E02371-DD5D-493C-A167-95B1F15D5BE3}"/>
          </ac:spMkLst>
        </pc:spChg>
        <pc:spChg chg="add mod">
          <ac:chgData name="БэдМэн ЧеловекКровать" userId="b211227b01496e80" providerId="LiveId" clId="{F225430A-A7FA-4C5B-9F3F-28A0671DF7BF}" dt="2019-01-06T23:07:28.954" v="363" actId="1076"/>
          <ac:spMkLst>
            <pc:docMk/>
            <pc:sldMk cId="1690566447" sldId="264"/>
            <ac:spMk id="8" creationId="{99D07E01-1C70-45DB-8CA5-5B4B2B236A03}"/>
          </ac:spMkLst>
        </pc:spChg>
        <pc:spChg chg="add mod">
          <ac:chgData name="БэдМэн ЧеловекКровать" userId="b211227b01496e80" providerId="LiveId" clId="{F225430A-A7FA-4C5B-9F3F-28A0671DF7BF}" dt="2019-01-09T23:13:52.096" v="1538" actId="20577"/>
          <ac:spMkLst>
            <pc:docMk/>
            <pc:sldMk cId="1690566447" sldId="264"/>
            <ac:spMk id="10" creationId="{14305225-2029-49AE-968C-95644271A642}"/>
          </ac:spMkLst>
        </pc:spChg>
        <pc:graphicFrameChg chg="add del mod">
          <ac:chgData name="БэдМэн ЧеловекКровать" userId="b211227b01496e80" providerId="LiveId" clId="{F225430A-A7FA-4C5B-9F3F-28A0671DF7BF}" dt="2019-01-06T23:05:53.742" v="325"/>
          <ac:graphicFrameMkLst>
            <pc:docMk/>
            <pc:sldMk cId="1690566447" sldId="264"/>
            <ac:graphicFrameMk id="2" creationId="{3AD72751-87BF-4960-A829-9D7C2C702A46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6T23:06:13.293" v="333"/>
          <ac:graphicFrameMkLst>
            <pc:docMk/>
            <pc:sldMk cId="1690566447" sldId="264"/>
            <ac:graphicFrameMk id="4" creationId="{59FAB487-5CAE-4862-A310-CD05E0457247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6T23:06:41.357" v="344"/>
          <ac:graphicFrameMkLst>
            <pc:docMk/>
            <pc:sldMk cId="1690566447" sldId="264"/>
            <ac:graphicFrameMk id="7" creationId="{1864041B-2638-4376-9571-96501738BC25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6T23:06:55.398" v="351"/>
          <ac:graphicFrameMkLst>
            <pc:docMk/>
            <pc:sldMk cId="1690566447" sldId="264"/>
            <ac:graphicFrameMk id="9" creationId="{E47B0F1D-1623-40FC-BC17-B859EEEF50B3}"/>
          </ac:graphicFrameMkLst>
        </pc:graphicFrameChg>
        <pc:picChg chg="add del mod">
          <ac:chgData name="БэдМэн ЧеловекКровать" userId="b211227b01496e80" providerId="LiveId" clId="{F225430A-A7FA-4C5B-9F3F-28A0671DF7BF}" dt="2019-01-09T23:12:06.177" v="1529" actId="478"/>
          <ac:picMkLst>
            <pc:docMk/>
            <pc:sldMk cId="1690566447" sldId="264"/>
            <ac:picMk id="6" creationId="{CBA6C591-D201-46DA-82CE-7EBD7BDAA156}"/>
          </ac:picMkLst>
        </pc:picChg>
        <pc:picChg chg="add del mod">
          <ac:chgData name="БэдМэн ЧеловекКровать" userId="b211227b01496e80" providerId="LiveId" clId="{F225430A-A7FA-4C5B-9F3F-28A0671DF7BF}" dt="2019-01-09T23:13:17.315" v="1534" actId="478"/>
          <ac:picMkLst>
            <pc:docMk/>
            <pc:sldMk cId="1690566447" sldId="264"/>
            <ac:picMk id="7" creationId="{99D626A3-A8A7-4EA2-B003-657E8A4E763D}"/>
          </ac:picMkLst>
        </pc:picChg>
        <pc:picChg chg="add mod">
          <ac:chgData name="БэдМэн ЧеловекКровать" userId="b211227b01496e80" providerId="LiveId" clId="{F225430A-A7FA-4C5B-9F3F-28A0671DF7BF}" dt="2019-01-09T23:13:21.178" v="1535" actId="1076"/>
          <ac:picMkLst>
            <pc:docMk/>
            <pc:sldMk cId="1690566447" sldId="264"/>
            <ac:picMk id="11" creationId="{784F9A56-2103-4D49-BEC4-355A63C1EF74}"/>
          </ac:picMkLst>
        </pc:picChg>
      </pc:sldChg>
      <pc:sldChg chg="addSp delSp modSp add">
        <pc:chgData name="БэдМэн ЧеловекКровать" userId="b211227b01496e80" providerId="LiveId" clId="{F225430A-A7FA-4C5B-9F3F-28A0671DF7BF}" dt="2019-01-07T23:08:59.261" v="1425" actId="1076"/>
        <pc:sldMkLst>
          <pc:docMk/>
          <pc:sldMk cId="1769380940" sldId="265"/>
        </pc:sldMkLst>
        <pc:spChg chg="add mod">
          <ac:chgData name="БэдМэн ЧеловекКровать" userId="b211227b01496e80" providerId="LiveId" clId="{F225430A-A7FA-4C5B-9F3F-28A0671DF7BF}" dt="2019-01-07T22:42:17.719" v="1407" actId="14100"/>
          <ac:spMkLst>
            <pc:docMk/>
            <pc:sldMk cId="1769380940" sldId="265"/>
            <ac:spMk id="2" creationId="{7B58864F-0FEF-44A1-9E0D-F3D75B2BAF6E}"/>
          </ac:spMkLst>
        </pc:spChg>
        <pc:spChg chg="add mod">
          <ac:chgData name="БэдМэн ЧеловекКровать" userId="b211227b01496e80" providerId="LiveId" clId="{F225430A-A7FA-4C5B-9F3F-28A0671DF7BF}" dt="2019-01-07T22:42:23.253" v="1408" actId="1076"/>
          <ac:spMkLst>
            <pc:docMk/>
            <pc:sldMk cId="1769380940" sldId="265"/>
            <ac:spMk id="4" creationId="{FF782304-B65A-44B6-957C-A7A6DB3046F5}"/>
          </ac:spMkLst>
        </pc:spChg>
        <pc:spChg chg="add mod">
          <ac:chgData name="БэдМэн ЧеловекКровать" userId="b211227b01496e80" providerId="LiveId" clId="{F225430A-A7FA-4C5B-9F3F-28A0671DF7BF}" dt="2019-01-06T23:09:53.664" v="410" actId="1076"/>
          <ac:spMkLst>
            <pc:docMk/>
            <pc:sldMk cId="1769380940" sldId="265"/>
            <ac:spMk id="9" creationId="{22902D33-171B-494E-BB8B-00BFDFAFD032}"/>
          </ac:spMkLst>
        </pc:spChg>
        <pc:spChg chg="add mod">
          <ac:chgData name="БэдМэн ЧеловекКровать" userId="b211227b01496e80" providerId="LiveId" clId="{F225430A-A7FA-4C5B-9F3F-28A0671DF7BF}" dt="2019-01-06T23:09:53.664" v="410" actId="1076"/>
          <ac:spMkLst>
            <pc:docMk/>
            <pc:sldMk cId="1769380940" sldId="265"/>
            <ac:spMk id="11" creationId="{08AD29B1-1498-4000-BCFD-6B00F9DDBFA7}"/>
          </ac:spMkLst>
        </pc:spChg>
        <pc:spChg chg="add mod">
          <ac:chgData name="БэдМэн ЧеловекКровать" userId="b211227b01496e80" providerId="LiveId" clId="{F225430A-A7FA-4C5B-9F3F-28A0671DF7BF}" dt="2019-01-06T23:09:53.664" v="410" actId="1076"/>
          <ac:spMkLst>
            <pc:docMk/>
            <pc:sldMk cId="1769380940" sldId="265"/>
            <ac:spMk id="13" creationId="{40F1448B-5850-4852-8E20-2FD4DEFC34EE}"/>
          </ac:spMkLst>
        </pc:spChg>
        <pc:spChg chg="add mod">
          <ac:chgData name="БэдМэн ЧеловекКровать" userId="b211227b01496e80" providerId="LiveId" clId="{F225430A-A7FA-4C5B-9F3F-28A0671DF7BF}" dt="2019-01-06T23:12:17.487" v="426" actId="20577"/>
          <ac:spMkLst>
            <pc:docMk/>
            <pc:sldMk cId="1769380940" sldId="265"/>
            <ac:spMk id="15" creationId="{081B8EC8-32AE-4DC6-8298-B818DDA8EA8D}"/>
          </ac:spMkLst>
        </pc:spChg>
        <pc:spChg chg="add mod">
          <ac:chgData name="БэдМэн ЧеловекКровать" userId="b211227b01496e80" providerId="LiveId" clId="{F225430A-A7FA-4C5B-9F3F-28A0671DF7BF}" dt="2019-01-06T23:11:41.331" v="417" actId="1076"/>
          <ac:spMkLst>
            <pc:docMk/>
            <pc:sldMk cId="1769380940" sldId="265"/>
            <ac:spMk id="17" creationId="{F94672BC-AACC-4322-A8BA-C1209F2F2DB3}"/>
          </ac:spMkLst>
        </pc:spChg>
        <pc:graphicFrameChg chg="add del mod">
          <ac:chgData name="БэдМэн ЧеловекКровать" userId="b211227b01496e80" providerId="LiveId" clId="{F225430A-A7FA-4C5B-9F3F-28A0671DF7BF}" dt="2019-01-06T23:08:36.737" v="373"/>
          <ac:graphicFrameMkLst>
            <pc:docMk/>
            <pc:sldMk cId="1769380940" sldId="265"/>
            <ac:graphicFrameMk id="3" creationId="{3EE89F3F-FF8A-4ED0-A9E0-6737084601DB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6T23:09:11.763" v="390"/>
          <ac:graphicFrameMkLst>
            <pc:docMk/>
            <pc:sldMk cId="1769380940" sldId="265"/>
            <ac:graphicFrameMk id="8" creationId="{453BA857-6881-43EE-AA1D-E44010AAE70E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6T23:09:19.867" v="395"/>
          <ac:graphicFrameMkLst>
            <pc:docMk/>
            <pc:sldMk cId="1769380940" sldId="265"/>
            <ac:graphicFrameMk id="10" creationId="{072BF5A3-F1CC-4E60-B731-931109E64080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6T23:09:26.711" v="400"/>
          <ac:graphicFrameMkLst>
            <pc:docMk/>
            <pc:sldMk cId="1769380940" sldId="265"/>
            <ac:graphicFrameMk id="12" creationId="{86AB4B92-7D9F-4537-818E-8B9D56400186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6T23:11:36.996" v="415"/>
          <ac:graphicFrameMkLst>
            <pc:docMk/>
            <pc:sldMk cId="1769380940" sldId="265"/>
            <ac:graphicFrameMk id="14" creationId="{8FB3B878-924E-4EA6-9A65-B418132CA54E}"/>
          </ac:graphicFrameMkLst>
        </pc:graphicFrameChg>
        <pc:graphicFrameChg chg="add mod">
          <ac:chgData name="БэдМэн ЧеловекКровать" userId="b211227b01496e80" providerId="LiveId" clId="{F225430A-A7FA-4C5B-9F3F-28A0671DF7BF}" dt="2019-01-06T23:12:20.926" v="427" actId="1076"/>
          <ac:graphicFrameMkLst>
            <pc:docMk/>
            <pc:sldMk cId="1769380940" sldId="265"/>
            <ac:graphicFrameMk id="16" creationId="{73885B57-99FE-4572-B3CE-F504E72304DB}"/>
          </ac:graphicFrameMkLst>
        </pc:graphicFrameChg>
        <pc:picChg chg="add del mod">
          <ac:chgData name="БэдМэн ЧеловекКровать" userId="b211227b01496e80" providerId="LiveId" clId="{F225430A-A7FA-4C5B-9F3F-28A0671DF7BF}" dt="2019-01-07T22:50:33.953" v="1412" actId="478"/>
          <ac:picMkLst>
            <pc:docMk/>
            <pc:sldMk cId="1769380940" sldId="265"/>
            <ac:picMk id="5" creationId="{D7FBC9AB-50C7-489C-B95D-15A586962761}"/>
          </ac:picMkLst>
        </pc:picChg>
        <pc:picChg chg="add del mod">
          <ac:chgData name="БэдМэн ЧеловекКровать" userId="b211227b01496e80" providerId="LiveId" clId="{F225430A-A7FA-4C5B-9F3F-28A0671DF7BF}" dt="2019-01-07T23:01:18.516" v="1417" actId="478"/>
          <ac:picMkLst>
            <pc:docMk/>
            <pc:sldMk cId="1769380940" sldId="265"/>
            <ac:picMk id="6" creationId="{CB2DA3F7-356F-4629-8797-1D4A60AD24DF}"/>
          </ac:picMkLst>
        </pc:picChg>
        <pc:picChg chg="add del mod">
          <ac:chgData name="БэдМэн ЧеловекКровать" userId="b211227b01496e80" providerId="LiveId" clId="{F225430A-A7FA-4C5B-9F3F-28A0671DF7BF}" dt="2019-01-07T23:08:46.860" v="1421" actId="478"/>
          <ac:picMkLst>
            <pc:docMk/>
            <pc:sldMk cId="1769380940" sldId="265"/>
            <ac:picMk id="7" creationId="{54E9BE66-A9FA-4C48-B58F-41978F90C7CE}"/>
          </ac:picMkLst>
        </pc:picChg>
        <pc:picChg chg="add del mod">
          <ac:chgData name="БэдМэн ЧеловекКровать" userId="b211227b01496e80" providerId="LiveId" clId="{F225430A-A7FA-4C5B-9F3F-28A0671DF7BF}" dt="2019-01-07T23:01:12.402" v="1415" actId="478"/>
          <ac:picMkLst>
            <pc:docMk/>
            <pc:sldMk cId="1769380940" sldId="265"/>
            <ac:picMk id="10" creationId="{2FACD88F-7218-4169-879B-729DCE4F898F}"/>
          </ac:picMkLst>
        </pc:picChg>
        <pc:picChg chg="add mod">
          <ac:chgData name="БэдМэн ЧеловекКровать" userId="b211227b01496e80" providerId="LiveId" clId="{F225430A-A7FA-4C5B-9F3F-28A0671DF7BF}" dt="2019-01-07T23:01:16.789" v="1416" actId="1076"/>
          <ac:picMkLst>
            <pc:docMk/>
            <pc:sldMk cId="1769380940" sldId="265"/>
            <ac:picMk id="14" creationId="{179BFB61-E20D-4712-85B3-57B1367DB553}"/>
          </ac:picMkLst>
        </pc:picChg>
        <pc:picChg chg="add mod">
          <ac:chgData name="БэдМэн ЧеловекКровать" userId="b211227b01496e80" providerId="LiveId" clId="{F225430A-A7FA-4C5B-9F3F-28A0671DF7BF}" dt="2019-01-07T23:01:26.541" v="1420" actId="1076"/>
          <ac:picMkLst>
            <pc:docMk/>
            <pc:sldMk cId="1769380940" sldId="265"/>
            <ac:picMk id="19" creationId="{F5562111-1D82-499D-A8A8-7EA7D6500254}"/>
          </ac:picMkLst>
        </pc:picChg>
        <pc:picChg chg="add mod">
          <ac:chgData name="БэдМэн ЧеловекКровать" userId="b211227b01496e80" providerId="LiveId" clId="{F225430A-A7FA-4C5B-9F3F-28A0671DF7BF}" dt="2019-01-07T23:08:59.261" v="1425" actId="1076"/>
          <ac:picMkLst>
            <pc:docMk/>
            <pc:sldMk cId="1769380940" sldId="265"/>
            <ac:picMk id="21" creationId="{89E0F255-F872-4292-9359-A01E4B7BF8AB}"/>
          </ac:picMkLst>
        </pc:picChg>
      </pc:sldChg>
      <pc:sldChg chg="addSp delSp modSp add">
        <pc:chgData name="БэдМэн ЧеловекКровать" userId="b211227b01496e80" providerId="LiveId" clId="{F225430A-A7FA-4C5B-9F3F-28A0671DF7BF}" dt="2019-01-13T16:25:31.484" v="1673" actId="1076"/>
        <pc:sldMkLst>
          <pc:docMk/>
          <pc:sldMk cId="3313705948" sldId="266"/>
        </pc:sldMkLst>
        <pc:spChg chg="add del mod">
          <ac:chgData name="БэдМэн ЧеловекКровать" userId="b211227b01496e80" providerId="LiveId" clId="{F225430A-A7FA-4C5B-9F3F-28A0671DF7BF}" dt="2019-01-13T16:24:57.864" v="1663" actId="478"/>
          <ac:spMkLst>
            <pc:docMk/>
            <pc:sldMk cId="3313705948" sldId="266"/>
            <ac:spMk id="4" creationId="{DAD33820-90C3-4800-831D-DDD437E8F99A}"/>
          </ac:spMkLst>
        </pc:spChg>
        <pc:spChg chg="add mod">
          <ac:chgData name="БэдМэн ЧеловекКровать" userId="b211227b01496e80" providerId="LiveId" clId="{F225430A-A7FA-4C5B-9F3F-28A0671DF7BF}" dt="2019-01-07T19:43:49.131" v="445" actId="1076"/>
          <ac:spMkLst>
            <pc:docMk/>
            <pc:sldMk cId="3313705948" sldId="266"/>
            <ac:spMk id="6" creationId="{68D7BCCD-9DA1-4946-A778-C4F011C2E730}"/>
          </ac:spMkLst>
        </pc:spChg>
        <pc:spChg chg="add mod">
          <ac:chgData name="БэдМэн ЧеловекКровать" userId="b211227b01496e80" providerId="LiveId" clId="{F225430A-A7FA-4C5B-9F3F-28A0671DF7BF}" dt="2019-01-07T19:44:02.643" v="453" actId="1076"/>
          <ac:spMkLst>
            <pc:docMk/>
            <pc:sldMk cId="3313705948" sldId="266"/>
            <ac:spMk id="10" creationId="{EEC6C342-ECC2-4E6E-BDDA-44EB2BA897D4}"/>
          </ac:spMkLst>
        </pc:spChg>
        <pc:spChg chg="add mod">
          <ac:chgData name="БэдМэн ЧеловекКровать" userId="b211227b01496e80" providerId="LiveId" clId="{F225430A-A7FA-4C5B-9F3F-28A0671DF7BF}" dt="2019-01-13T16:25:09.268" v="1668" actId="1076"/>
          <ac:spMkLst>
            <pc:docMk/>
            <pc:sldMk cId="3313705948" sldId="266"/>
            <ac:spMk id="12" creationId="{B8D22186-D316-42CA-98D6-4D831D52458C}"/>
          </ac:spMkLst>
        </pc:spChg>
        <pc:spChg chg="add del mod">
          <ac:chgData name="БэдМэн ЧеловекКровать" userId="b211227b01496e80" providerId="LiveId" clId="{F225430A-A7FA-4C5B-9F3F-28A0671DF7BF}" dt="2019-01-13T16:25:26.396" v="1671" actId="478"/>
          <ac:spMkLst>
            <pc:docMk/>
            <pc:sldMk cId="3313705948" sldId="266"/>
            <ac:spMk id="13" creationId="{A2AED092-090D-4683-924D-88C0C505A1B3}"/>
          </ac:spMkLst>
        </pc:spChg>
        <pc:spChg chg="add mod">
          <ac:chgData name="БэдМэн ЧеловекКровать" userId="b211227b01496e80" providerId="LiveId" clId="{F225430A-A7FA-4C5B-9F3F-28A0671DF7BF}" dt="2019-01-13T16:25:31.484" v="1673" actId="1076"/>
          <ac:spMkLst>
            <pc:docMk/>
            <pc:sldMk cId="3313705948" sldId="266"/>
            <ac:spMk id="14" creationId="{3FC89C9D-E730-4781-A083-1EEFC100CCA1}"/>
          </ac:spMkLst>
        </pc:spChg>
        <pc:spChg chg="add del mod">
          <ac:chgData name="БэдМэн ЧеловекКровать" userId="b211227b01496e80" providerId="LiveId" clId="{F225430A-A7FA-4C5B-9F3F-28A0671DF7BF}" dt="2019-01-13T16:25:24.956" v="1670" actId="478"/>
          <ac:spMkLst>
            <pc:docMk/>
            <pc:sldMk cId="3313705948" sldId="266"/>
            <ac:spMk id="15" creationId="{E08FFBA9-FDB1-4555-AEC1-43883AED20A8}"/>
          </ac:spMkLst>
        </pc:spChg>
        <pc:spChg chg="add">
          <ac:chgData name="БэдМэн ЧеловекКровать" userId="b211227b01496e80" providerId="LiveId" clId="{F225430A-A7FA-4C5B-9F3F-28A0671DF7BF}" dt="2019-01-13T16:25:27.351" v="1672"/>
          <ac:spMkLst>
            <pc:docMk/>
            <pc:sldMk cId="3313705948" sldId="266"/>
            <ac:spMk id="17" creationId="{26C18B93-E374-4D27-9D14-D5BC3D2DC8F8}"/>
          </ac:spMkLst>
        </pc:spChg>
        <pc:graphicFrameChg chg="add del mod">
          <ac:chgData name="БэдМэн ЧеловекКровать" userId="b211227b01496e80" providerId="LiveId" clId="{F225430A-A7FA-4C5B-9F3F-28A0671DF7BF}" dt="2019-01-07T19:43:20.448" v="432"/>
          <ac:graphicFrameMkLst>
            <pc:docMk/>
            <pc:sldMk cId="3313705948" sldId="266"/>
            <ac:graphicFrameMk id="3" creationId="{501FB359-945E-4B01-9E3A-AA8CFAFFF49D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7T19:43:35.066" v="438"/>
          <ac:graphicFrameMkLst>
            <pc:docMk/>
            <pc:sldMk cId="3313705948" sldId="266"/>
            <ac:graphicFrameMk id="5" creationId="{A0BB8339-772E-44F2-8C48-29018C0607B1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7T19:44:00.383" v="451"/>
          <ac:graphicFrameMkLst>
            <pc:docMk/>
            <pc:sldMk cId="3313705948" sldId="266"/>
            <ac:graphicFrameMk id="9" creationId="{5D60E6C4-D7B8-4DA9-B84A-55E87574C3A1}"/>
          </ac:graphicFrameMkLst>
        </pc:graphicFrameChg>
        <pc:graphicFrameChg chg="add mod">
          <ac:chgData name="БэдМэн ЧеловекКровать" userId="b211227b01496e80" providerId="LiveId" clId="{F225430A-A7FA-4C5B-9F3F-28A0671DF7BF}" dt="2019-01-07T19:44:38.971" v="458" actId="1076"/>
          <ac:graphicFrameMkLst>
            <pc:docMk/>
            <pc:sldMk cId="3313705948" sldId="266"/>
            <ac:graphicFrameMk id="11" creationId="{F61A5B02-B7DA-4B42-8C55-1DBBA8EAFD84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7T19:44:47.431" v="462"/>
          <ac:graphicFrameMkLst>
            <pc:docMk/>
            <pc:sldMk cId="3313705948" sldId="266"/>
            <ac:graphicFrameMk id="12" creationId="{3B9C3BA7-6099-48C1-A032-0336F7E99C9C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7T19:44:54.454" v="467"/>
          <ac:graphicFrameMkLst>
            <pc:docMk/>
            <pc:sldMk cId="3313705948" sldId="266"/>
            <ac:graphicFrameMk id="14" creationId="{D7D7FF2D-67D6-400F-A6E0-C5154B6902ED}"/>
          </ac:graphicFrameMkLst>
        </pc:graphicFrameChg>
        <pc:picChg chg="add del mod">
          <ac:chgData name="БэдМэн ЧеловекКровать" userId="b211227b01496e80" providerId="LiveId" clId="{F225430A-A7FA-4C5B-9F3F-28A0671DF7BF}" dt="2019-01-08T17:40:11.502" v="1460" actId="478"/>
          <ac:picMkLst>
            <pc:docMk/>
            <pc:sldMk cId="3313705948" sldId="266"/>
            <ac:picMk id="2" creationId="{DAABC2D1-4D17-414A-B01B-794C08C0A659}"/>
          </ac:picMkLst>
        </pc:picChg>
        <pc:picChg chg="add del mod">
          <ac:chgData name="БэдМэн ЧеловекКровать" userId="b211227b01496e80" providerId="LiveId" clId="{F225430A-A7FA-4C5B-9F3F-28A0671DF7BF}" dt="2019-01-08T17:26:28.907" v="1446" actId="478"/>
          <ac:picMkLst>
            <pc:docMk/>
            <pc:sldMk cId="3313705948" sldId="266"/>
            <ac:picMk id="5" creationId="{3405AF54-0C97-4814-8527-2044AF180D23}"/>
          </ac:picMkLst>
        </pc:picChg>
        <pc:picChg chg="add del mod">
          <ac:chgData name="БэдМэн ЧеловекКровать" userId="b211227b01496e80" providerId="LiveId" clId="{F225430A-A7FA-4C5B-9F3F-28A0671DF7BF}" dt="2019-01-08T17:35:36.522" v="1456" actId="478"/>
          <ac:picMkLst>
            <pc:docMk/>
            <pc:sldMk cId="3313705948" sldId="266"/>
            <ac:picMk id="7" creationId="{1F8FD28E-A48C-404E-92F0-CEED00DF61B1}"/>
          </ac:picMkLst>
        </pc:picChg>
        <pc:picChg chg="add del mod">
          <ac:chgData name="БэдМэн ЧеловекКровать" userId="b211227b01496e80" providerId="LiveId" clId="{F225430A-A7FA-4C5B-9F3F-28A0671DF7BF}" dt="2019-01-08T17:24:28.626" v="1443" actId="478"/>
          <ac:picMkLst>
            <pc:docMk/>
            <pc:sldMk cId="3313705948" sldId="266"/>
            <ac:picMk id="8" creationId="{1AA40549-DAAF-45D9-8EDF-D1565A6276CC}"/>
          </ac:picMkLst>
        </pc:picChg>
        <pc:picChg chg="add del mod">
          <ac:chgData name="БэдМэн ЧеловекКровать" userId="b211227b01496e80" providerId="LiveId" clId="{F225430A-A7FA-4C5B-9F3F-28A0671DF7BF}" dt="2019-01-08T17:28:02.872" v="1449" actId="478"/>
          <ac:picMkLst>
            <pc:docMk/>
            <pc:sldMk cId="3313705948" sldId="266"/>
            <ac:picMk id="12" creationId="{C81F4CF7-8B05-4D1D-8889-832A59142816}"/>
          </ac:picMkLst>
        </pc:picChg>
        <pc:picChg chg="add del mod">
          <ac:chgData name="БэдМэн ЧеловекКровать" userId="b211227b01496e80" providerId="LiveId" clId="{F225430A-A7FA-4C5B-9F3F-28A0671DF7BF}" dt="2019-01-08T17:35:26.875" v="1453" actId="478"/>
          <ac:picMkLst>
            <pc:docMk/>
            <pc:sldMk cId="3313705948" sldId="266"/>
            <ac:picMk id="17" creationId="{EB2E5061-8FF5-44BC-9605-123DE51E6D1F}"/>
          </ac:picMkLst>
        </pc:picChg>
        <pc:picChg chg="add del mod">
          <ac:chgData name="БэдМэн ЧеловекКровать" userId="b211227b01496e80" providerId="LiveId" clId="{F225430A-A7FA-4C5B-9F3F-28A0671DF7BF}" dt="2019-01-08T18:48:51.460" v="1515" actId="478"/>
          <ac:picMkLst>
            <pc:docMk/>
            <pc:sldMk cId="3313705948" sldId="266"/>
            <ac:picMk id="19" creationId="{42828F24-14C9-4AC2-A8D6-8AADCA3349C3}"/>
          </ac:picMkLst>
        </pc:picChg>
        <pc:picChg chg="add del mod">
          <ac:chgData name="БэдМэн ЧеловекКровать" userId="b211227b01496e80" providerId="LiveId" clId="{F225430A-A7FA-4C5B-9F3F-28A0671DF7BF}" dt="2019-01-08T17:47:54.978" v="1464" actId="478"/>
          <ac:picMkLst>
            <pc:docMk/>
            <pc:sldMk cId="3313705948" sldId="266"/>
            <ac:picMk id="21" creationId="{ED629986-2405-40D1-B3A3-8DB988D86018}"/>
          </ac:picMkLst>
        </pc:picChg>
        <pc:picChg chg="add del mod">
          <ac:chgData name="БэдМэн ЧеловекКровать" userId="b211227b01496e80" providerId="LiveId" clId="{F225430A-A7FA-4C5B-9F3F-28A0671DF7BF}" dt="2019-01-08T17:51:00.905" v="1471" actId="478"/>
          <ac:picMkLst>
            <pc:docMk/>
            <pc:sldMk cId="3313705948" sldId="266"/>
            <ac:picMk id="23" creationId="{95BD2D49-CBFA-4444-943B-844D2396129E}"/>
          </ac:picMkLst>
        </pc:picChg>
        <pc:picChg chg="add mod">
          <ac:chgData name="БэдМэн ЧеловекКровать" userId="b211227b01496e80" providerId="LiveId" clId="{F225430A-A7FA-4C5B-9F3F-28A0671DF7BF}" dt="2019-01-08T17:47:59.326" v="1465" actId="1076"/>
          <ac:picMkLst>
            <pc:docMk/>
            <pc:sldMk cId="3313705948" sldId="266"/>
            <ac:picMk id="25" creationId="{487A6FCC-F968-486F-B227-9AD0B8F29197}"/>
          </ac:picMkLst>
        </pc:picChg>
        <pc:picChg chg="add del mod">
          <ac:chgData name="БэдМэн ЧеловекКровать" userId="b211227b01496e80" providerId="LiveId" clId="{F225430A-A7FA-4C5B-9F3F-28A0671DF7BF}" dt="2019-01-13T16:24:51.873" v="1662" actId="478"/>
          <ac:picMkLst>
            <pc:docMk/>
            <pc:sldMk cId="3313705948" sldId="266"/>
            <ac:picMk id="27" creationId="{99E144D9-4829-41EC-B565-71C824B22F86}"/>
          </ac:picMkLst>
        </pc:picChg>
        <pc:picChg chg="add mod">
          <ac:chgData name="БэдМэн ЧеловекКровать" userId="b211227b01496e80" providerId="LiveId" clId="{F225430A-A7FA-4C5B-9F3F-28A0671DF7BF}" dt="2019-01-08T18:48:57.578" v="1516" actId="1076"/>
          <ac:picMkLst>
            <pc:docMk/>
            <pc:sldMk cId="3313705948" sldId="266"/>
            <ac:picMk id="29" creationId="{F36EE94F-59F7-41C1-AAD5-33E4953D384C}"/>
          </ac:picMkLst>
        </pc:picChg>
      </pc:sldChg>
      <pc:sldChg chg="addSp delSp modSp add">
        <pc:chgData name="БэдМэн ЧеловекКровать" userId="b211227b01496e80" providerId="LiveId" clId="{F225430A-A7FA-4C5B-9F3F-28A0671DF7BF}" dt="2019-01-13T16:26:34.469" v="1676" actId="1076"/>
        <pc:sldMkLst>
          <pc:docMk/>
          <pc:sldMk cId="401688976" sldId="267"/>
        </pc:sldMkLst>
        <pc:spChg chg="add mod">
          <ac:chgData name="БэдМэн ЧеловекКровать" userId="b211227b01496e80" providerId="LiveId" clId="{F225430A-A7FA-4C5B-9F3F-28A0671DF7BF}" dt="2019-01-13T16:26:34.469" v="1676" actId="1076"/>
          <ac:spMkLst>
            <pc:docMk/>
            <pc:sldMk cId="401688976" sldId="267"/>
            <ac:spMk id="3" creationId="{FA13CB4F-B87E-481D-AB76-B179AD6BD566}"/>
          </ac:spMkLst>
        </pc:spChg>
        <pc:spChg chg="add mod">
          <ac:chgData name="БэдМэн ЧеловекКровать" userId="b211227b01496e80" providerId="LiveId" clId="{F225430A-A7FA-4C5B-9F3F-28A0671DF7BF}" dt="2019-01-07T19:45:38.371" v="488" actId="1076"/>
          <ac:spMkLst>
            <pc:docMk/>
            <pc:sldMk cId="401688976" sldId="267"/>
            <ac:spMk id="8" creationId="{64D07293-7E7F-4AC1-B4E2-FEA71C4DE54F}"/>
          </ac:spMkLst>
        </pc:spChg>
        <pc:graphicFrameChg chg="add del mod">
          <ac:chgData name="БэдМэн ЧеловекКровать" userId="b211227b01496e80" providerId="LiveId" clId="{F225430A-A7FA-4C5B-9F3F-28A0671DF7BF}" dt="2019-01-07T19:45:13.821" v="474"/>
          <ac:graphicFrameMkLst>
            <pc:docMk/>
            <pc:sldMk cId="401688976" sldId="267"/>
            <ac:graphicFrameMk id="2" creationId="{A80AA277-1228-415A-95C5-41EE37BFCCB1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7T19:45:35.435" v="486"/>
          <ac:graphicFrameMkLst>
            <pc:docMk/>
            <pc:sldMk cId="401688976" sldId="267"/>
            <ac:graphicFrameMk id="7" creationId="{250E2506-10B7-42A5-9358-532CBB076441}"/>
          </ac:graphicFrameMkLst>
        </pc:graphicFrameChg>
        <pc:graphicFrameChg chg="add mod">
          <ac:chgData name="БэдМэн ЧеловекКровать" userId="b211227b01496e80" providerId="LiveId" clId="{F225430A-A7FA-4C5B-9F3F-28A0671DF7BF}" dt="2019-01-07T19:45:50.691" v="493" actId="1076"/>
          <ac:graphicFrameMkLst>
            <pc:docMk/>
            <pc:sldMk cId="401688976" sldId="267"/>
            <ac:graphicFrameMk id="9" creationId="{42DCDE82-DB51-4632-9B2D-F15134043457}"/>
          </ac:graphicFrameMkLst>
        </pc:graphicFrameChg>
        <pc:picChg chg="add del mod">
          <ac:chgData name="БэдМэн ЧеловекКровать" userId="b211227b01496e80" providerId="LiveId" clId="{F225430A-A7FA-4C5B-9F3F-28A0671DF7BF}" dt="2019-01-08T17:53:16.883" v="1474" actId="478"/>
          <ac:picMkLst>
            <pc:docMk/>
            <pc:sldMk cId="401688976" sldId="267"/>
            <ac:picMk id="4" creationId="{11A8DF7C-EC37-4A96-AA3F-41656380192B}"/>
          </ac:picMkLst>
        </pc:picChg>
        <pc:picChg chg="add del mod">
          <ac:chgData name="БэдМэн ЧеловекКровать" userId="b211227b01496e80" providerId="LiveId" clId="{F225430A-A7FA-4C5B-9F3F-28A0671DF7BF}" dt="2019-01-08T17:49:29.393" v="1467" actId="478"/>
          <ac:picMkLst>
            <pc:docMk/>
            <pc:sldMk cId="401688976" sldId="267"/>
            <ac:picMk id="5" creationId="{2CEFB15B-1A41-47DC-B5FE-0AFA35BCA3E2}"/>
          </ac:picMkLst>
        </pc:picChg>
        <pc:picChg chg="add del mod">
          <ac:chgData name="БэдМэн ЧеловекКровать" userId="b211227b01496e80" providerId="LiveId" clId="{F225430A-A7FA-4C5B-9F3F-28A0671DF7BF}" dt="2019-01-08T18:58:50.315" v="1518" actId="478"/>
          <ac:picMkLst>
            <pc:docMk/>
            <pc:sldMk cId="401688976" sldId="267"/>
            <ac:picMk id="6" creationId="{A16C7956-D49A-4FCF-93FD-8C99AF90472E}"/>
          </ac:picMkLst>
        </pc:picChg>
        <pc:picChg chg="add mod">
          <ac:chgData name="БэдМэн ЧеловекКровать" userId="b211227b01496e80" providerId="LiveId" clId="{F225430A-A7FA-4C5B-9F3F-28A0671DF7BF}" dt="2019-01-08T18:58:57.002" v="1520" actId="1076"/>
          <ac:picMkLst>
            <pc:docMk/>
            <pc:sldMk cId="401688976" sldId="267"/>
            <ac:picMk id="7" creationId="{D36C4584-6AC7-4D59-A310-338FFFAF572C}"/>
          </ac:picMkLst>
        </pc:picChg>
        <pc:picChg chg="add del mod">
          <ac:chgData name="БэдМэн ЧеловекКровать" userId="b211227b01496e80" providerId="LiveId" clId="{F225430A-A7FA-4C5B-9F3F-28A0671DF7BF}" dt="2019-01-08T17:53:40.595" v="1477" actId="478"/>
          <ac:picMkLst>
            <pc:docMk/>
            <pc:sldMk cId="401688976" sldId="267"/>
            <ac:picMk id="12" creationId="{96AA9296-1AE1-4C62-9E5B-6B14C1CCA0C9}"/>
          </ac:picMkLst>
        </pc:picChg>
        <pc:picChg chg="add del mod">
          <ac:chgData name="БэдМэн ЧеловекКровать" userId="b211227b01496e80" providerId="LiveId" clId="{F225430A-A7FA-4C5B-9F3F-28A0671DF7BF}" dt="2019-01-13T16:26:19.682" v="1674" actId="478"/>
          <ac:picMkLst>
            <pc:docMk/>
            <pc:sldMk cId="401688976" sldId="267"/>
            <ac:picMk id="14" creationId="{8F3FBDA9-F770-4A68-AB6E-FB67E8520FB1}"/>
          </ac:picMkLst>
        </pc:picChg>
        <pc:picChg chg="add mod">
          <ac:chgData name="БэдМэн ЧеловекКровать" userId="b211227b01496e80" providerId="LiveId" clId="{F225430A-A7FA-4C5B-9F3F-28A0671DF7BF}" dt="2019-01-08T18:58:58.690" v="1521" actId="1076"/>
          <ac:picMkLst>
            <pc:docMk/>
            <pc:sldMk cId="401688976" sldId="267"/>
            <ac:picMk id="16" creationId="{FFC15D90-A05D-4617-A670-7F65A459CFCE}"/>
          </ac:picMkLst>
        </pc:picChg>
      </pc:sldChg>
      <pc:sldChg chg="addSp delSp modSp add del">
        <pc:chgData name="БэдМэн ЧеловекКровать" userId="b211227b01496e80" providerId="LiveId" clId="{F225430A-A7FA-4C5B-9F3F-28A0671DF7BF}" dt="2019-01-13T16:17:20.049" v="1606" actId="2696"/>
        <pc:sldMkLst>
          <pc:docMk/>
          <pc:sldMk cId="1737392160" sldId="268"/>
        </pc:sldMkLst>
        <pc:spChg chg="add mod">
          <ac:chgData name="БэдМэн ЧеловекКровать" userId="b211227b01496e80" providerId="LiveId" clId="{F225430A-A7FA-4C5B-9F3F-28A0671DF7BF}" dt="2019-01-07T19:46:11.730" v="502" actId="122"/>
          <ac:spMkLst>
            <pc:docMk/>
            <pc:sldMk cId="1737392160" sldId="268"/>
            <ac:spMk id="3" creationId="{C50BA5CF-189C-4ED4-AB4F-2DCABF20CF74}"/>
          </ac:spMkLst>
        </pc:spChg>
        <pc:spChg chg="add mod">
          <ac:chgData name="БэдМэн ЧеловекКровать" userId="b211227b01496e80" providerId="LiveId" clId="{F225430A-A7FA-4C5B-9F3F-28A0671DF7BF}" dt="2019-01-07T22:40:41.270" v="1395" actId="1076"/>
          <ac:spMkLst>
            <pc:docMk/>
            <pc:sldMk cId="1737392160" sldId="268"/>
            <ac:spMk id="8" creationId="{BB22F39E-09CD-49E4-98C1-18B83C1BF643}"/>
          </ac:spMkLst>
        </pc:spChg>
        <pc:spChg chg="add mod">
          <ac:chgData name="БэдМэн ЧеловекКровать" userId="b211227b01496e80" providerId="LiveId" clId="{F225430A-A7FA-4C5B-9F3F-28A0671DF7BF}" dt="2019-01-07T22:40:41.270" v="1395" actId="1076"/>
          <ac:spMkLst>
            <pc:docMk/>
            <pc:sldMk cId="1737392160" sldId="268"/>
            <ac:spMk id="11" creationId="{B683E1FE-3BD3-4D59-99A1-BFE216F1A93B}"/>
          </ac:spMkLst>
        </pc:spChg>
        <pc:spChg chg="add mod">
          <ac:chgData name="БэдМэн ЧеловекКровать" userId="b211227b01496e80" providerId="LiveId" clId="{F225430A-A7FA-4C5B-9F3F-28A0671DF7BF}" dt="2019-01-07T22:40:41.270" v="1395" actId="1076"/>
          <ac:spMkLst>
            <pc:docMk/>
            <pc:sldMk cId="1737392160" sldId="268"/>
            <ac:spMk id="14" creationId="{F5ABC35E-2298-49C4-BF63-B33117383EB6}"/>
          </ac:spMkLst>
        </pc:spChg>
        <pc:spChg chg="add mod">
          <ac:chgData name="БэдМэн ЧеловекКровать" userId="b211227b01496e80" providerId="LiveId" clId="{F225430A-A7FA-4C5B-9F3F-28A0671DF7BF}" dt="2019-01-07T22:40:41.270" v="1395" actId="1076"/>
          <ac:spMkLst>
            <pc:docMk/>
            <pc:sldMk cId="1737392160" sldId="268"/>
            <ac:spMk id="16" creationId="{CF638C47-28E5-40DF-97F6-B07B3BB7A4C7}"/>
          </ac:spMkLst>
        </pc:spChg>
        <pc:spChg chg="add mod">
          <ac:chgData name="БэдМэн ЧеловекКровать" userId="b211227b01496e80" providerId="LiveId" clId="{F225430A-A7FA-4C5B-9F3F-28A0671DF7BF}" dt="2019-01-07T22:40:41.270" v="1395" actId="1076"/>
          <ac:spMkLst>
            <pc:docMk/>
            <pc:sldMk cId="1737392160" sldId="268"/>
            <ac:spMk id="19" creationId="{84AF2991-1301-472E-882E-2FF7689F5464}"/>
          </ac:spMkLst>
        </pc:spChg>
        <pc:graphicFrameChg chg="add del mod">
          <ac:chgData name="БэдМэн ЧеловекКровать" userId="b211227b01496e80" providerId="LiveId" clId="{F225430A-A7FA-4C5B-9F3F-28A0671DF7BF}" dt="2019-01-07T19:46:00.753" v="497"/>
          <ac:graphicFrameMkLst>
            <pc:docMk/>
            <pc:sldMk cId="1737392160" sldId="268"/>
            <ac:graphicFrameMk id="2" creationId="{06413535-48B5-42D5-966D-D3356240C5A7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7T19:46:30.062" v="510"/>
          <ac:graphicFrameMkLst>
            <pc:docMk/>
            <pc:sldMk cId="1737392160" sldId="268"/>
            <ac:graphicFrameMk id="5" creationId="{91CE6932-1891-4C85-BAE8-7958AACA7EC7}"/>
          </ac:graphicFrameMkLst>
        </pc:graphicFrameChg>
        <pc:graphicFrameChg chg="add del">
          <ac:chgData name="БэдМэн ЧеловекКровать" userId="b211227b01496e80" providerId="LiveId" clId="{F225430A-A7FA-4C5B-9F3F-28A0671DF7BF}" dt="2019-01-07T19:46:30.062" v="510"/>
          <ac:graphicFrameMkLst>
            <pc:docMk/>
            <pc:sldMk cId="1737392160" sldId="268"/>
            <ac:graphicFrameMk id="6" creationId="{BC3C2435-6116-4BE2-8115-DF667E9F47BD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7T19:46:37.546" v="513"/>
          <ac:graphicFrameMkLst>
            <pc:docMk/>
            <pc:sldMk cId="1737392160" sldId="268"/>
            <ac:graphicFrameMk id="7" creationId="{40708283-2E63-48A8-B088-D36CD0754F81}"/>
          </ac:graphicFrameMkLst>
        </pc:graphicFrameChg>
        <pc:graphicFrameChg chg="add mod">
          <ac:chgData name="БэдМэн ЧеловекКровать" userId="b211227b01496e80" providerId="LiveId" clId="{F225430A-A7FA-4C5B-9F3F-28A0671DF7BF}" dt="2019-01-07T22:40:41.270" v="1395" actId="1076"/>
          <ac:graphicFrameMkLst>
            <pc:docMk/>
            <pc:sldMk cId="1737392160" sldId="268"/>
            <ac:graphicFrameMk id="9" creationId="{D6DA5102-8D85-4264-854C-9455D23AE321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7T19:46:50.303" v="520"/>
          <ac:graphicFrameMkLst>
            <pc:docMk/>
            <pc:sldMk cId="1737392160" sldId="268"/>
            <ac:graphicFrameMk id="10" creationId="{8D53A86D-5C1D-46CB-B3CE-5825C09F3628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7T19:47:10.615" v="533"/>
          <ac:graphicFrameMkLst>
            <pc:docMk/>
            <pc:sldMk cId="1737392160" sldId="268"/>
            <ac:graphicFrameMk id="13" creationId="{D2298E6C-1BE6-488B-91F9-87E7944F97D6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7T19:47:17.470" v="538"/>
          <ac:graphicFrameMkLst>
            <pc:docMk/>
            <pc:sldMk cId="1737392160" sldId="268"/>
            <ac:graphicFrameMk id="15" creationId="{70D0BDA6-D134-4366-904A-EECF6D8E8B24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7T19:47:31.823" v="547"/>
          <ac:graphicFrameMkLst>
            <pc:docMk/>
            <pc:sldMk cId="1737392160" sldId="268"/>
            <ac:graphicFrameMk id="18" creationId="{FC1E9425-1668-4089-BC23-08F9EF92731B}"/>
          </ac:graphicFrameMkLst>
        </pc:graphicFrameChg>
        <pc:picChg chg="add mod">
          <ac:chgData name="БэдМэн ЧеловекКровать" userId="b211227b01496e80" providerId="LiveId" clId="{F225430A-A7FA-4C5B-9F3F-28A0671DF7BF}" dt="2019-01-07T22:40:41.270" v="1395" actId="1076"/>
          <ac:picMkLst>
            <pc:docMk/>
            <pc:sldMk cId="1737392160" sldId="268"/>
            <ac:picMk id="4" creationId="{3F180726-5FE0-41CD-9212-C50BB54DABE6}"/>
          </ac:picMkLst>
        </pc:picChg>
        <pc:picChg chg="add mod">
          <ac:chgData name="БэдМэн ЧеловекКровать" userId="b211227b01496e80" providerId="LiveId" clId="{F225430A-A7FA-4C5B-9F3F-28A0671DF7BF}" dt="2019-01-07T22:40:41.270" v="1395" actId="1076"/>
          <ac:picMkLst>
            <pc:docMk/>
            <pc:sldMk cId="1737392160" sldId="268"/>
            <ac:picMk id="12" creationId="{662E0CCA-78BD-4013-BBF4-58E9E1E2DE1D}"/>
          </ac:picMkLst>
        </pc:picChg>
        <pc:picChg chg="add mod">
          <ac:chgData name="БэдМэн ЧеловекКровать" userId="b211227b01496e80" providerId="LiveId" clId="{F225430A-A7FA-4C5B-9F3F-28A0671DF7BF}" dt="2019-01-07T22:40:41.270" v="1395" actId="1076"/>
          <ac:picMkLst>
            <pc:docMk/>
            <pc:sldMk cId="1737392160" sldId="268"/>
            <ac:picMk id="17" creationId="{3A635FD2-E4A4-4E0F-BCFA-01B95E894236}"/>
          </ac:picMkLst>
        </pc:picChg>
      </pc:sldChg>
      <pc:sldChg chg="addSp delSp modSp add">
        <pc:chgData name="БэдМэн ЧеловекКровать" userId="b211227b01496e80" providerId="LiveId" clId="{F225430A-A7FA-4C5B-9F3F-28A0671DF7BF}" dt="2019-01-07T22:41:34.149" v="1403" actId="179"/>
        <pc:sldMkLst>
          <pc:docMk/>
          <pc:sldMk cId="121808815" sldId="269"/>
        </pc:sldMkLst>
        <pc:spChg chg="add mod">
          <ac:chgData name="БэдМэн ЧеловекКровать" userId="b211227b01496e80" providerId="LiveId" clId="{F225430A-A7FA-4C5B-9F3F-28A0671DF7BF}" dt="2019-01-07T19:48:36.343" v="570" actId="122"/>
          <ac:spMkLst>
            <pc:docMk/>
            <pc:sldMk cId="121808815" sldId="269"/>
            <ac:spMk id="2" creationId="{23B63ACE-07B9-4313-97A8-F2003017BD66}"/>
          </ac:spMkLst>
        </pc:spChg>
        <pc:spChg chg="add mod">
          <ac:chgData name="БэдМэн ЧеловекКровать" userId="b211227b01496e80" providerId="LiveId" clId="{F225430A-A7FA-4C5B-9F3F-28A0671DF7BF}" dt="2019-01-07T22:41:34.149" v="1403" actId="179"/>
          <ac:spMkLst>
            <pc:docMk/>
            <pc:sldMk cId="121808815" sldId="269"/>
            <ac:spMk id="4" creationId="{7460C8DA-A80D-46D3-AC69-D494BEFAFB9C}"/>
          </ac:spMkLst>
        </pc:spChg>
        <pc:spChg chg="add mod">
          <ac:chgData name="БэдМэн ЧеловекКровать" userId="b211227b01496e80" providerId="LiveId" clId="{F225430A-A7FA-4C5B-9F3F-28A0671DF7BF}" dt="2019-01-07T22:41:01.821" v="1396" actId="1076"/>
          <ac:spMkLst>
            <pc:docMk/>
            <pc:sldMk cId="121808815" sldId="269"/>
            <ac:spMk id="6" creationId="{0E50FE0F-686F-480E-9E79-79237F345FA5}"/>
          </ac:spMkLst>
        </pc:spChg>
        <pc:graphicFrameChg chg="add del mod">
          <ac:chgData name="БэдМэн ЧеловекКровать" userId="b211227b01496e80" providerId="LiveId" clId="{F225430A-A7FA-4C5B-9F3F-28A0671DF7BF}" dt="2019-01-07T19:48:43.309" v="573"/>
          <ac:graphicFrameMkLst>
            <pc:docMk/>
            <pc:sldMk cId="121808815" sldId="269"/>
            <ac:graphicFrameMk id="3" creationId="{12B1CF3C-B9DB-4E1D-975A-8DB6653F2046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7T19:48:58.332" v="582"/>
          <ac:graphicFrameMkLst>
            <pc:docMk/>
            <pc:sldMk cId="121808815" sldId="269"/>
            <ac:graphicFrameMk id="5" creationId="{3511B472-DAB9-410B-B9ED-EFF137B15818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7T19:49:06.075" v="587"/>
          <ac:graphicFrameMkLst>
            <pc:docMk/>
            <pc:sldMk cId="121808815" sldId="269"/>
            <ac:graphicFrameMk id="7" creationId="{9D6271D1-4D10-4D1A-AE7B-BAA6873F4E4E}"/>
          </ac:graphicFrameMkLst>
        </pc:graphicFrameChg>
        <pc:graphicFrameChg chg="add mod modGraphic">
          <ac:chgData name="БэдМэн ЧеловекКровать" userId="b211227b01496e80" providerId="LiveId" clId="{F225430A-A7FA-4C5B-9F3F-28A0671DF7BF}" dt="2019-01-07T22:41:06.728" v="1397" actId="207"/>
          <ac:graphicFrameMkLst>
            <pc:docMk/>
            <pc:sldMk cId="121808815" sldId="269"/>
            <ac:graphicFrameMk id="8" creationId="{087C0C9A-28B2-4A92-9CB2-EB5E5049F242}"/>
          </ac:graphicFrameMkLst>
        </pc:graphicFrameChg>
        <pc:picChg chg="add mod">
          <ac:chgData name="БэдМэн ЧеловекКровать" userId="b211227b01496e80" providerId="LiveId" clId="{F225430A-A7FA-4C5B-9F3F-28A0671DF7BF}" dt="2019-01-07T19:51:26.627" v="626" actId="1076"/>
          <ac:picMkLst>
            <pc:docMk/>
            <pc:sldMk cId="121808815" sldId="269"/>
            <ac:picMk id="3073" creationId="{3FE8C44C-3673-458D-B2A6-802B829868C5}"/>
          </ac:picMkLst>
        </pc:picChg>
        <pc:picChg chg="add mod">
          <ac:chgData name="БэдМэн ЧеловекКровать" userId="b211227b01496e80" providerId="LiveId" clId="{F225430A-A7FA-4C5B-9F3F-28A0671DF7BF}" dt="2019-01-07T19:51:26.627" v="626" actId="1076"/>
          <ac:picMkLst>
            <pc:docMk/>
            <pc:sldMk cId="121808815" sldId="269"/>
            <ac:picMk id="3074" creationId="{6267CB66-DB25-4CE6-8A4D-BAC616422EF0}"/>
          </ac:picMkLst>
        </pc:picChg>
        <pc:picChg chg="add mod">
          <ac:chgData name="БэдМэн ЧеловекКровать" userId="b211227b01496e80" providerId="LiveId" clId="{F225430A-A7FA-4C5B-9F3F-28A0671DF7BF}" dt="2019-01-07T19:51:26.627" v="626" actId="1076"/>
          <ac:picMkLst>
            <pc:docMk/>
            <pc:sldMk cId="121808815" sldId="269"/>
            <ac:picMk id="3075" creationId="{F61287DF-E8D0-46AE-B6E4-6EE12ECA573B}"/>
          </ac:picMkLst>
        </pc:picChg>
      </pc:sldChg>
      <pc:sldChg chg="addSp delSp modSp add">
        <pc:chgData name="БэдМэн ЧеловекКровать" userId="b211227b01496e80" providerId="LiveId" clId="{F225430A-A7FA-4C5B-9F3F-28A0671DF7BF}" dt="2019-01-07T19:56:01.028" v="709" actId="14100"/>
        <pc:sldMkLst>
          <pc:docMk/>
          <pc:sldMk cId="632347911" sldId="270"/>
        </pc:sldMkLst>
        <pc:spChg chg="add mod">
          <ac:chgData name="БэдМэн ЧеловекКровать" userId="b211227b01496e80" providerId="LiveId" clId="{F225430A-A7FA-4C5B-9F3F-28A0671DF7BF}" dt="2019-01-07T19:51:55.539" v="633" actId="1076"/>
          <ac:spMkLst>
            <pc:docMk/>
            <pc:sldMk cId="632347911" sldId="270"/>
            <ac:spMk id="3" creationId="{3C68E2EE-AB37-40C8-9BC4-BB90FA091F68}"/>
          </ac:spMkLst>
        </pc:spChg>
        <pc:spChg chg="add mod">
          <ac:chgData name="БэдМэн ЧеловекКровать" userId="b211227b01496e80" providerId="LiveId" clId="{F225430A-A7FA-4C5B-9F3F-28A0671DF7BF}" dt="2019-01-07T19:52:57.899" v="659" actId="1076"/>
          <ac:spMkLst>
            <pc:docMk/>
            <pc:sldMk cId="632347911" sldId="270"/>
            <ac:spMk id="5" creationId="{1CF38FFB-B444-4367-AF68-8C78282D3F76}"/>
          </ac:spMkLst>
        </pc:spChg>
        <pc:spChg chg="add mod">
          <ac:chgData name="БэдМэн ЧеловекКровать" userId="b211227b01496e80" providerId="LiveId" clId="{F225430A-A7FA-4C5B-9F3F-28A0671DF7BF}" dt="2019-01-07T19:52:30.172" v="647" actId="14100"/>
          <ac:spMkLst>
            <pc:docMk/>
            <pc:sldMk cId="632347911" sldId="270"/>
            <ac:spMk id="6" creationId="{8B5542F6-FC7B-470C-B4FC-179C207BCF7A}"/>
          </ac:spMkLst>
        </pc:spChg>
        <pc:spChg chg="add mod">
          <ac:chgData name="БэдМэн ЧеловекКровать" userId="b211227b01496e80" providerId="LiveId" clId="{F225430A-A7FA-4C5B-9F3F-28A0671DF7BF}" dt="2019-01-07T19:52:51.582" v="658" actId="14100"/>
          <ac:spMkLst>
            <pc:docMk/>
            <pc:sldMk cId="632347911" sldId="270"/>
            <ac:spMk id="10" creationId="{CEA59969-AC1A-4369-B531-88A9DFE984E2}"/>
          </ac:spMkLst>
        </pc:spChg>
        <pc:spChg chg="add mod">
          <ac:chgData name="БэдМэн ЧеловекКровать" userId="b211227b01496e80" providerId="LiveId" clId="{F225430A-A7FA-4C5B-9F3F-28A0671DF7BF}" dt="2019-01-07T19:53:57.729" v="686" actId="20577"/>
          <ac:spMkLst>
            <pc:docMk/>
            <pc:sldMk cId="632347911" sldId="270"/>
            <ac:spMk id="13" creationId="{C2580B81-2B4F-42AE-8BA6-0F1891F8C044}"/>
          </ac:spMkLst>
        </pc:spChg>
        <pc:spChg chg="add del mod">
          <ac:chgData name="БэдМэн ЧеловекКровать" userId="b211227b01496e80" providerId="LiveId" clId="{F225430A-A7FA-4C5B-9F3F-28A0671DF7BF}" dt="2019-01-07T19:53:58.775" v="688"/>
          <ac:spMkLst>
            <pc:docMk/>
            <pc:sldMk cId="632347911" sldId="270"/>
            <ac:spMk id="15" creationId="{7B9976B2-7773-4C0D-8994-E7873D190C12}"/>
          </ac:spMkLst>
        </pc:spChg>
        <pc:spChg chg="add mod">
          <ac:chgData name="БэдМэн ЧеловекКровать" userId="b211227b01496e80" providerId="LiveId" clId="{F225430A-A7FA-4C5B-9F3F-28A0671DF7BF}" dt="2019-01-07T19:54:36.212" v="696" actId="1076"/>
          <ac:spMkLst>
            <pc:docMk/>
            <pc:sldMk cId="632347911" sldId="270"/>
            <ac:spMk id="18" creationId="{DE59D509-0435-4094-8621-40A3AE6471E3}"/>
          </ac:spMkLst>
        </pc:spChg>
        <pc:spChg chg="add mod">
          <ac:chgData name="БэдМэн ЧеловекКровать" userId="b211227b01496e80" providerId="LiveId" clId="{F225430A-A7FA-4C5B-9F3F-28A0671DF7BF}" dt="2019-01-07T19:55:49.883" v="703" actId="1076"/>
          <ac:spMkLst>
            <pc:docMk/>
            <pc:sldMk cId="632347911" sldId="270"/>
            <ac:spMk id="20" creationId="{C7BBEC6E-B38C-4F1D-904A-F4F7AC428FF9}"/>
          </ac:spMkLst>
        </pc:spChg>
        <pc:spChg chg="add mod">
          <ac:chgData name="БэдМэн ЧеловекКровать" userId="b211227b01496e80" providerId="LiveId" clId="{F225430A-A7FA-4C5B-9F3F-28A0671DF7BF}" dt="2019-01-07T19:56:01.028" v="709" actId="14100"/>
          <ac:spMkLst>
            <pc:docMk/>
            <pc:sldMk cId="632347911" sldId="270"/>
            <ac:spMk id="22" creationId="{93F8F32F-2BD8-4471-8369-8434E023DFE5}"/>
          </ac:spMkLst>
        </pc:spChg>
        <pc:graphicFrameChg chg="add del mod">
          <ac:chgData name="БэдМэн ЧеловекКровать" userId="b211227b01496e80" providerId="LiveId" clId="{F225430A-A7FA-4C5B-9F3F-28A0671DF7BF}" dt="2019-01-07T19:51:47.004" v="630"/>
          <ac:graphicFrameMkLst>
            <pc:docMk/>
            <pc:sldMk cId="632347911" sldId="270"/>
            <ac:graphicFrameMk id="2" creationId="{E69E8C20-3504-4E22-9E8A-252A18CB6673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7T19:52:02.816" v="636"/>
          <ac:graphicFrameMkLst>
            <pc:docMk/>
            <pc:sldMk cId="632347911" sldId="270"/>
            <ac:graphicFrameMk id="4" creationId="{56049C64-5AE8-4ED8-BC1D-45D5D32055CA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7T19:52:35.175" v="650"/>
          <ac:graphicFrameMkLst>
            <pc:docMk/>
            <pc:sldMk cId="632347911" sldId="270"/>
            <ac:graphicFrameMk id="7" creationId="{3C9E1B7F-DA84-40DF-AD3E-C156A1A5BB31}"/>
          </ac:graphicFrameMkLst>
        </pc:graphicFrameChg>
        <pc:graphicFrameChg chg="add mod">
          <ac:chgData name="БэдМэн ЧеловекКровать" userId="b211227b01496e80" providerId="LiveId" clId="{F225430A-A7FA-4C5B-9F3F-28A0671DF7BF}" dt="2019-01-07T19:53:48.433" v="681" actId="1076"/>
          <ac:graphicFrameMkLst>
            <pc:docMk/>
            <pc:sldMk cId="632347911" sldId="270"/>
            <ac:graphicFrameMk id="8" creationId="{29FF448A-5CFE-425B-9016-509B21492E22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7T19:52:47.439" v="655"/>
          <ac:graphicFrameMkLst>
            <pc:docMk/>
            <pc:sldMk cId="632347911" sldId="270"/>
            <ac:graphicFrameMk id="9" creationId="{C886EB56-1B0C-4E54-A9A0-DCCB6A579DBC}"/>
          </ac:graphicFrameMkLst>
        </pc:graphicFrameChg>
        <pc:graphicFrameChg chg="add mod">
          <ac:chgData name="БэдМэн ЧеловекКровать" userId="b211227b01496e80" providerId="LiveId" clId="{F225430A-A7FA-4C5B-9F3F-28A0671DF7BF}" dt="2019-01-07T19:53:16.780" v="663" actId="1076"/>
          <ac:graphicFrameMkLst>
            <pc:docMk/>
            <pc:sldMk cId="632347911" sldId="270"/>
            <ac:graphicFrameMk id="11" creationId="{0B72A81D-ED0C-4DEA-8A89-12E0F6C97392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7T19:53:23.647" v="666"/>
          <ac:graphicFrameMkLst>
            <pc:docMk/>
            <pc:sldMk cId="632347911" sldId="270"/>
            <ac:graphicFrameMk id="12" creationId="{D9444515-9BA0-474C-9C5B-E38EDF65C00C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7T19:53:45.039" v="678"/>
          <ac:graphicFrameMkLst>
            <pc:docMk/>
            <pc:sldMk cId="632347911" sldId="270"/>
            <ac:graphicFrameMk id="14" creationId="{B33AC2CF-6941-43C9-94F9-2B983F3DE7B6}"/>
          </ac:graphicFrameMkLst>
        </pc:graphicFrameChg>
        <pc:graphicFrameChg chg="add mod">
          <ac:chgData name="БэдМэн ЧеловекКровать" userId="b211227b01496e80" providerId="LiveId" clId="{F225430A-A7FA-4C5B-9F3F-28A0671DF7BF}" dt="2019-01-07T19:55:46.468" v="702" actId="1076"/>
          <ac:graphicFrameMkLst>
            <pc:docMk/>
            <pc:sldMk cId="632347911" sldId="270"/>
            <ac:graphicFrameMk id="16" creationId="{225103DF-7D38-4932-872C-28BF457DB3C7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7T19:54:33.080" v="694"/>
          <ac:graphicFrameMkLst>
            <pc:docMk/>
            <pc:sldMk cId="632347911" sldId="270"/>
            <ac:graphicFrameMk id="17" creationId="{5615B29B-AC7F-4B5A-A087-798857714B4B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7T19:55:30.725" v="699"/>
          <ac:graphicFrameMkLst>
            <pc:docMk/>
            <pc:sldMk cId="632347911" sldId="270"/>
            <ac:graphicFrameMk id="19" creationId="{241C1718-D589-40BF-BF5E-75710B668E9C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7T19:55:56.213" v="706"/>
          <ac:graphicFrameMkLst>
            <pc:docMk/>
            <pc:sldMk cId="632347911" sldId="270"/>
            <ac:graphicFrameMk id="21" creationId="{7A8F62EB-048F-4BFD-BECE-4FDB8CEBDEEE}"/>
          </ac:graphicFrameMkLst>
        </pc:graphicFrameChg>
      </pc:sldChg>
      <pc:sldChg chg="addSp delSp modSp add">
        <pc:chgData name="БэдМэн ЧеловекКровать" userId="b211227b01496e80" providerId="LiveId" clId="{F225430A-A7FA-4C5B-9F3F-28A0671DF7BF}" dt="2019-01-09T23:44:11.486" v="1558" actId="1076"/>
        <pc:sldMkLst>
          <pc:docMk/>
          <pc:sldMk cId="1844247393" sldId="271"/>
        </pc:sldMkLst>
        <pc:spChg chg="add mod">
          <ac:chgData name="БэдМэн ЧеловекКровать" userId="b211227b01496e80" providerId="LiveId" clId="{F225430A-A7FA-4C5B-9F3F-28A0671DF7BF}" dt="2019-01-08T18:47:24.126" v="1513" actId="14100"/>
          <ac:spMkLst>
            <pc:docMk/>
            <pc:sldMk cId="1844247393" sldId="271"/>
            <ac:spMk id="5" creationId="{1FAC8641-FA0F-4DBE-9C36-CA07CE740B64}"/>
          </ac:spMkLst>
        </pc:spChg>
        <pc:spChg chg="add del mod">
          <ac:chgData name="БэдМэн ЧеловекКровать" userId="b211227b01496e80" providerId="LiveId" clId="{F225430A-A7FA-4C5B-9F3F-28A0671DF7BF}" dt="2019-01-07T19:57:35.123" v="746" actId="478"/>
          <ac:spMkLst>
            <pc:docMk/>
            <pc:sldMk cId="1844247393" sldId="271"/>
            <ac:spMk id="13" creationId="{31746555-F4AF-4606-B920-B01485AE757F}"/>
          </ac:spMkLst>
        </pc:spChg>
        <pc:spChg chg="add del mod">
          <ac:chgData name="БэдМэн ЧеловекКровать" userId="b211227b01496e80" providerId="LiveId" clId="{F225430A-A7FA-4C5B-9F3F-28A0671DF7BF}" dt="2019-01-07T19:58:25.776" v="764" actId="478"/>
          <ac:spMkLst>
            <pc:docMk/>
            <pc:sldMk cId="1844247393" sldId="271"/>
            <ac:spMk id="17" creationId="{F06C95A7-FAB1-4A24-817F-8CAA6C6862AC}"/>
          </ac:spMkLst>
        </pc:spChg>
        <pc:spChg chg="add del mod">
          <ac:chgData name="БэдМэн ЧеловекКровать" userId="b211227b01496e80" providerId="LiveId" clId="{F225430A-A7FA-4C5B-9F3F-28A0671DF7BF}" dt="2019-01-07T22:38:50.364" v="1373" actId="1076"/>
          <ac:spMkLst>
            <pc:docMk/>
            <pc:sldMk cId="1844247393" sldId="271"/>
            <ac:spMk id="18" creationId="{3FCD5DCC-1BA7-468E-9A87-78DCCB2A458F}"/>
          </ac:spMkLst>
        </pc:spChg>
        <pc:spChg chg="add del mod">
          <ac:chgData name="БэдМэн ЧеловекКровать" userId="b211227b01496e80" providerId="LiveId" clId="{F225430A-A7FA-4C5B-9F3F-28A0671DF7BF}" dt="2019-01-07T19:59:07.450" v="776" actId="478"/>
          <ac:spMkLst>
            <pc:docMk/>
            <pc:sldMk cId="1844247393" sldId="271"/>
            <ac:spMk id="22" creationId="{6ABE684E-4387-4E29-9134-2F0EE0025C31}"/>
          </ac:spMkLst>
        </pc:spChg>
        <pc:graphicFrameChg chg="add del mod">
          <ac:chgData name="БэдМэн ЧеловекКровать" userId="b211227b01496e80" providerId="LiveId" clId="{F225430A-A7FA-4C5B-9F3F-28A0671DF7BF}" dt="2019-01-07T19:56:44.595" v="732"/>
          <ac:graphicFrameMkLst>
            <pc:docMk/>
            <pc:sldMk cId="1844247393" sldId="271"/>
            <ac:graphicFrameMk id="2" creationId="{48454342-2C4E-4C96-A634-2F153F03AB54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7T19:56:44.595" v="732"/>
          <ac:graphicFrameMkLst>
            <pc:docMk/>
            <pc:sldMk cId="1844247393" sldId="271"/>
            <ac:graphicFrameMk id="3" creationId="{0E514A99-C7F6-4148-A705-5AA47A135F24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7T19:57:02.448" v="739"/>
          <ac:graphicFrameMkLst>
            <pc:docMk/>
            <pc:sldMk cId="1844247393" sldId="271"/>
            <ac:graphicFrameMk id="4" creationId="{A304CF87-D42E-47F4-9C3A-03A314B19686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7T19:58:17.167" v="760"/>
          <ac:graphicFrameMkLst>
            <pc:docMk/>
            <pc:sldMk cId="1844247393" sldId="271"/>
            <ac:graphicFrameMk id="16" creationId="{33ACC80A-9053-455C-BC2B-4C471DF8B915}"/>
          </ac:graphicFrameMkLst>
        </pc:graphicFrameChg>
        <pc:picChg chg="add mod">
          <ac:chgData name="БэдМэн ЧеловекКровать" userId="b211227b01496e80" providerId="LiveId" clId="{F225430A-A7FA-4C5B-9F3F-28A0671DF7BF}" dt="2019-01-09T23:43:30.916" v="1555" actId="1076"/>
          <ac:picMkLst>
            <pc:docMk/>
            <pc:sldMk cId="1844247393" sldId="271"/>
            <ac:picMk id="3" creationId="{B66AD027-8714-4357-87E6-797633FBD3FE}"/>
          </ac:picMkLst>
        </pc:picChg>
        <pc:picChg chg="add mod">
          <ac:chgData name="БэдМэн ЧеловекКровать" userId="b211227b01496e80" providerId="LiveId" clId="{F225430A-A7FA-4C5B-9F3F-28A0671DF7BF}" dt="2019-01-09T23:44:11.486" v="1558" actId="1076"/>
          <ac:picMkLst>
            <pc:docMk/>
            <pc:sldMk cId="1844247393" sldId="271"/>
            <ac:picMk id="6" creationId="{1F0CF07B-8FFA-42D3-B457-15B23C81E284}"/>
          </ac:picMkLst>
        </pc:picChg>
        <pc:picChg chg="add del mod">
          <ac:chgData name="БэдМэн ЧеловекКровать" userId="b211227b01496e80" providerId="LiveId" clId="{F225430A-A7FA-4C5B-9F3F-28A0671DF7BF}" dt="2019-01-07T22:27:19.760" v="1358" actId="478"/>
          <ac:picMkLst>
            <pc:docMk/>
            <pc:sldMk cId="1844247393" sldId="271"/>
            <ac:picMk id="11" creationId="{FFFCC971-CF9F-4169-A998-88EEC8C1AF04}"/>
          </ac:picMkLst>
        </pc:picChg>
        <pc:picChg chg="add del mod">
          <ac:chgData name="БэдМэн ЧеловекКровать" userId="b211227b01496e80" providerId="LiveId" clId="{F225430A-A7FA-4C5B-9F3F-28A0671DF7BF}" dt="2019-01-07T22:38:24.006" v="1370" actId="478"/>
          <ac:picMkLst>
            <pc:docMk/>
            <pc:sldMk cId="1844247393" sldId="271"/>
            <ac:picMk id="12" creationId="{868E7C33-7149-4F70-8668-49525F0BBEB4}"/>
          </ac:picMkLst>
        </pc:picChg>
        <pc:picChg chg="add del mod">
          <ac:chgData name="БэдМэн ЧеловекКровать" userId="b211227b01496e80" providerId="LiveId" clId="{F225430A-A7FA-4C5B-9F3F-28A0671DF7BF}" dt="2019-01-07T22:29:20.888" v="1361" actId="478"/>
          <ac:picMkLst>
            <pc:docMk/>
            <pc:sldMk cId="1844247393" sldId="271"/>
            <ac:picMk id="25" creationId="{AF691AF8-9AC4-4E0E-BBFE-BF9F875E8669}"/>
          </ac:picMkLst>
        </pc:picChg>
        <pc:picChg chg="add del mod">
          <ac:chgData name="БэдМэн ЧеловекКровать" userId="b211227b01496e80" providerId="LiveId" clId="{F225430A-A7FA-4C5B-9F3F-28A0671DF7BF}" dt="2019-01-09T23:43:26.492" v="1554" actId="478"/>
          <ac:picMkLst>
            <pc:docMk/>
            <pc:sldMk cId="1844247393" sldId="271"/>
            <ac:picMk id="27" creationId="{C7B80358-321E-4836-A38B-513B9AEA0AE0}"/>
          </ac:picMkLst>
        </pc:picChg>
        <pc:picChg chg="add del mod">
          <ac:chgData name="БэдМэн ЧеловекКровать" userId="b211227b01496e80" providerId="LiveId" clId="{F225430A-A7FA-4C5B-9F3F-28A0671DF7BF}" dt="2019-01-09T23:44:07.475" v="1557" actId="478"/>
          <ac:picMkLst>
            <pc:docMk/>
            <pc:sldMk cId="1844247393" sldId="271"/>
            <ac:picMk id="29" creationId="{A7A8B109-3938-45D5-92AD-CEF5EFD25723}"/>
          </ac:picMkLst>
        </pc:picChg>
        <pc:picChg chg="add del mod">
          <ac:chgData name="БэдМэн ЧеловекКровать" userId="b211227b01496e80" providerId="LiveId" clId="{F225430A-A7FA-4C5B-9F3F-28A0671DF7BF}" dt="2019-01-07T19:56:44.595" v="732"/>
          <ac:picMkLst>
            <pc:docMk/>
            <pc:sldMk cId="1844247393" sldId="271"/>
            <ac:picMk id="5126" creationId="{275051CA-6ADA-4F00-8830-4DAB37DD8BA9}"/>
          </ac:picMkLst>
        </pc:picChg>
        <pc:picChg chg="add del mod">
          <ac:chgData name="БэдМэн ЧеловекКровать" userId="b211227b01496e80" providerId="LiveId" clId="{F225430A-A7FA-4C5B-9F3F-28A0671DF7BF}" dt="2019-01-07T19:56:44.595" v="732"/>
          <ac:picMkLst>
            <pc:docMk/>
            <pc:sldMk cId="1844247393" sldId="271"/>
            <ac:picMk id="5127" creationId="{02FB9A95-45E2-433D-9035-60809CC48E55}"/>
          </ac:picMkLst>
        </pc:picChg>
        <pc:cxnChg chg="add del mod">
          <ac:chgData name="БэдМэн ЧеловекКровать" userId="b211227b01496e80" providerId="LiveId" clId="{F225430A-A7FA-4C5B-9F3F-28A0671DF7BF}" dt="2019-01-07T19:56:44.595" v="732"/>
          <ac:cxnSpMkLst>
            <pc:docMk/>
            <pc:sldMk cId="1844247393" sldId="271"/>
            <ac:cxnSpMk id="6" creationId="{1B4AE14C-EADC-4750-8E01-504D053F1102}"/>
          </ac:cxnSpMkLst>
        </pc:cxnChg>
        <pc:cxnChg chg="add del mod">
          <ac:chgData name="БэдМэн ЧеловекКровать" userId="b211227b01496e80" providerId="LiveId" clId="{F225430A-A7FA-4C5B-9F3F-28A0671DF7BF}" dt="2019-01-07T19:56:44.595" v="732"/>
          <ac:cxnSpMkLst>
            <pc:docMk/>
            <pc:sldMk cId="1844247393" sldId="271"/>
            <ac:cxnSpMk id="7" creationId="{DEC72382-CF36-4335-ACC0-9BE125A28A9B}"/>
          </ac:cxnSpMkLst>
        </pc:cxnChg>
        <pc:cxnChg chg="add del mod">
          <ac:chgData name="БэдМэн ЧеловекКровать" userId="b211227b01496e80" providerId="LiveId" clId="{F225430A-A7FA-4C5B-9F3F-28A0671DF7BF}" dt="2019-01-07T19:56:44.595" v="732"/>
          <ac:cxnSpMkLst>
            <pc:docMk/>
            <pc:sldMk cId="1844247393" sldId="271"/>
            <ac:cxnSpMk id="8" creationId="{15816352-1119-47C9-AA9B-B70AC2F45358}"/>
          </ac:cxnSpMkLst>
        </pc:cxnChg>
        <pc:cxnChg chg="add del mod">
          <ac:chgData name="БэдМэн ЧеловекКровать" userId="b211227b01496e80" providerId="LiveId" clId="{F225430A-A7FA-4C5B-9F3F-28A0671DF7BF}" dt="2019-01-07T19:56:44.595" v="732"/>
          <ac:cxnSpMkLst>
            <pc:docMk/>
            <pc:sldMk cId="1844247393" sldId="271"/>
            <ac:cxnSpMk id="9" creationId="{A4531A40-54AE-44BC-B679-C52AA7882C34}"/>
          </ac:cxnSpMkLst>
        </pc:cxnChg>
        <pc:cxnChg chg="add del mod">
          <ac:chgData name="БэдМэн ЧеловекКровать" userId="b211227b01496e80" providerId="LiveId" clId="{F225430A-A7FA-4C5B-9F3F-28A0671DF7BF}" dt="2019-01-07T19:56:44.595" v="732"/>
          <ac:cxnSpMkLst>
            <pc:docMk/>
            <pc:sldMk cId="1844247393" sldId="271"/>
            <ac:cxnSpMk id="10" creationId="{46C18723-8B79-4029-AF02-6181FD816BA5}"/>
          </ac:cxnSpMkLst>
        </pc:cxnChg>
        <pc:cxnChg chg="add del">
          <ac:chgData name="БэдМэн ЧеловекКровать" userId="b211227b01496e80" providerId="LiveId" clId="{F225430A-A7FA-4C5B-9F3F-28A0671DF7BF}" dt="2019-01-07T19:57:42.175" v="750" actId="478"/>
          <ac:cxnSpMkLst>
            <pc:docMk/>
            <pc:sldMk cId="1844247393" sldId="271"/>
            <ac:cxnSpMk id="14" creationId="{62E76518-1F33-42F3-9B08-45855CB67151}"/>
          </ac:cxnSpMkLst>
        </pc:cxnChg>
        <pc:cxnChg chg="add del">
          <ac:chgData name="БэдМэн ЧеловекКровать" userId="b211227b01496e80" providerId="LiveId" clId="{F225430A-A7FA-4C5B-9F3F-28A0671DF7BF}" dt="2019-01-07T19:57:41.416" v="749" actId="478"/>
          <ac:cxnSpMkLst>
            <pc:docMk/>
            <pc:sldMk cId="1844247393" sldId="271"/>
            <ac:cxnSpMk id="15" creationId="{B410B4AF-9789-454E-8800-AC9E5C0B0607}"/>
          </ac:cxnSpMkLst>
        </pc:cxnChg>
        <pc:cxnChg chg="add del mod">
          <ac:chgData name="БэдМэн ЧеловекКровать" userId="b211227b01496e80" providerId="LiveId" clId="{F225430A-A7FA-4C5B-9F3F-28A0671DF7BF}" dt="2019-01-07T19:58:28.091" v="766" actId="478"/>
          <ac:cxnSpMkLst>
            <pc:docMk/>
            <pc:sldMk cId="1844247393" sldId="271"/>
            <ac:cxnSpMk id="19" creationId="{1208CC81-93F1-43B1-A249-51E81B32E53F}"/>
          </ac:cxnSpMkLst>
        </pc:cxnChg>
        <pc:cxnChg chg="add del mod">
          <ac:chgData name="БэдМэн ЧеловекКровать" userId="b211227b01496e80" providerId="LiveId" clId="{F225430A-A7FA-4C5B-9F3F-28A0671DF7BF}" dt="2019-01-07T19:58:27.255" v="765" actId="478"/>
          <ac:cxnSpMkLst>
            <pc:docMk/>
            <pc:sldMk cId="1844247393" sldId="271"/>
            <ac:cxnSpMk id="20" creationId="{F1F62121-7C96-4EC7-AEF9-730F3C0AF7CF}"/>
          </ac:cxnSpMkLst>
        </pc:cxnChg>
        <pc:cxnChg chg="add del mod">
          <ac:chgData name="БэдМэн ЧеловекКровать" userId="b211227b01496e80" providerId="LiveId" clId="{F225430A-A7FA-4C5B-9F3F-28A0671DF7BF}" dt="2019-01-07T19:58:25.776" v="764" actId="478"/>
          <ac:cxnSpMkLst>
            <pc:docMk/>
            <pc:sldMk cId="1844247393" sldId="271"/>
            <ac:cxnSpMk id="21" creationId="{4B71944B-40C3-4949-B08D-D38B38C51BCF}"/>
          </ac:cxnSpMkLst>
        </pc:cxnChg>
      </pc:sldChg>
      <pc:sldChg chg="addSp delSp modSp add">
        <pc:chgData name="БэдМэн ЧеловекКровать" userId="b211227b01496e80" providerId="LiveId" clId="{F225430A-A7FA-4C5B-9F3F-28A0671DF7BF}" dt="2019-01-13T16:23:23.072" v="1661" actId="207"/>
        <pc:sldMkLst>
          <pc:docMk/>
          <pc:sldMk cId="2693808718" sldId="272"/>
        </pc:sldMkLst>
        <pc:spChg chg="add mod">
          <ac:chgData name="БэдМэн ЧеловекКровать" userId="b211227b01496e80" providerId="LiveId" clId="{F225430A-A7FA-4C5B-9F3F-28A0671DF7BF}" dt="2019-01-07T19:59:56.338" v="792" actId="1076"/>
          <ac:spMkLst>
            <pc:docMk/>
            <pc:sldMk cId="2693808718" sldId="272"/>
            <ac:spMk id="3" creationId="{E7017BFD-2C08-46C4-982F-D214EC2D4C8A}"/>
          </ac:spMkLst>
        </pc:spChg>
        <pc:spChg chg="add mod">
          <ac:chgData name="БэдМэн ЧеловекКровать" userId="b211227b01496e80" providerId="LiveId" clId="{F225430A-A7FA-4C5B-9F3F-28A0671DF7BF}" dt="2019-01-13T16:23:23.072" v="1661" actId="207"/>
          <ac:spMkLst>
            <pc:docMk/>
            <pc:sldMk cId="2693808718" sldId="272"/>
            <ac:spMk id="5" creationId="{1A5CF663-C0F9-4FAF-A8CB-831615E13E42}"/>
          </ac:spMkLst>
        </pc:spChg>
        <pc:spChg chg="add mod">
          <ac:chgData name="БэдМэн ЧеловекКровать" userId="b211227b01496e80" providerId="LiveId" clId="{F225430A-A7FA-4C5B-9F3F-28A0671DF7BF}" dt="2019-01-07T20:01:43.739" v="858" actId="1076"/>
          <ac:spMkLst>
            <pc:docMk/>
            <pc:sldMk cId="2693808718" sldId="272"/>
            <ac:spMk id="7" creationId="{3A413613-16FA-42C1-8C51-60DEE82C2C90}"/>
          </ac:spMkLst>
        </pc:spChg>
        <pc:spChg chg="add mod">
          <ac:chgData name="БэдМэн ЧеловекКровать" userId="b211227b01496e80" providerId="LiveId" clId="{F225430A-A7FA-4C5B-9F3F-28A0671DF7BF}" dt="2019-01-07T20:02:23.988" v="869" actId="14100"/>
          <ac:spMkLst>
            <pc:docMk/>
            <pc:sldMk cId="2693808718" sldId="272"/>
            <ac:spMk id="9" creationId="{60CF6A81-BD9D-4671-B060-0D1EF8190447}"/>
          </ac:spMkLst>
        </pc:spChg>
        <pc:spChg chg="add mod">
          <ac:chgData name="БэдМэн ЧеловекКровать" userId="b211227b01496e80" providerId="LiveId" clId="{F225430A-A7FA-4C5B-9F3F-28A0671DF7BF}" dt="2019-01-07T20:03:02.531" v="880" actId="1076"/>
          <ac:spMkLst>
            <pc:docMk/>
            <pc:sldMk cId="2693808718" sldId="272"/>
            <ac:spMk id="11" creationId="{3DA618C1-0A79-469B-B83B-3ACE65237DA4}"/>
          </ac:spMkLst>
        </pc:spChg>
        <pc:spChg chg="add mod">
          <ac:chgData name="БэдМэн ЧеловекКровать" userId="b211227b01496e80" providerId="LiveId" clId="{F225430A-A7FA-4C5B-9F3F-28A0671DF7BF}" dt="2019-01-13T16:22:41.506" v="1646" actId="1076"/>
          <ac:spMkLst>
            <pc:docMk/>
            <pc:sldMk cId="2693808718" sldId="272"/>
            <ac:spMk id="15" creationId="{90288C4B-FD3A-49A3-857A-4AA7FCBFA926}"/>
          </ac:spMkLst>
        </pc:spChg>
        <pc:spChg chg="add mod">
          <ac:chgData name="БэдМэн ЧеловекКровать" userId="b211227b01496e80" providerId="LiveId" clId="{F225430A-A7FA-4C5B-9F3F-28A0671DF7BF}" dt="2019-01-13T16:23:10.614" v="1660" actId="1076"/>
          <ac:spMkLst>
            <pc:docMk/>
            <pc:sldMk cId="2693808718" sldId="272"/>
            <ac:spMk id="16" creationId="{18D9B78C-450C-4999-AACB-FD5154962575}"/>
          </ac:spMkLst>
        </pc:spChg>
        <pc:spChg chg="add mod">
          <ac:chgData name="БэдМэн ЧеловекКровать" userId="b211227b01496e80" providerId="LiveId" clId="{F225430A-A7FA-4C5B-9F3F-28A0671DF7BF}" dt="2019-01-13T16:23:06.922" v="1659" actId="1076"/>
          <ac:spMkLst>
            <pc:docMk/>
            <pc:sldMk cId="2693808718" sldId="272"/>
            <ac:spMk id="17" creationId="{87B1C2BB-6D89-483E-B969-7EB3902C7C31}"/>
          </ac:spMkLst>
        </pc:spChg>
        <pc:spChg chg="add mod">
          <ac:chgData name="БэдМэн ЧеловекКровать" userId="b211227b01496e80" providerId="LiveId" clId="{F225430A-A7FA-4C5B-9F3F-28A0671DF7BF}" dt="2019-01-13T16:22:59.150" v="1658" actId="20577"/>
          <ac:spMkLst>
            <pc:docMk/>
            <pc:sldMk cId="2693808718" sldId="272"/>
            <ac:spMk id="18" creationId="{437BA493-4C5C-4EFA-B0F8-EFB40B9E7366}"/>
          </ac:spMkLst>
        </pc:spChg>
        <pc:graphicFrameChg chg="add del mod">
          <ac:chgData name="БэдМэн ЧеловекКровать" userId="b211227b01496e80" providerId="LiveId" clId="{F225430A-A7FA-4C5B-9F3F-28A0671DF7BF}" dt="2019-01-07T19:59:37.695" v="784"/>
          <ac:graphicFrameMkLst>
            <pc:docMk/>
            <pc:sldMk cId="2693808718" sldId="272"/>
            <ac:graphicFrameMk id="2" creationId="{9BE6E615-436E-4DAE-BF65-A83EF7832DBC}"/>
          </ac:graphicFrameMkLst>
        </pc:graphicFrameChg>
        <pc:graphicFrameChg chg="add mod">
          <ac:chgData name="БэдМэн ЧеловекКровать" userId="b211227b01496e80" providerId="LiveId" clId="{F225430A-A7FA-4C5B-9F3F-28A0671DF7BF}" dt="2019-01-13T16:22:08.782" v="1637" actId="14100"/>
          <ac:graphicFrameMkLst>
            <pc:docMk/>
            <pc:sldMk cId="2693808718" sldId="272"/>
            <ac:graphicFrameMk id="6" creationId="{3AFC46FC-AEEC-4062-8AD1-5589BA026F68}"/>
          </ac:graphicFrameMkLst>
        </pc:graphicFrameChg>
        <pc:graphicFrameChg chg="add mod">
          <ac:chgData name="БэдМэн ЧеловекКровать" userId="b211227b01496e80" providerId="LiveId" clId="{F225430A-A7FA-4C5B-9F3F-28A0671DF7BF}" dt="2019-01-13T16:22:10.679" v="1638" actId="14100"/>
          <ac:graphicFrameMkLst>
            <pc:docMk/>
            <pc:sldMk cId="2693808718" sldId="272"/>
            <ac:graphicFrameMk id="8" creationId="{2F980440-8F75-4E90-BCEF-B3505376F134}"/>
          </ac:graphicFrameMkLst>
        </pc:graphicFrameChg>
        <pc:graphicFrameChg chg="add mod">
          <ac:chgData name="БэдМэн ЧеловекКровать" userId="b211227b01496e80" providerId="LiveId" clId="{F225430A-A7FA-4C5B-9F3F-28A0671DF7BF}" dt="2019-01-13T16:22:15.390" v="1639" actId="14100"/>
          <ac:graphicFrameMkLst>
            <pc:docMk/>
            <pc:sldMk cId="2693808718" sldId="272"/>
            <ac:graphicFrameMk id="10" creationId="{A4474F1D-0482-47A2-B81A-85F68A4A2F2B}"/>
          </ac:graphicFrameMkLst>
        </pc:graphicFrameChg>
        <pc:graphicFrameChg chg="add mod">
          <ac:chgData name="БэдМэн ЧеловекКровать" userId="b211227b01496e80" providerId="LiveId" clId="{F225430A-A7FA-4C5B-9F3F-28A0671DF7BF}" dt="2019-01-13T16:22:06.556" v="1636" actId="1076"/>
          <ac:graphicFrameMkLst>
            <pc:docMk/>
            <pc:sldMk cId="2693808718" sldId="272"/>
            <ac:graphicFrameMk id="12" creationId="{FFA64C88-E787-43E2-8A14-55F31EF52C1A}"/>
          </ac:graphicFrameMkLst>
        </pc:graphicFrameChg>
        <pc:picChg chg="add del mod">
          <ac:chgData name="БэдМэн ЧеловекКровать" userId="b211227b01496e80" providerId="LiveId" clId="{F225430A-A7FA-4C5B-9F3F-28A0671DF7BF}" dt="2019-01-07T22:18:14.585" v="1344" actId="478"/>
          <ac:picMkLst>
            <pc:docMk/>
            <pc:sldMk cId="2693808718" sldId="272"/>
            <ac:picMk id="4" creationId="{E48E363C-ED88-45EC-A227-ED525823DD00}"/>
          </ac:picMkLst>
        </pc:picChg>
        <pc:picChg chg="add del mod">
          <ac:chgData name="БэдМэн ЧеловекКровать" userId="b211227b01496e80" providerId="LiveId" clId="{F225430A-A7FA-4C5B-9F3F-28A0671DF7BF}" dt="2019-01-07T22:19:04.337" v="1347" actId="478"/>
          <ac:picMkLst>
            <pc:docMk/>
            <pc:sldMk cId="2693808718" sldId="272"/>
            <ac:picMk id="15" creationId="{520442F7-48BE-4428-BE9A-1EE23D987A8D}"/>
          </ac:picMkLst>
        </pc:picChg>
        <pc:picChg chg="add mod">
          <ac:chgData name="БэдМэн ЧеловекКровать" userId="b211227b01496e80" providerId="LiveId" clId="{F225430A-A7FA-4C5B-9F3F-28A0671DF7BF}" dt="2019-01-07T22:19:16.332" v="1350" actId="1076"/>
          <ac:picMkLst>
            <pc:docMk/>
            <pc:sldMk cId="2693808718" sldId="272"/>
            <ac:picMk id="17" creationId="{F9A85AA3-1DF2-4DEB-8AB4-2722DB1D895E}"/>
          </ac:picMkLst>
        </pc:picChg>
      </pc:sldChg>
      <pc:sldChg chg="addSp delSp modSp add">
        <pc:chgData name="БэдМэн ЧеловекКровать" userId="b211227b01496e80" providerId="LiveId" clId="{F225430A-A7FA-4C5B-9F3F-28A0671DF7BF}" dt="2019-01-13T16:21:39.990" v="1632" actId="207"/>
        <pc:sldMkLst>
          <pc:docMk/>
          <pc:sldMk cId="3686790238" sldId="273"/>
        </pc:sldMkLst>
        <pc:spChg chg="add del mod">
          <ac:chgData name="БэдМэн ЧеловекКровать" userId="b211227b01496e80" providerId="LiveId" clId="{F225430A-A7FA-4C5B-9F3F-28A0671DF7BF}" dt="2019-01-07T20:00:41.645" v="809"/>
          <ac:spMkLst>
            <pc:docMk/>
            <pc:sldMk cId="3686790238" sldId="273"/>
            <ac:spMk id="7" creationId="{5D7C6D69-FE7D-4375-8F10-90650894BF83}"/>
          </ac:spMkLst>
        </pc:spChg>
        <pc:spChg chg="add del mod">
          <ac:chgData name="БэдМэн ЧеловекКровать" userId="b211227b01496e80" providerId="LiveId" clId="{F225430A-A7FA-4C5B-9F3F-28A0671DF7BF}" dt="2019-01-07T20:01:38.966" v="856"/>
          <ac:spMkLst>
            <pc:docMk/>
            <pc:sldMk cId="3686790238" sldId="273"/>
            <ac:spMk id="8" creationId="{45B98823-F88D-4B63-A66F-C03EA773211C}"/>
          </ac:spMkLst>
        </pc:spChg>
        <pc:spChg chg="add del mod">
          <ac:chgData name="БэдМэн ЧеловекКровать" userId="b211227b01496e80" providerId="LiveId" clId="{F225430A-A7FA-4C5B-9F3F-28A0671DF7BF}" dt="2019-01-07T20:02:17.307" v="866"/>
          <ac:spMkLst>
            <pc:docMk/>
            <pc:sldMk cId="3686790238" sldId="273"/>
            <ac:spMk id="9" creationId="{AFCDF0C1-0783-40A2-B8A4-EEDF32678987}"/>
          </ac:spMkLst>
        </pc:spChg>
        <pc:spChg chg="add mod">
          <ac:chgData name="БэдМэн ЧеловекКровать" userId="b211227b01496e80" providerId="LiveId" clId="{F225430A-A7FA-4C5B-9F3F-28A0671DF7BF}" dt="2019-01-13T16:21:39.990" v="1632" actId="207"/>
          <ac:spMkLst>
            <pc:docMk/>
            <pc:sldMk cId="3686790238" sldId="273"/>
            <ac:spMk id="10" creationId="{63570335-B75D-479C-8FFE-FD9B761DE009}"/>
          </ac:spMkLst>
        </pc:spChg>
        <pc:spChg chg="add del mod">
          <ac:chgData name="БэдМэн ЧеловекКровать" userId="b211227b01496e80" providerId="LiveId" clId="{F225430A-A7FA-4C5B-9F3F-28A0671DF7BF}" dt="2019-01-07T20:02:56.117" v="878"/>
          <ac:spMkLst>
            <pc:docMk/>
            <pc:sldMk cId="3686790238" sldId="273"/>
            <ac:spMk id="10" creationId="{FB06B697-BF3B-4EBA-AF4B-0CBF2274339E}"/>
          </ac:spMkLst>
        </pc:spChg>
        <pc:spChg chg="add mod">
          <ac:chgData name="БэдМэн ЧеловекКровать" userId="b211227b01496e80" providerId="LiveId" clId="{F225430A-A7FA-4C5B-9F3F-28A0671DF7BF}" dt="2019-01-07T20:00:22.117" v="801" actId="207"/>
          <ac:spMkLst>
            <pc:docMk/>
            <pc:sldMk cId="3686790238" sldId="273"/>
            <ac:spMk id="11" creationId="{F106863A-0398-449E-BE29-CF7754770931}"/>
          </ac:spMkLst>
        </pc:spChg>
        <pc:spChg chg="add mod">
          <ac:chgData name="БэдМэн ЧеловекКровать" userId="b211227b01496e80" providerId="LiveId" clId="{F225430A-A7FA-4C5B-9F3F-28A0671DF7BF}" dt="2019-01-07T20:03:42.468" v="892" actId="14100"/>
          <ac:spMkLst>
            <pc:docMk/>
            <pc:sldMk cId="3686790238" sldId="273"/>
            <ac:spMk id="12" creationId="{0C3C3817-98FF-44AE-9B75-8A073E45BE6E}"/>
          </ac:spMkLst>
        </pc:spChg>
        <pc:spChg chg="add mod">
          <ac:chgData name="БэдМэн ЧеловекКровать" userId="b211227b01496e80" providerId="LiveId" clId="{F225430A-A7FA-4C5B-9F3F-28A0671DF7BF}" dt="2019-01-07T21:58:41.029" v="1337" actId="1076"/>
          <ac:spMkLst>
            <pc:docMk/>
            <pc:sldMk cId="3686790238" sldId="273"/>
            <ac:spMk id="15" creationId="{5515582F-D796-4FA9-9756-9DC21021115F}"/>
          </ac:spMkLst>
        </pc:spChg>
        <pc:spChg chg="add del mod">
          <ac:chgData name="БэдМэн ЧеловекКровать" userId="b211227b01496e80" providerId="LiveId" clId="{F225430A-A7FA-4C5B-9F3F-28A0671DF7BF}" dt="2019-01-07T20:05:05.167" v="915" actId="478"/>
          <ac:spMkLst>
            <pc:docMk/>
            <pc:sldMk cId="3686790238" sldId="273"/>
            <ac:spMk id="16" creationId="{0D686C97-43B1-4770-8580-6DCE00E2BC21}"/>
          </ac:spMkLst>
        </pc:spChg>
        <pc:spChg chg="add del mod">
          <ac:chgData name="БэдМэн ЧеловекКровать" userId="b211227b01496e80" providerId="LiveId" clId="{F225430A-A7FA-4C5B-9F3F-28A0671DF7BF}" dt="2019-01-13T16:20:34.850" v="1616" actId="478"/>
          <ac:spMkLst>
            <pc:docMk/>
            <pc:sldMk cId="3686790238" sldId="273"/>
            <ac:spMk id="17" creationId="{D8F28EC4-4D47-4622-B38A-460D14134F41}"/>
          </ac:spMkLst>
        </pc:spChg>
        <pc:graphicFrameChg chg="add mod">
          <ac:chgData name="БэдМэн ЧеловекКровать" userId="b211227b01496e80" providerId="LiveId" clId="{F225430A-A7FA-4C5B-9F3F-28A0671DF7BF}" dt="2019-01-13T16:20:57.872" v="1622" actId="14100"/>
          <ac:graphicFrameMkLst>
            <pc:docMk/>
            <pc:sldMk cId="3686790238" sldId="273"/>
            <ac:graphicFrameMk id="2" creationId="{4FB3A77C-5654-43E7-8F9A-6E9204FE1CC7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7T20:00:14.097" v="798"/>
          <ac:graphicFrameMkLst>
            <pc:docMk/>
            <pc:sldMk cId="3686790238" sldId="273"/>
            <ac:graphicFrameMk id="2" creationId="{721BBD20-3567-4AFF-A037-ED81A901F159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7T20:01:07.773" v="817"/>
          <ac:graphicFrameMkLst>
            <pc:docMk/>
            <pc:sldMk cId="3686790238" sldId="273"/>
            <ac:graphicFrameMk id="3" creationId="{52578B14-4DBF-4467-A603-BCDDBAF68062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7T20:02:00.225" v="860"/>
          <ac:graphicFrameMkLst>
            <pc:docMk/>
            <pc:sldMk cId="3686790238" sldId="273"/>
            <ac:graphicFrameMk id="4" creationId="{74D58415-7415-4DF6-B8B0-D72B45601C2C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7T20:02:32.891" v="871"/>
          <ac:graphicFrameMkLst>
            <pc:docMk/>
            <pc:sldMk cId="3686790238" sldId="273"/>
            <ac:graphicFrameMk id="5" creationId="{B318AE28-3A01-4C9F-8EA2-E65B7824578C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7T20:03:08.084" v="882"/>
          <ac:graphicFrameMkLst>
            <pc:docMk/>
            <pc:sldMk cId="3686790238" sldId="273"/>
            <ac:graphicFrameMk id="6" creationId="{13952E01-DA3C-4B9B-AAB9-633B33BCBC9F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7T20:03:52.955" v="897"/>
          <ac:graphicFrameMkLst>
            <pc:docMk/>
            <pc:sldMk cId="3686790238" sldId="273"/>
            <ac:graphicFrameMk id="14" creationId="{A3D3D8F7-BB86-48A6-82DB-DD0632C7D2F8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13T16:19:38.871" v="1607" actId="478"/>
          <ac:graphicFrameMkLst>
            <pc:docMk/>
            <pc:sldMk cId="3686790238" sldId="273"/>
            <ac:graphicFrameMk id="18" creationId="{345DBB0E-8D91-4046-8A6A-5E6C20490CBE}"/>
          </ac:graphicFrameMkLst>
        </pc:graphicFrameChg>
        <pc:picChg chg="add del mod">
          <ac:chgData name="БэдМэн ЧеловекКровать" userId="b211227b01496e80" providerId="LiveId" clId="{F225430A-A7FA-4C5B-9F3F-28A0671DF7BF}" dt="2019-01-07T22:07:56.348" v="1339" actId="478"/>
          <ac:picMkLst>
            <pc:docMk/>
            <pc:sldMk cId="3686790238" sldId="273"/>
            <ac:picMk id="13" creationId="{A502DFD5-CF53-4BD5-9DC2-931EEA5CAC3F}"/>
          </ac:picMkLst>
        </pc:picChg>
        <pc:picChg chg="add mod">
          <ac:chgData name="БэдМэн ЧеловекКровать" userId="b211227b01496e80" providerId="LiveId" clId="{F225430A-A7FA-4C5B-9F3F-28A0671DF7BF}" dt="2019-01-07T22:08:01.845" v="1341" actId="1076"/>
          <ac:picMkLst>
            <pc:docMk/>
            <pc:sldMk cId="3686790238" sldId="273"/>
            <ac:picMk id="21" creationId="{5AD681D1-1E4D-4F71-9599-C121BA9D5809}"/>
          </ac:picMkLst>
        </pc:picChg>
      </pc:sldChg>
      <pc:sldChg chg="addSp delSp modSp add">
        <pc:chgData name="БэдМэн ЧеловекКровать" userId="b211227b01496e80" providerId="LiveId" clId="{F225430A-A7FA-4C5B-9F3F-28A0671DF7BF}" dt="2019-01-07T20:08:59.899" v="968" actId="1076"/>
        <pc:sldMkLst>
          <pc:docMk/>
          <pc:sldMk cId="864351859" sldId="274"/>
        </pc:sldMkLst>
        <pc:spChg chg="add mod">
          <ac:chgData name="БэдМэн ЧеловекКровать" userId="b211227b01496e80" providerId="LiveId" clId="{F225430A-A7FA-4C5B-9F3F-28A0671DF7BF}" dt="2019-01-07T20:04:20.347" v="909" actId="1076"/>
          <ac:spMkLst>
            <pc:docMk/>
            <pc:sldMk cId="864351859" sldId="274"/>
            <ac:spMk id="3" creationId="{A9DD705D-6A22-4FC7-90FD-10EC9839C788}"/>
          </ac:spMkLst>
        </pc:spChg>
        <pc:spChg chg="add del mod">
          <ac:chgData name="БэдМэн ЧеловекКровать" userId="b211227b01496e80" providerId="LiveId" clId="{F225430A-A7FA-4C5B-9F3F-28A0671DF7BF}" dt="2019-01-07T20:04:46.371" v="911"/>
          <ac:spMkLst>
            <pc:docMk/>
            <pc:sldMk cId="864351859" sldId="274"/>
            <ac:spMk id="5" creationId="{FB007A61-5890-4407-9055-E4341F2CC1BB}"/>
          </ac:spMkLst>
        </pc:spChg>
        <pc:spChg chg="add mod">
          <ac:chgData name="БэдМэн ЧеловекКровать" userId="b211227b01496e80" providerId="LiveId" clId="{F225430A-A7FA-4C5B-9F3F-28A0671DF7BF}" dt="2019-01-07T20:07:21.411" v="958" actId="1076"/>
          <ac:spMkLst>
            <pc:docMk/>
            <pc:sldMk cId="864351859" sldId="274"/>
            <ac:spMk id="7" creationId="{F2536AAC-6EDC-460D-9CA5-AC14977FABE9}"/>
          </ac:spMkLst>
        </pc:spChg>
        <pc:spChg chg="add mod">
          <ac:chgData name="БэдМэн ЧеловекКровать" userId="b211227b01496e80" providerId="LiveId" clId="{F225430A-A7FA-4C5B-9F3F-28A0671DF7BF}" dt="2019-01-07T20:08:59.899" v="968" actId="1076"/>
          <ac:spMkLst>
            <pc:docMk/>
            <pc:sldMk cId="864351859" sldId="274"/>
            <ac:spMk id="9" creationId="{ADA61E9F-D179-4D42-BD5F-51B314DB66B3}"/>
          </ac:spMkLst>
        </pc:spChg>
        <pc:graphicFrameChg chg="add del mod">
          <ac:chgData name="БэдМэн ЧеловекКровать" userId="b211227b01496e80" providerId="LiveId" clId="{F225430A-A7FA-4C5B-9F3F-28A0671DF7BF}" dt="2019-01-07T20:04:16.853" v="907"/>
          <ac:graphicFrameMkLst>
            <pc:docMk/>
            <pc:sldMk cId="864351859" sldId="274"/>
            <ac:graphicFrameMk id="2" creationId="{A9BACB22-DD9A-4060-9057-3450126FC986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7T20:05:36.648" v="925"/>
          <ac:graphicFrameMkLst>
            <pc:docMk/>
            <pc:sldMk cId="864351859" sldId="274"/>
            <ac:graphicFrameMk id="4" creationId="{A90B7208-5B97-4686-8299-FD93099ACF26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7T20:07:06.552" v="955"/>
          <ac:graphicFrameMkLst>
            <pc:docMk/>
            <pc:sldMk cId="864351859" sldId="274"/>
            <ac:graphicFrameMk id="6" creationId="{6609C4CE-5012-49BB-953D-D0489F62CE2F}"/>
          </ac:graphicFrameMkLst>
        </pc:graphicFrameChg>
        <pc:graphicFrameChg chg="add del mod">
          <ac:chgData name="БэдМэн ЧеловекКровать" userId="b211227b01496e80" providerId="LiveId" clId="{F225430A-A7FA-4C5B-9F3F-28A0671DF7BF}" dt="2019-01-07T20:08:31.155" v="961"/>
          <ac:graphicFrameMkLst>
            <pc:docMk/>
            <pc:sldMk cId="864351859" sldId="274"/>
            <ac:graphicFrameMk id="8" creationId="{31FEF89C-8D70-4771-8342-295F4E435877}"/>
          </ac:graphicFrameMkLst>
        </pc:graphicFrameChg>
      </pc:sldChg>
      <pc:sldChg chg="addSp modSp add">
        <pc:chgData name="БэдМэн ЧеловекКровать" userId="b211227b01496e80" providerId="LiveId" clId="{F225430A-A7FA-4C5B-9F3F-28A0671DF7BF}" dt="2019-01-07T20:17:19.979" v="973" actId="20577"/>
        <pc:sldMkLst>
          <pc:docMk/>
          <pc:sldMk cId="467196097" sldId="275"/>
        </pc:sldMkLst>
        <pc:spChg chg="add mod">
          <ac:chgData name="БэдМэн ЧеловекКровать" userId="b211227b01496e80" providerId="LiveId" clId="{F225430A-A7FA-4C5B-9F3F-28A0671DF7BF}" dt="2019-01-07T20:17:19.979" v="973" actId="20577"/>
          <ac:spMkLst>
            <pc:docMk/>
            <pc:sldMk cId="467196097" sldId="275"/>
            <ac:spMk id="2" creationId="{3230AEB5-5E14-41BE-9D7E-57E425DCE3DF}"/>
          </ac:spMkLst>
        </pc:spChg>
      </pc:sldChg>
      <pc:sldChg chg="addSp delSp modSp add">
        <pc:chgData name="БэдМэн ЧеловекКровать" userId="b211227b01496e80" providerId="LiveId" clId="{F225430A-A7FA-4C5B-9F3F-28A0671DF7BF}" dt="2019-01-13T16:15:51.525" v="1605" actId="1076"/>
        <pc:sldMkLst>
          <pc:docMk/>
          <pc:sldMk cId="3054680366" sldId="276"/>
        </pc:sldMkLst>
        <pc:spChg chg="add mod">
          <ac:chgData name="БэдМэн ЧеловекКровать" userId="b211227b01496e80" providerId="LiveId" clId="{F225430A-A7FA-4C5B-9F3F-28A0671DF7BF}" dt="2019-01-13T16:15:51.525" v="1605" actId="1076"/>
          <ac:spMkLst>
            <pc:docMk/>
            <pc:sldMk cId="3054680366" sldId="276"/>
            <ac:spMk id="3" creationId="{E2EFF8B8-333F-4332-AE20-55B71D6D9CC5}"/>
          </ac:spMkLst>
        </pc:spChg>
        <pc:spChg chg="add mod">
          <ac:chgData name="БэдМэн ЧеловекКровать" userId="b211227b01496e80" providerId="LiveId" clId="{F225430A-A7FA-4C5B-9F3F-28A0671DF7BF}" dt="2019-01-13T16:15:38.487" v="1604" actId="1076"/>
          <ac:spMkLst>
            <pc:docMk/>
            <pc:sldMk cId="3054680366" sldId="276"/>
            <ac:spMk id="5" creationId="{1BA54629-DC98-4CA3-8250-1254FE74D306}"/>
          </ac:spMkLst>
        </pc:spChg>
        <pc:graphicFrameChg chg="add del mod">
          <ac:chgData name="БэдМэн ЧеловекКровать" userId="b211227b01496e80" providerId="LiveId" clId="{F225430A-A7FA-4C5B-9F3F-28A0671DF7BF}" dt="2019-01-13T16:15:16.581" v="1596"/>
          <ac:graphicFrameMkLst>
            <pc:docMk/>
            <pc:sldMk cId="3054680366" sldId="276"/>
            <ac:graphicFrameMk id="4" creationId="{BD6A2CA2-8A21-40F8-B180-8FBDDD35AAC3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3CE08CFB-D3F5-4AC6-9DFC-3972AD0030F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9B82055E-193A-4DCA-96D9-BDFFABB41A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0F718-48D8-40D6-BA00-3EC7EA2DC48B}" type="datetimeFigureOut">
              <a:rPr lang="ru-RU" smtClean="0"/>
              <a:pPr/>
              <a:t>16.02.2024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97841954-72CA-4122-AEC5-1539E37D98D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FC720467-3F32-4318-81EC-53664B6588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492656-1A8C-4A8A-9C27-6BD99B47D2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3702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8F28B-6918-4139-BD25-80326B8B6064}" type="datetimeFigureOut">
              <a:rPr lang="ru-RU" smtClean="0"/>
              <a:pPr/>
              <a:t>16.02.2024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0F007-33EA-4C3C-845D-469383DAE2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3755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C2D4-CDB1-4AED-B52A-D2FB3AEB7D16}" type="datetime1">
              <a:rPr lang="en-US" smtClean="0"/>
              <a:pPr/>
              <a:t>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CD87B-D551-4722-9CB2-8A763EB7072D}" type="datetime1">
              <a:rPr lang="en-US" smtClean="0"/>
              <a:pPr/>
              <a:t>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CF109-A273-45C7-BEB3-AABCD3DF4412}" type="datetime1">
              <a:rPr lang="en-US" smtClean="0"/>
              <a:pPr/>
              <a:t>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084FB-BA0F-4A31-8411-439D1BD2B60E}" type="datetime1">
              <a:rPr lang="en-US" smtClean="0"/>
              <a:pPr/>
              <a:t>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08EE-2466-4255-85BF-42109C4B7A3B}" type="datetime1">
              <a:rPr lang="en-US" smtClean="0"/>
              <a:pPr/>
              <a:t>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E57DF-798B-4ADC-8323-2DCE31637D07}" type="datetime1">
              <a:rPr lang="en-US" smtClean="0"/>
              <a:pPr/>
              <a:t>2/16/2024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1DA99-067F-4A23-AA9A-52C70BD8B9D2}" type="datetime1">
              <a:rPr lang="en-US" smtClean="0"/>
              <a:pPr/>
              <a:t>2/16/2024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6CF3-F549-4BAA-9E54-3C661FB09918}" type="datetime1">
              <a:rPr lang="en-US" smtClean="0"/>
              <a:pPr/>
              <a:t>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F05F8-181B-4A2B-91A8-871080F8A920}" type="datetime1">
              <a:rPr lang="en-US" smtClean="0"/>
              <a:pPr/>
              <a:t>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1A054-CEA9-41E9-BECA-B5AD3CBFCE2E}" type="datetime1">
              <a:rPr lang="en-US" smtClean="0"/>
              <a:pPr/>
              <a:t>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C6AB-C1C7-413D-98DF-3EEC1A928383}" type="datetime1">
              <a:rPr lang="en-US" smtClean="0"/>
              <a:pPr/>
              <a:t>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C7673-F9F9-4F93-8631-BBF9B889601E}" type="datetime1">
              <a:rPr lang="en-US" smtClean="0"/>
              <a:pPr/>
              <a:t>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F544C-B3F9-4F2D-9D07-916DA47F39A8}" type="datetime1">
              <a:rPr lang="en-US" smtClean="0"/>
              <a:pPr/>
              <a:t>2/16/2024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DB2D-D0DC-4EDA-A30A-2F4BD0E06EA7}" type="datetime1">
              <a:rPr lang="en-US" smtClean="0"/>
              <a:pPr/>
              <a:t>2/16/2024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B7231-8D4B-4A7C-8615-2CE17039BF05}" type="datetime1">
              <a:rPr lang="en-US" smtClean="0"/>
              <a:pPr/>
              <a:t>2/16/2024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AA14-482B-4EBA-889C-46E5C654118C}" type="datetime1">
              <a:rPr lang="en-US" smtClean="0"/>
              <a:pPr/>
              <a:t>2/16/2024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47DBA-C4F7-4010-B8A4-869F0017E100}" type="datetime1">
              <a:rPr lang="en-US" smtClean="0"/>
              <a:pPr/>
              <a:t>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6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0E0BE3D-3E28-4798-A6B5-A7D7FC064BED}" type="datetime1">
              <a:rPr lang="en-US" smtClean="0"/>
              <a:pPr/>
              <a:t>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7140F27A-7FD9-435C-B769-9D1F43B9E0FB}"/>
              </a:ext>
            </a:extLst>
          </p:cNvPr>
          <p:cNvSpPr/>
          <p:nvPr/>
        </p:nvSpPr>
        <p:spPr>
          <a:xfrm>
            <a:off x="298450" y="158742"/>
            <a:ext cx="11595100" cy="5346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15000"/>
              </a:lnSpc>
              <a:spcAft>
                <a:spcPts val="0"/>
              </a:spcAft>
            </a:pPr>
            <a:endParaRPr lang="uk-UA" sz="2000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,Bold"/>
              <a:cs typeface="Times New Roman" panose="02020603050405020304" pitchFamily="18" charset="0"/>
            </a:endParaRPr>
          </a:p>
          <a:p>
            <a:pPr indent="449580" algn="ctr">
              <a:lnSpc>
                <a:spcPct val="115000"/>
              </a:lnSpc>
              <a:spcAft>
                <a:spcPts val="0"/>
              </a:spcAft>
            </a:pPr>
            <a:endParaRPr lang="uk-UA" sz="2000" dirty="0">
              <a:solidFill>
                <a:schemeClr val="bg1"/>
              </a:solidFill>
              <a:latin typeface="Times New Roman" panose="02020603050405020304" pitchFamily="18" charset="0"/>
              <a:ea typeface="Times New Roman,Bold"/>
              <a:cs typeface="Times New Roman" panose="02020603050405020304" pitchFamily="18" charset="0"/>
            </a:endParaRPr>
          </a:p>
          <a:p>
            <a:pPr indent="449580" algn="ctr">
              <a:lnSpc>
                <a:spcPct val="115000"/>
              </a:lnSpc>
              <a:spcAft>
                <a:spcPts val="0"/>
              </a:spcAft>
            </a:pPr>
            <a:r>
              <a:rPr lang="uk-UA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Міністерство </a:t>
            </a:r>
            <a:r>
              <a:rPr lang="uk-UA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освіти і науки України</a:t>
            </a:r>
            <a:endParaRPr lang="ru-RU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ctr">
              <a:lnSpc>
                <a:spcPct val="115000"/>
              </a:lnSpc>
              <a:spcAft>
                <a:spcPts val="0"/>
              </a:spcAft>
            </a:pPr>
            <a:r>
              <a:rPr lang="uk-UA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Інженерний </a:t>
            </a:r>
            <a:r>
              <a:rPr lang="uk-UA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навчально-науковий інститут </a:t>
            </a:r>
            <a:r>
              <a:rPr lang="uk-UA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ЗНУ</a:t>
            </a:r>
            <a:endParaRPr lang="ru-RU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ctr">
              <a:lnSpc>
                <a:spcPct val="115000"/>
              </a:lnSpc>
              <a:spcAft>
                <a:spcPts val="0"/>
              </a:spcAft>
            </a:pPr>
            <a:r>
              <a:rPr lang="uk-UA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Кафедра «Металургійне обладнання»</a:t>
            </a:r>
            <a:endParaRPr lang="ru-RU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ctr">
              <a:lnSpc>
                <a:spcPct val="115000"/>
              </a:lnSpc>
              <a:spcAft>
                <a:spcPts val="0"/>
              </a:spcAft>
            </a:pPr>
            <a:r>
              <a:rPr lang="uk-UA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 </a:t>
            </a:r>
            <a:endParaRPr lang="ru-RU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ctr">
              <a:lnSpc>
                <a:spcPct val="115000"/>
              </a:lnSpc>
              <a:spcAft>
                <a:spcPts val="0"/>
              </a:spcAft>
            </a:pPr>
            <a:endParaRPr lang="uk-UA" sz="20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ctr">
              <a:lnSpc>
                <a:spcPct val="115000"/>
              </a:lnSpc>
              <a:spcAft>
                <a:spcPts val="0"/>
              </a:spcAft>
            </a:pPr>
            <a:endParaRPr lang="uk-UA" sz="2000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ctr">
              <a:lnSpc>
                <a:spcPct val="115000"/>
              </a:lnSpc>
              <a:spcAft>
                <a:spcPts val="0"/>
              </a:spcAft>
            </a:pPr>
            <a:r>
              <a:rPr lang="uk-UA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Дисципліна за вибором студента:   </a:t>
            </a:r>
            <a:r>
              <a:rPr lang="uk-UA" sz="24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СУЧАСНІ ПРИВОДИ МАШИН</a:t>
            </a:r>
            <a:endParaRPr lang="ru-RU" sz="2400" b="1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ctr">
              <a:lnSpc>
                <a:spcPct val="115000"/>
              </a:lnSpc>
              <a:spcAft>
                <a:spcPts val="0"/>
              </a:spcAft>
            </a:pPr>
            <a:r>
              <a:rPr lang="uk-UA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449580" algn="ctr">
              <a:lnSpc>
                <a:spcPct val="115000"/>
              </a:lnSpc>
              <a:spcAft>
                <a:spcPts val="0"/>
              </a:spcAft>
            </a:pPr>
            <a:endParaRPr lang="uk-UA" sz="20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ctr">
              <a:lnSpc>
                <a:spcPct val="115000"/>
              </a:lnSpc>
              <a:spcAft>
                <a:spcPts val="0"/>
              </a:spcAft>
            </a:pPr>
            <a:r>
              <a:rPr lang="uk-UA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Лектор - </a:t>
            </a:r>
            <a:r>
              <a:rPr lang="uk-UA" sz="2000" noProof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noProof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к.т.н., </a:t>
            </a:r>
            <a:r>
              <a:rPr lang="uk-UA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доц. </a:t>
            </a:r>
            <a:r>
              <a:rPr lang="uk-UA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Шевченко </a:t>
            </a:r>
            <a:r>
              <a:rPr lang="uk-UA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І.А.</a:t>
            </a:r>
            <a:endParaRPr lang="ru-RU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829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E2EFF8B8-333F-4332-AE20-55B71D6D9CC5}"/>
              </a:ext>
            </a:extLst>
          </p:cNvPr>
          <p:cNvSpPr/>
          <p:nvPr/>
        </p:nvSpPr>
        <p:spPr>
          <a:xfrm>
            <a:off x="849087" y="295729"/>
            <a:ext cx="10559142" cy="587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50000"/>
              </a:lnSpc>
              <a:spcAft>
                <a:spcPts val="0"/>
              </a:spcAft>
            </a:pP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СТРУКТУРА    КУРСУ</a:t>
            </a:r>
            <a:r>
              <a:rPr lang="uk-UA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 СУЧАСНІ   ПРИВОДИ   МАШИН</a:t>
            </a: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1BA54629-DC98-4CA3-8250-1254FE74D306}"/>
              </a:ext>
            </a:extLst>
          </p:cNvPr>
          <p:cNvSpPr/>
          <p:nvPr/>
        </p:nvSpPr>
        <p:spPr>
          <a:xfrm>
            <a:off x="416417" y="883692"/>
            <a:ext cx="11359166" cy="457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dirty="0"/>
              <a:t>	</a:t>
            </a:r>
            <a:r>
              <a:rPr lang="uk-UA" dirty="0">
                <a:solidFill>
                  <a:schemeClr val="bg1"/>
                </a:solidFill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uk-UA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1031717" y="1796140"/>
            <a:ext cx="10518026" cy="2427513"/>
            <a:chOff x="0" y="0"/>
            <a:chExt cx="7868599" cy="1625071"/>
          </a:xfrm>
        </p:grpSpPr>
        <p:sp>
          <p:nvSpPr>
            <p:cNvPr id="7" name="Овал 6"/>
            <p:cNvSpPr/>
            <p:nvPr/>
          </p:nvSpPr>
          <p:spPr>
            <a:xfrm>
              <a:off x="0" y="0"/>
              <a:ext cx="1557255" cy="1457325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8" name="Овал 7"/>
            <p:cNvSpPr/>
            <p:nvPr/>
          </p:nvSpPr>
          <p:spPr>
            <a:xfrm>
              <a:off x="3752850" y="0"/>
              <a:ext cx="1543050" cy="1533525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9" name="Овал 8"/>
            <p:cNvSpPr/>
            <p:nvPr/>
          </p:nvSpPr>
          <p:spPr>
            <a:xfrm>
              <a:off x="1866900" y="0"/>
              <a:ext cx="1543050" cy="153352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 cap="flat" cmpd="sng" algn="ctr">
              <a:solidFill>
                <a:schemeClr val="accent2">
                  <a:lumMod val="40000"/>
                  <a:lumOff val="60000"/>
                </a:scheme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5981700" y="0"/>
              <a:ext cx="1886899" cy="1625071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 w="25400" cap="flat" cmpd="sng" algn="ctr">
              <a:solidFill>
                <a:schemeClr val="tx1">
                  <a:lumMod val="75000"/>
                </a:scheme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1" name="Поле 20"/>
            <p:cNvSpPr txBox="1"/>
            <p:nvPr/>
          </p:nvSpPr>
          <p:spPr>
            <a:xfrm>
              <a:off x="114300" y="428625"/>
              <a:ext cx="1238250" cy="6477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uk-UA" dirty="0">
                  <a:effectLst/>
                  <a:latin typeface="Times New Roman" pitchFamily="18" charset="0"/>
                  <a:ea typeface="Calibri"/>
                  <a:cs typeface="Times New Roman" pitchFamily="18" charset="0"/>
                </a:rPr>
                <a:t>Лекції -              </a:t>
              </a:r>
              <a:r>
                <a:rPr lang="uk-UA" dirty="0" smtClean="0">
                  <a:effectLst/>
                  <a:latin typeface="Times New Roman" pitchFamily="18" charset="0"/>
                  <a:ea typeface="Calibri"/>
                  <a:cs typeface="Times New Roman" pitchFamily="18" charset="0"/>
                </a:rPr>
                <a:t>             </a:t>
              </a:r>
              <a:r>
                <a:rPr lang="uk-UA" dirty="0">
                  <a:effectLst/>
                  <a:latin typeface="Times New Roman" pitchFamily="18" charset="0"/>
                  <a:ea typeface="Calibri"/>
                  <a:cs typeface="Times New Roman" pitchFamily="18" charset="0"/>
                </a:rPr>
                <a:t>30 годин</a:t>
              </a:r>
              <a:endParaRPr lang="ru-RU" dirty="0">
                <a:effectLst/>
                <a:latin typeface="Times New Roman" pitchFamily="18" charset="0"/>
                <a:ea typeface="Calibri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uk-UA" sz="1100" dirty="0">
                  <a:effectLst/>
                  <a:ea typeface="Calibri"/>
                  <a:cs typeface="Times New Roman"/>
                </a:rPr>
                <a:t> 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2" name="Поле 21"/>
            <p:cNvSpPr txBox="1"/>
            <p:nvPr/>
          </p:nvSpPr>
          <p:spPr>
            <a:xfrm>
              <a:off x="2000250" y="428625"/>
              <a:ext cx="1276350" cy="7239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uk-UA" dirty="0">
                  <a:effectLst/>
                  <a:latin typeface="Times New Roman"/>
                  <a:ea typeface="Calibri"/>
                  <a:cs typeface="Times New Roman"/>
                </a:rPr>
                <a:t>Практичні заняття -           16 годин</a:t>
              </a:r>
              <a:endParaRPr lang="ru-RU" dirty="0">
                <a:effectLst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uk-UA" sz="1100" dirty="0">
                  <a:effectLst/>
                  <a:ea typeface="Calibri"/>
                  <a:cs typeface="Times New Roman"/>
                </a:rPr>
                <a:t> 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3" name="Поле 22"/>
            <p:cNvSpPr txBox="1"/>
            <p:nvPr/>
          </p:nvSpPr>
          <p:spPr>
            <a:xfrm>
              <a:off x="3848100" y="428625"/>
              <a:ext cx="1381125" cy="7239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uk-UA" dirty="0">
                  <a:effectLst/>
                  <a:latin typeface="Times New Roman" pitchFamily="18" charset="0"/>
                  <a:ea typeface="Calibri"/>
                  <a:cs typeface="Times New Roman" pitchFamily="18" charset="0"/>
                </a:rPr>
                <a:t>Самостійна робота -          104 години</a:t>
              </a:r>
              <a:endParaRPr lang="ru-RU" dirty="0">
                <a:effectLst/>
                <a:latin typeface="Times New Roman" pitchFamily="18" charset="0"/>
                <a:ea typeface="Calibri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uk-UA" sz="1100" dirty="0">
                  <a:effectLst/>
                  <a:ea typeface="Calibri"/>
                  <a:cs typeface="Times New Roman"/>
                </a:rPr>
                <a:t> 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4" name="Поле 23"/>
            <p:cNvSpPr txBox="1"/>
            <p:nvPr/>
          </p:nvSpPr>
          <p:spPr>
            <a:xfrm>
              <a:off x="6105524" y="428624"/>
              <a:ext cx="1575769" cy="788357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uk-UA" dirty="0">
                  <a:effectLst/>
                  <a:latin typeface="Times New Roman" pitchFamily="18" charset="0"/>
                  <a:ea typeface="Calibri"/>
                  <a:cs typeface="Times New Roman" pitchFamily="18" charset="0"/>
                </a:rPr>
                <a:t>Загальний </a:t>
              </a:r>
              <a:r>
                <a:rPr lang="uk-UA" dirty="0" smtClean="0">
                  <a:effectLst/>
                  <a:latin typeface="Times New Roman" pitchFamily="18" charset="0"/>
                  <a:ea typeface="Calibri"/>
                  <a:cs typeface="Times New Roman" pitchFamily="18" charset="0"/>
                </a:rPr>
                <a:t>обсяг  - 150 годин</a:t>
              </a:r>
              <a:endParaRPr lang="ru-RU" dirty="0">
                <a:effectLst/>
                <a:latin typeface="Times New Roman" pitchFamily="18" charset="0"/>
                <a:ea typeface="Calibri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uk-UA" sz="1100" dirty="0">
                  <a:effectLst/>
                  <a:ea typeface="Calibri"/>
                  <a:cs typeface="Times New Roman"/>
                </a:rPr>
                <a:t> 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cxnSp>
          <p:nvCxnSpPr>
            <p:cNvPr id="15" name="Прямая соединительная линия 14"/>
            <p:cNvCxnSpPr>
              <a:endCxn id="9" idx="2"/>
            </p:cNvCxnSpPr>
            <p:nvPr/>
          </p:nvCxnSpPr>
          <p:spPr>
            <a:xfrm>
              <a:off x="1557252" y="766634"/>
              <a:ext cx="309648" cy="129"/>
            </a:xfrm>
            <a:prstGeom prst="line">
              <a:avLst/>
            </a:prstGeom>
            <a:ln w="28575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3409950" y="785525"/>
              <a:ext cx="342900" cy="0"/>
            </a:xfrm>
            <a:prstGeom prst="line">
              <a:avLst/>
            </a:prstGeom>
            <a:noFill/>
            <a:ln w="2857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</a:ln>
            <a:effectLst/>
          </p:spPr>
        </p:cxnSp>
        <p:sp>
          <p:nvSpPr>
            <p:cNvPr id="17" name="Диагональная полоса 16"/>
            <p:cNvSpPr/>
            <p:nvPr/>
          </p:nvSpPr>
          <p:spPr>
            <a:xfrm>
              <a:off x="5476875" y="742950"/>
              <a:ext cx="361950" cy="677897"/>
            </a:xfrm>
            <a:prstGeom prst="diagStrip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8" name="Диагональная полоса 17"/>
            <p:cNvSpPr/>
            <p:nvPr/>
          </p:nvSpPr>
          <p:spPr>
            <a:xfrm rot="16400475">
              <a:off x="5362575" y="247650"/>
              <a:ext cx="631825" cy="354965"/>
            </a:xfrm>
            <a:prstGeom prst="diagStrip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5400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cxnSp>
          <p:nvCxnSpPr>
            <p:cNvPr id="19" name="Прямая соединительная линия 18"/>
            <p:cNvCxnSpPr/>
            <p:nvPr/>
          </p:nvCxnSpPr>
          <p:spPr>
            <a:xfrm>
              <a:off x="5295900" y="742950"/>
              <a:ext cx="685800" cy="0"/>
            </a:xfrm>
            <a:prstGeom prst="line">
              <a:avLst/>
            </a:prstGeom>
            <a:noFill/>
            <a:ln w="2857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</a:ln>
            <a:effectLst/>
          </p:spPr>
        </p:cxnSp>
      </p:grpSp>
      <p:sp>
        <p:nvSpPr>
          <p:cNvPr id="2" name="Прямоугольник 1"/>
          <p:cNvSpPr/>
          <p:nvPr/>
        </p:nvSpPr>
        <p:spPr>
          <a:xfrm>
            <a:off x="3962424" y="4534919"/>
            <a:ext cx="439028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Кількість кредитів ЄКТС - 5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uk-UA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Навчальний семестр - 8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uk-UA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Підсумковий контроль знань - залік 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680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AE0D0C43-5B92-471E-969A-DF632A92A29D}"/>
              </a:ext>
            </a:extLst>
          </p:cNvPr>
          <p:cNvSpPr/>
          <p:nvPr/>
        </p:nvSpPr>
        <p:spPr>
          <a:xfrm>
            <a:off x="39910" y="174176"/>
            <a:ext cx="11785600" cy="1012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lnSpc>
                <a:spcPct val="150000"/>
              </a:lnSpc>
              <a:spcAft>
                <a:spcPts val="0"/>
              </a:spcAft>
            </a:pPr>
            <a:endParaRPr lang="uk-UA" sz="2400" i="1" dirty="0" smtClean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50000"/>
              </a:lnSpc>
              <a:spcAft>
                <a:spcPts val="0"/>
              </a:spcAft>
            </a:pPr>
            <a:endParaRPr lang="uk-UA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1122D527-07FC-49EE-B783-6B80DDA04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1" y="0"/>
            <a:ext cx="838199" cy="767687"/>
          </a:xfrm>
        </p:spPr>
        <p:txBody>
          <a:bodyPr/>
          <a:lstStyle/>
          <a:p>
            <a:fld id="{D57F1E4F-1CFF-5643-939E-02111984F565}" type="slidenum">
              <a:rPr lang="en-US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pPr/>
              <a:t>3</a:t>
            </a:fld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6943" y="1420239"/>
            <a:ext cx="1088571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dirty="0"/>
              <a:t> </a:t>
            </a:r>
            <a:r>
              <a:rPr lang="uk-UA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Дисципліна 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СУЧАСНІ   ПРИВОДИ   МАШИН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 надає </a:t>
            </a:r>
            <a:r>
              <a:rPr lang="uk-UA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можливість майбутнім фахівцям використовувати теоретичні і практичні знання з автоматизованого електроприводу виробничих машин і механізмів, вирішувати інженерні задачі з проектування і технічного вдосконалення електроприводів виробничих машин і механізмів у металургійному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виробництві, а також їх дослідження в експлуатаційних умовах. </a:t>
            </a:r>
            <a:endParaRPr lang="uk-UA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Навчальна дисципліна «</a:t>
            </a:r>
            <a: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СУЧАСНІ   ПРИВОДИ   </a:t>
            </a:r>
            <a:r>
              <a:rPr lang="uk-UA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МАШИН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 формує знання і практичні навички студентів по раціональному вибору, використанню та експлуатації електроприводів, що використовуються у різних галузях виробництва і є основою для отримання практичних навичок для виробничої діяльності. </a:t>
            </a:r>
            <a:endParaRPr lang="uk-UA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24943" y="588150"/>
            <a:ext cx="50183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Анотація 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курсу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700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40F0D8FD-9986-47DE-B271-1591D5CC4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1" y="0"/>
            <a:ext cx="838199" cy="767687"/>
          </a:xfrm>
        </p:spPr>
        <p:txBody>
          <a:bodyPr/>
          <a:lstStyle/>
          <a:p>
            <a:fld id="{D57F1E4F-1CFF-5643-939E-02111984F565}" type="slidenum">
              <a:rPr lang="en-US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pPr/>
              <a:t>4</a:t>
            </a:fld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2771" y="2532441"/>
            <a:ext cx="11397343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У </a:t>
            </a:r>
            <a:r>
              <a:rPr lang="uk-UA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результаті вивчення дисципліни студенти повинні: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19138" indent="-719138">
              <a:lnSpc>
                <a:spcPct val="150000"/>
              </a:lnSpc>
            </a:pPr>
            <a:r>
              <a:rPr lang="uk-UA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знати</a:t>
            </a:r>
            <a:r>
              <a:rPr lang="uk-UA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пристрій й структурні схеми різних типів приводів; основні технічні характеристики і область їх застосування; методики розрахунків; знати на рівні розуміння: системи керування приводами різних типів і технологічне призначення елементів цих систем;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19138" indent="-719138">
              <a:lnSpc>
                <a:spcPct val="150000"/>
              </a:lnSpc>
            </a:pPr>
            <a:r>
              <a:rPr lang="uk-UA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вміти</a:t>
            </a:r>
            <a:r>
              <a:rPr lang="uk-UA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розбиратися в принципових схемах приводів різних типів; вибирати вид і розраховувати  основні характеристики приводів металургійних машин і обладнання; визначати тип систем керування приводами металургійних машин і обладнання.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2771" y="523380"/>
            <a:ext cx="112231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Метою </a:t>
            </a:r>
            <a:r>
              <a:rPr lang="uk-UA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дисципліни «</a:t>
            </a:r>
            <a: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СУЧАСНІ   ПРИВОДИ   МАШИН</a:t>
            </a:r>
            <a:r>
              <a:rPr lang="uk-UA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 є набуття майбутніми фахівцями необхідних теоретичних і практичних знань з автоматизованого електроприводу виробничих машин і механізмів, вирішення інженерних задач проектування і технічного вдосконалення електроприводів виробничих машин і механізмів у металургійному виробництві, а також їх дослідження в експлуатаційних умовах. </a:t>
            </a:r>
          </a:p>
        </p:txBody>
      </p:sp>
    </p:spTree>
    <p:extLst>
      <p:ext uri="{BB962C8B-B14F-4D97-AF65-F5344CB8AC3E}">
        <p14:creationId xmlns:p14="http://schemas.microsoft.com/office/powerpoint/2010/main" val="2230257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6AB29C75-05B3-4745-8D00-F38C46F07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1" y="0"/>
            <a:ext cx="838199" cy="767687"/>
          </a:xfrm>
        </p:spPr>
        <p:txBody>
          <a:bodyPr/>
          <a:lstStyle/>
          <a:p>
            <a:fld id="{D57F1E4F-1CFF-5643-939E-02111984F565}" type="slidenum">
              <a:rPr lang="en-US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pPr/>
              <a:t>5</a:t>
            </a:fld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96343" y="566378"/>
            <a:ext cx="45392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РЕКОМЕНДОВАНА ЛІТЕРАТУРА 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8971" y="1305342"/>
            <a:ext cx="11375571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noProof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Кожевников С.Н., Пешат В.Ф. Гидравлический и превматический приводы металлургических машин.  </a:t>
            </a:r>
          </a:p>
          <a:p>
            <a:pPr>
              <a:lnSpc>
                <a:spcPct val="150000"/>
              </a:lnSpc>
            </a:pPr>
            <a:r>
              <a:rPr lang="ru-RU" noProof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Москва : Машиностроение, 1973, 360 с.</a:t>
            </a:r>
          </a:p>
          <a:p>
            <a:pPr>
              <a:lnSpc>
                <a:spcPct val="150000"/>
              </a:lnSpc>
            </a:pPr>
            <a:r>
              <a:rPr lang="ru-RU" noProof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Гідравліка і гідропривод: довідник / за ред. В.Г.Федорова. Умань: идавничо-поліграфічний центр «Візаві»,  </a:t>
            </a:r>
          </a:p>
          <a:p>
            <a:pPr>
              <a:lnSpc>
                <a:spcPct val="150000"/>
              </a:lnSpc>
            </a:pPr>
            <a:r>
              <a:rPr lang="ru-RU" noProof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2017. 135 с.</a:t>
            </a:r>
          </a:p>
          <a:p>
            <a:pPr>
              <a:lnSpc>
                <a:spcPct val="150000"/>
              </a:lnSpc>
            </a:pPr>
            <a:r>
              <a:rPr lang="uk-UA" noProof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Длоугий В.В., Муха Т.И., Цупиков А.П., Януш Б.В. Приводы машин : справочник. Ленинград : </a:t>
            </a:r>
          </a:p>
          <a:p>
            <a:pPr>
              <a:lnSpc>
                <a:spcPct val="150000"/>
              </a:lnSpc>
            </a:pPr>
            <a:r>
              <a:rPr lang="uk-UA" noProof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Машиностроение, 1982, 383 с.</a:t>
            </a:r>
            <a:endParaRPr lang="ru-RU" noProof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noProof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А.А. Видмиш, Л. В. Ярошенко. Основи електропривода. Теорія та практика. Частина 1</a:t>
            </a:r>
            <a:r>
              <a:rPr lang="uk-UA" noProof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ru-RU" noProof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Навчальний </a:t>
            </a:r>
          </a:p>
          <a:p>
            <a:pPr>
              <a:lnSpc>
                <a:spcPct val="150000"/>
              </a:lnSpc>
            </a:pPr>
            <a:r>
              <a:rPr lang="ru-RU" noProof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посібник. Вінниця: ВНАУ, 2020. 387 с.</a:t>
            </a:r>
          </a:p>
          <a:p>
            <a:pPr>
              <a:lnSpc>
                <a:spcPct val="150000"/>
              </a:lnSpc>
            </a:pPr>
            <a:r>
              <a:rPr lang="ru-RU" noProof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Кравченко В.М.,</a:t>
            </a:r>
            <a:r>
              <a:rPr lang="ru-RU" b="1" noProof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noProof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Буцукін В. В. Гідропривід машин гірничо-металургійного комплексу. Маріуполь, 2015. 406 с.</a:t>
            </a:r>
          </a:p>
          <a:p>
            <a:pPr>
              <a:lnSpc>
                <a:spcPct val="150000"/>
              </a:lnSpc>
            </a:pPr>
            <a:r>
              <a:rPr lang="uk-UA" noProof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6. Приводы машин</a:t>
            </a:r>
            <a:r>
              <a:rPr lang="uk-UA" b="1" noProof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noProof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5 ч. Ч. 2. Типовые изделия приводов. Конструкция, параметры и основы конструирования :  </a:t>
            </a:r>
          </a:p>
          <a:p>
            <a:pPr>
              <a:lnSpc>
                <a:spcPct val="150000"/>
              </a:lnSpc>
            </a:pPr>
            <a:r>
              <a:rPr lang="uk-UA" noProof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атлас конструкций : учеб. пособие для внз / ред. П. Н. Учаев. - Суми : Алан-Екс, 2002. 455 c.</a:t>
            </a:r>
            <a:endParaRPr lang="ru-RU" noProof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640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517EE8C4-39DC-4BF2-AF00-A6B9A54A0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1" y="0"/>
            <a:ext cx="838199" cy="767687"/>
          </a:xfrm>
        </p:spPr>
        <p:txBody>
          <a:bodyPr/>
          <a:lstStyle/>
          <a:p>
            <a:fld id="{D57F1E4F-1CFF-5643-939E-02111984F565}" type="slidenum">
              <a:rPr lang="en-US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pPr/>
              <a:t>6</a:t>
            </a:fld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806417"/>
              </p:ext>
            </p:extLst>
          </p:nvPr>
        </p:nvGraphicFramePr>
        <p:xfrm>
          <a:off x="1110352" y="2220689"/>
          <a:ext cx="9728279" cy="42521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92901"/>
                <a:gridCol w="3986738"/>
                <a:gridCol w="1992901"/>
                <a:gridCol w="1755739"/>
              </a:tblGrid>
              <a:tr h="273157">
                <a:tc row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 cap="all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 </a:t>
                      </a:r>
                      <a:r>
                        <a:rPr lang="uk-UA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шкалою  ECTS</a:t>
                      </a:r>
                      <a:endParaRPr lang="ru-RU" sz="1600" b="1" dirty="0">
                        <a:solidFill>
                          <a:srgbClr val="243F60"/>
                        </a:solidFill>
                        <a:effectLst/>
                        <a:latin typeface="Times New Roman" pitchFamily="18" charset="0"/>
                        <a:ea typeface="MS Gothic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шкалою    університету</a:t>
                      </a:r>
                      <a:endParaRPr lang="ru-RU" sz="1600" b="1" dirty="0">
                        <a:solidFill>
                          <a:srgbClr val="365F91"/>
                        </a:solidFill>
                        <a:effectLst/>
                        <a:latin typeface="Times New Roman" pitchFamily="18" charset="0"/>
                        <a:ea typeface="MS Gothic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національною шкалою</a:t>
                      </a:r>
                      <a:endParaRPr lang="ru-RU" sz="1600" b="1" dirty="0">
                        <a:solidFill>
                          <a:srgbClr val="243F60"/>
                        </a:solidFill>
                        <a:effectLst/>
                        <a:latin typeface="Times New Roman" pitchFamily="18" charset="0"/>
                        <a:ea typeface="MS Gothic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33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Екзамен</a:t>
                      </a:r>
                      <a:endParaRPr lang="ru-RU" sz="1600" b="1" dirty="0">
                        <a:solidFill>
                          <a:srgbClr val="243F60"/>
                        </a:solidFill>
                        <a:effectLst/>
                        <a:latin typeface="Times New Roman" pitchFamily="18" charset="0"/>
                        <a:ea typeface="MS Gothic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Залік</a:t>
                      </a:r>
                      <a:endParaRPr lang="ru-RU" sz="1600" b="1">
                        <a:solidFill>
                          <a:srgbClr val="243F60"/>
                        </a:solidFill>
                        <a:effectLst/>
                        <a:latin typeface="Times New Roman" pitchFamily="18" charset="0"/>
                        <a:ea typeface="MS Gothic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277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ru-RU" sz="160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41605" algn="ctr">
                        <a:spcAft>
                          <a:spcPts val="0"/>
                        </a:spcAft>
                      </a:pPr>
                      <a:r>
                        <a:rPr lang="uk-UA" sz="16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 – 100 (відмінно)</a:t>
                      </a:r>
                      <a:endParaRPr lang="ru-RU" sz="16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(відмінно)</a:t>
                      </a:r>
                      <a:endParaRPr lang="ru-RU" sz="1600" b="1" i="1">
                        <a:solidFill>
                          <a:srgbClr val="365F91"/>
                        </a:solidFill>
                        <a:effectLst/>
                        <a:latin typeface="Times New Roman" pitchFamily="18" charset="0"/>
                        <a:ea typeface="MS Gothic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Зараховано</a:t>
                      </a:r>
                      <a:endParaRPr lang="ru-RU" sz="1600" b="1" i="1">
                        <a:solidFill>
                          <a:srgbClr val="365F91"/>
                        </a:solidFill>
                        <a:effectLst/>
                        <a:latin typeface="Times New Roman" pitchFamily="18" charset="0"/>
                        <a:ea typeface="MS Gothic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77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ru-RU" sz="160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41605" algn="ctr">
                        <a:spcAft>
                          <a:spcPts val="0"/>
                        </a:spcAft>
                      </a:pPr>
                      <a:r>
                        <a:rPr lang="uk-UA" sz="16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 – 89 (дуже добре)</a:t>
                      </a:r>
                      <a:endParaRPr lang="ru-RU" sz="16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(добре)</a:t>
                      </a:r>
                      <a:endParaRPr lang="ru-RU" sz="160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77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ru-RU" sz="160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41605" algn="ctr">
                        <a:spcAft>
                          <a:spcPts val="0"/>
                        </a:spcAft>
                      </a:pPr>
                      <a:r>
                        <a:rPr lang="uk-UA" sz="16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 – 84 (добре)</a:t>
                      </a:r>
                      <a:endParaRPr lang="ru-RU" sz="16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77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ru-RU" sz="16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41605" algn="ctr">
                        <a:spcAft>
                          <a:spcPts val="0"/>
                        </a:spcAft>
                      </a:pPr>
                      <a:r>
                        <a:rPr lang="uk-UA" sz="16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 – 74 (задовільно) </a:t>
                      </a:r>
                      <a:endParaRPr lang="ru-RU" sz="16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(задовільно)</a:t>
                      </a:r>
                      <a:endParaRPr lang="ru-RU" sz="16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77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ru-RU" sz="160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41605" algn="ctr">
                        <a:spcAft>
                          <a:spcPts val="0"/>
                        </a:spcAft>
                      </a:pPr>
                      <a:r>
                        <a:rPr lang="uk-UA" sz="16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 – 69 (достатньо)</a:t>
                      </a:r>
                      <a:endParaRPr lang="ru-RU" sz="16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833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FX</a:t>
                      </a:r>
                      <a:endParaRPr lang="ru-RU" sz="160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41605" algn="ctr">
                        <a:spcAft>
                          <a:spcPts val="0"/>
                        </a:spcAft>
                      </a:pPr>
                      <a:r>
                        <a:rPr lang="uk-UA" sz="16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– 59 (незадовільно – з можливістю повторного складання)</a:t>
                      </a:r>
                      <a:endParaRPr lang="ru-RU" sz="160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(незадовільно)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зараховано</a:t>
                      </a:r>
                      <a:endParaRPr lang="ru-RU" sz="16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9833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lang="ru-RU" sz="160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41605" algn="ctr">
                        <a:spcAft>
                          <a:spcPts val="0"/>
                        </a:spcAft>
                      </a:pPr>
                      <a:r>
                        <a:rPr lang="uk-UA" sz="16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– 34 (незадовільно – з обов’язковим повторним курсом)</a:t>
                      </a:r>
                      <a:endParaRPr lang="ru-RU" sz="16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321770" y="1646820"/>
            <a:ext cx="5497103" cy="610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25392" rIns="-68241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Шкала оцінювання: національна та ECTS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98714" y="537927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Форма підсумкового контролю</a:t>
            </a:r>
            <a:r>
              <a:rPr lang="uk-UA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залік, який виставляється на останньому занятті на підставі сумування  набраних балів під час поточного контролю знань, підсумкового модульного контролю і виконання індивідуального завдання. Сумарний рейтинговий бал за період вивчення курсу  складає 100 балів.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986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A506FF5E-39BA-4C88-A350-F8AE1A01F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2388" y="-12369"/>
            <a:ext cx="838199" cy="767687"/>
          </a:xfrm>
        </p:spPr>
        <p:txBody>
          <a:bodyPr/>
          <a:lstStyle/>
          <a:p>
            <a:fld id="{D57F1E4F-1CFF-5643-939E-02111984F565}" type="slidenum">
              <a:rPr lang="en-US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pPr/>
              <a:t>7</a:t>
            </a:fld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" name="Rectangle 9"/>
          <p:cNvSpPr>
            <a:spLocks noChangeArrowheads="1"/>
          </p:cNvSpPr>
          <p:nvPr/>
        </p:nvSpPr>
        <p:spPr bwMode="auto">
          <a:xfrm>
            <a:off x="0" y="2190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Rectangle 12"/>
          <p:cNvSpPr>
            <a:spLocks noChangeArrowheads="1"/>
          </p:cNvSpPr>
          <p:nvPr/>
        </p:nvSpPr>
        <p:spPr bwMode="auto">
          <a:xfrm>
            <a:off x="152400" y="3714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14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15"/>
          <p:cNvSpPr>
            <a:spLocks noChangeArrowheads="1"/>
          </p:cNvSpPr>
          <p:nvPr/>
        </p:nvSpPr>
        <p:spPr bwMode="auto">
          <a:xfrm>
            <a:off x="243048" y="5238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717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203850" y="53999"/>
            <a:ext cx="838199" cy="767687"/>
          </a:xfrm>
        </p:spPr>
        <p:txBody>
          <a:bodyPr/>
          <a:lstStyle/>
          <a:p>
            <a:fld id="{D57F1E4F-1CFF-5643-939E-02111984F565}" type="slidenum">
              <a:rPr lang="en-US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pPr/>
              <a:t>8</a:t>
            </a:fld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4987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3318</TotalTime>
  <Words>389</Words>
  <Application>Microsoft Office PowerPoint</Application>
  <PresentationFormat>Произвольный</PresentationFormat>
  <Paragraphs>82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Ион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БэдМэн ЧеловекКровать</dc:creator>
  <cp:lastModifiedBy>user</cp:lastModifiedBy>
  <cp:revision>187</cp:revision>
  <dcterms:created xsi:type="dcterms:W3CDTF">2019-01-06T22:47:20Z</dcterms:created>
  <dcterms:modified xsi:type="dcterms:W3CDTF">2024-02-16T17:36:10Z</dcterms:modified>
</cp:coreProperties>
</file>