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853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0398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67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6321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91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8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0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3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9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2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2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3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4D573-D953-46E3-8C61-28FB2F3B7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07" y="1710268"/>
            <a:ext cx="9090733" cy="2053864"/>
          </a:xfrm>
        </p:spPr>
        <p:txBody>
          <a:bodyPr/>
          <a:lstStyle/>
          <a:p>
            <a:r>
              <a:rPr lang="ru-RU" sz="6000" dirty="0"/>
              <a:t>Спортивная психология </a:t>
            </a:r>
            <a:endParaRPr lang="uk-UA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24428A-343C-4ECB-933C-F601DBFB1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16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1C45D-C75A-403A-9C64-2AFB530C9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6027"/>
            <a:ext cx="8596668" cy="1424373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                     </a:t>
            </a:r>
            <a:r>
              <a:rPr lang="ru-RU" dirty="0"/>
              <a:t>Значение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F4D05-7329-4BE9-99E3-D6C01FFA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9205"/>
            <a:ext cx="8596668" cy="453215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Спортивная психология – это относительно молодая отрасль науки, которая изучает проявления психологических механизмов нашего организма в спорте и их влияние на спортивную деятельность человека.</a:t>
            </a:r>
          </a:p>
          <a:p>
            <a:pPr algn="just"/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EB4D67-116C-423B-BEF3-2904D5212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71" y="2740897"/>
            <a:ext cx="2697517" cy="15183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6447078-4C58-46F3-9C09-F8A729B2E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505" y="4533555"/>
            <a:ext cx="3205625" cy="212791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4EFE0F-5533-4D85-9046-462D03CFD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2337" y="2740897"/>
            <a:ext cx="2870299" cy="162469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FA1B773-95A4-40B7-A095-77470B79E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7509" y="4617538"/>
            <a:ext cx="2616445" cy="195995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57E45F8-41FB-4EAB-BA3D-CB1F5737E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3730" y="3010537"/>
            <a:ext cx="3425995" cy="13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8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ADDA9-C28A-44E7-8275-3F37E954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66" y="745724"/>
            <a:ext cx="8386235" cy="1184675"/>
          </a:xfrm>
        </p:spPr>
        <p:txBody>
          <a:bodyPr/>
          <a:lstStyle/>
          <a:p>
            <a:r>
              <a:rPr lang="ru-RU" dirty="0"/>
              <a:t>Основные психологические трудности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646CB-0ACE-4C5F-A535-9A3097DF6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240" y="1748901"/>
            <a:ext cx="7581531" cy="429246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какими основными проблемами сталкивается спортивный психолог, с какими трудностями  сталкивается спортсмен?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1) - Предстартовая лихорадка (ПЛ) или как говорят спортсмены,  мандраж, или сильное волнение;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ПЛ может начаться за несколько дней перед соревнованиями, особенно ответственными стартами, к которым подготовка шла от одного до нескольких лет ( ОИ, ЧМ, ЧЕ и т.д..), реакции очень разные, психоэмоциональное  выгорание,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раскоординация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болезненное состояние, а иногда болезни);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-выгорание, но причина, как правило, связана с предыдущим пунктом;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2)  Психическое давление с разных сторон: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собственные мысли, эмоции, реакции, беспокойства и страхи;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воздействие внешних факторов, - родители, например, когда они реализуют собственные  нереализованные свои цели, мечты и т.д.., но, это не ваши цели, ваши мечты, ваши желания;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влияние со стороны тренера, методы и подходы у всех разные, кому-то они подходят, для кого-о, нет, например жесткое обращение, оскорбления и т.д.;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проблема, когда тренер берет на себя функции всех специалистов, врача, психолога,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физио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специалиста, массажиста,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спаринг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партера и т.д.;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 влияние со стороны соперников, разного рода атаки со стороны зрителей,  родителей соперников, провокации со стороны болельщиков и т.д..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3) -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непсредственно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01D4B-FDD7-43BC-8738-2487D3DC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Тренинги для спортсменов, тренеров, родителей спортсменов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BEDFC-0D0D-4B2E-B3AC-CCF3E1B3D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психологии победителя</a:t>
            </a:r>
            <a:br>
              <a:rPr lang="ru-RU" dirty="0"/>
            </a:br>
            <a:r>
              <a:rPr lang="ru-RU" dirty="0"/>
              <a:t>- -методы из психоанализа, - правильный анализ каждого матча;</a:t>
            </a:r>
            <a:br>
              <a:rPr lang="ru-RU" dirty="0"/>
            </a:br>
            <a:r>
              <a:rPr lang="ru-RU" dirty="0"/>
              <a:t>- поведение и психологическая поддержка со стороны тренера  во время игры;</a:t>
            </a:r>
            <a:br>
              <a:rPr lang="ru-RU" dirty="0"/>
            </a:br>
            <a:r>
              <a:rPr lang="ru-RU" dirty="0"/>
              <a:t>- примеры в профессиональном спорте;</a:t>
            </a:r>
            <a:br>
              <a:rPr lang="ru-RU" dirty="0"/>
            </a:br>
            <a:r>
              <a:rPr lang="ru-RU" dirty="0"/>
              <a:t>- режим дня;</a:t>
            </a:r>
            <a:br>
              <a:rPr lang="ru-RU" dirty="0"/>
            </a:br>
            <a:r>
              <a:rPr lang="ru-RU" dirty="0"/>
              <a:t>-вопрос цели и выбора;</a:t>
            </a:r>
            <a:br>
              <a:rPr lang="ru-RU" dirty="0"/>
            </a:br>
            <a:r>
              <a:rPr lang="ru-RU" dirty="0"/>
              <a:t>- формирование психологических характеристик с детства до периода выступлений в </a:t>
            </a:r>
            <a:r>
              <a:rPr lang="ru-RU"/>
              <a:t>профессиональном спорте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151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F3A72-BB43-4ACF-86E2-A4BD5DAA0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 Психологическая подготовка в игровых видах спорта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C6CFF-7C47-408C-B7DA-387B10968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1" y="2166151"/>
            <a:ext cx="9055222" cy="460751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работа психолога с командой - создание единой ауры (энергетического поля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команды)  создание  «ДУХА  КОМАНДЫ» ;	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работа психолога с отдельными членами будущей команды для их подготовки к совместным действиям в составе сборной;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абстрагирование от «чужой игры» (навязывания другой командой своего стиля) и сохранение своего стиля игры (в случае встречи равноценных команд);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создание позитивного настроя как у отдельных членов команды (особенно у капитана и лидеров), так и у всей команды в целом;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обучение способности удержания своего стиля и сохранения своего ритма на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протяжении всей игры.</a:t>
            </a:r>
          </a:p>
          <a:p>
            <a:pPr algn="just"/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B18C7-F9B3-4BC0-83F7-985F4CF1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  Роль спортивного психолога в команде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DED5D-6F50-4E80-8594-60F98C45C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615737"/>
            <a:ext cx="8874507" cy="508690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1.	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Поддержка внутреннего гармоничного климата, когда каждый член команды осознает свое место и способен помогать другим. Когда каждый работает на благо «целого» - команды, думает не о своей выгоде, а как лучше сделать для команды.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	Снятие любых стрессов, точек напряжения – и их нейтрализация, через осознание причин любой конфликтной ситуации. Немаловажно участие самих зачинщиков конфликта, желание их изменить ситуацию.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	В индивидуальных встречах решаются локальные задачи: такие как психологическая работа с личными проблемы спортсмена, работа с состоянием «предстартовой лихорадки», чувством неуверенности, разного рода фобиями (страхами) и т.д.. Главной задачей является устранение негативных состояний.  Также,  во время частных встреч,  можно помочь спортсмену  настраиваться  на игру,  приведение его в состояние «боевой готовности».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2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F70C8-F76B-4E50-88E1-D53341F42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79" y="414291"/>
            <a:ext cx="8596668" cy="1320800"/>
          </a:xfrm>
        </p:spPr>
        <p:txBody>
          <a:bodyPr/>
          <a:lstStyle/>
          <a:p>
            <a:r>
              <a:rPr lang="ru-RU" dirty="0"/>
              <a:t>     Вопросы на групповых встречах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A3BD5C-386D-493D-B4BA-E5E618D9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96140"/>
            <a:ext cx="9587883" cy="534435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приведение команды в рабочее игровое состояние, напр. в случае перегруженности во время игр, физически, так и морально, предлагаются сеансы восстановительной релаксационной терапии, медитативный аутотренинг,  и др. формы реабилитации. Результат – устранение напряжения, усталости, приобретение сильного, боевого состояния;</a:t>
            </a:r>
          </a:p>
          <a:p>
            <a:pPr algn="just"/>
            <a:r>
              <a:rPr lang="ru-RU" dirty="0"/>
              <a:t>психологический  настой команды на игру, это один из самых важных элементов! От психологического настоя команды, как правило (особенно в случае равнозначных команд) решается исход матча. Проводится  настрой всех членов команды,  подкрепленный «ритуалом», может существенно повлиять на исход игры. (Особенно во время игр с сильным соперником). </a:t>
            </a:r>
          </a:p>
          <a:p>
            <a:pPr algn="just"/>
            <a:r>
              <a:rPr lang="ru-RU" dirty="0"/>
              <a:t>Устранение застойных явлений, как психологических, так и энергетических. Если спортсмен «загоняет себя в угол», не верит в себя, пребывает в унынии и раздражении, как следствие приводит к травмам (особенно страдают паховая область, колени, голень, стопы). Эти проблемы достаточно легко могут быть устранены специалистом в данной области, который умеет устранять блоки в суставах, находить причины нарушений.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78512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1006</TotalTime>
  <Words>357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Спортивная психология </vt:lpstr>
      <vt:lpstr>                         Значение </vt:lpstr>
      <vt:lpstr>Основные психологические трудности</vt:lpstr>
      <vt:lpstr>Тренинги для спортсменов, тренеров, родителей спортсменов</vt:lpstr>
      <vt:lpstr>  Психологическая подготовка в игровых видах спорта</vt:lpstr>
      <vt:lpstr>   Роль спортивного психолога в команде </vt:lpstr>
      <vt:lpstr>     Вопросы на групповых встречах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психология</dc:title>
  <dc:creator>Volodymyr</dc:creator>
  <cp:lastModifiedBy>Volodymyr</cp:lastModifiedBy>
  <cp:revision>12</cp:revision>
  <dcterms:created xsi:type="dcterms:W3CDTF">2020-02-17T15:55:45Z</dcterms:created>
  <dcterms:modified xsi:type="dcterms:W3CDTF">2020-02-18T08:42:15Z</dcterms:modified>
</cp:coreProperties>
</file>