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124745"/>
            <a:ext cx="8458200" cy="4951042"/>
          </a:xfrm>
        </p:spPr>
        <p:txBody>
          <a:bodyPr/>
          <a:lstStyle/>
          <a:p>
            <a:pPr algn="ctr"/>
            <a:r>
              <a:rPr lang="uk-UA" dirty="0">
                <a:effectLst/>
              </a:rPr>
              <a:t>МОНІТОРИНГ У МАС-МЕДІА</a:t>
            </a:r>
            <a:endParaRPr lang="ru-RU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330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Що будете знати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uk-UA" dirty="0"/>
              <a:t>наукові підходи до формування класифікації моніторингу;</a:t>
            </a:r>
            <a:endParaRPr lang="ru-RU" dirty="0"/>
          </a:p>
          <a:p>
            <a:pPr lvl="0"/>
            <a:r>
              <a:rPr lang="uk-UA" dirty="0"/>
              <a:t>межі застосування моніторингу;</a:t>
            </a:r>
            <a:endParaRPr lang="ru-RU" dirty="0"/>
          </a:p>
          <a:p>
            <a:pPr lvl="0"/>
            <a:r>
              <a:rPr lang="uk-UA" dirty="0"/>
              <a:t>види, структуру та інструментарій моніторингу;</a:t>
            </a:r>
            <a:endParaRPr lang="ru-RU" dirty="0"/>
          </a:p>
          <a:p>
            <a:pPr lvl="0"/>
            <a:r>
              <a:rPr lang="uk-UA" dirty="0"/>
              <a:t>специфіку моніторингу;</a:t>
            </a:r>
            <a:endParaRPr lang="ru-RU" dirty="0"/>
          </a:p>
          <a:p>
            <a:pPr lvl="0"/>
            <a:r>
              <a:rPr lang="uk-UA" dirty="0"/>
              <a:t>характеристику, форми та принципи організації моніторингу в мас-медіа</a:t>
            </a:r>
            <a:endParaRPr lang="ru-RU" dirty="0"/>
          </a:p>
          <a:p>
            <a:pPr lvl="0"/>
            <a:r>
              <a:rPr lang="uk-UA" dirty="0"/>
              <a:t> об’єкти та суб'єкти моніторингу;</a:t>
            </a:r>
            <a:endParaRPr lang="ru-RU" dirty="0"/>
          </a:p>
          <a:p>
            <a:pPr lvl="0"/>
            <a:r>
              <a:rPr lang="uk-UA" dirty="0"/>
              <a:t>класифікацію технологій моніторингових досліджень.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93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Що будете вміти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uk-UA" dirty="0"/>
              <a:t>аналізувати журналістські твори, зокрема, здійснювати цілісний ідейно-структурний аналіз;</a:t>
            </a:r>
            <a:endParaRPr lang="ru-RU" dirty="0"/>
          </a:p>
          <a:p>
            <a:pPr lvl="0"/>
            <a:r>
              <a:rPr lang="uk-UA" dirty="0"/>
              <a:t>організувати й провести моніторингове дослідження;</a:t>
            </a:r>
            <a:endParaRPr lang="ru-RU" dirty="0"/>
          </a:p>
          <a:p>
            <a:pPr lvl="0"/>
            <a:r>
              <a:rPr lang="uk-UA" dirty="0"/>
              <a:t>здійснити у мас-медіа статистичний, соціологічний, психологічний, медичний, політико-правовий, управлінський та галузевий моніторинг;</a:t>
            </a:r>
            <a:endParaRPr lang="ru-RU" dirty="0"/>
          </a:p>
          <a:p>
            <a:pPr lvl="0"/>
            <a:r>
              <a:rPr lang="uk-UA" dirty="0"/>
              <a:t>виокремлювати соціальний моніторинг у системі журналістської роботи;</a:t>
            </a:r>
            <a:endParaRPr lang="ru-RU" dirty="0"/>
          </a:p>
          <a:p>
            <a:pPr lvl="0"/>
            <a:r>
              <a:rPr lang="uk-UA" dirty="0"/>
              <a:t>систематизувати досягнення і перспективи використання технологій моніторингу мас-медіа.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7127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Програма навчальної дисципліни складається з таких </a:t>
            </a:r>
            <a:r>
              <a:rPr lang="uk-UA"/>
              <a:t>змістових </a:t>
            </a:r>
            <a:r>
              <a:rPr lang="uk-UA" smtClean="0"/>
              <a:t>Розділів: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Теоретичні </a:t>
            </a:r>
            <a:r>
              <a:rPr lang="uk-UA" dirty="0"/>
              <a:t>аспекти вивчення специфіки моніторингу</a:t>
            </a:r>
            <a:endParaRPr lang="ru-RU" dirty="0"/>
          </a:p>
          <a:p>
            <a:pPr lvl="0"/>
            <a:r>
              <a:rPr lang="uk-UA" dirty="0"/>
              <a:t>Моніторинг ЗМІ: інструментарій, принципи та різновиди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98695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124</Words>
  <Application>Microsoft Office PowerPoint</Application>
  <PresentationFormat>Экран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МОНІТОРИНГ У МАС-МЕДІА</vt:lpstr>
      <vt:lpstr>Що будете знати</vt:lpstr>
      <vt:lpstr>Що будете вміти</vt:lpstr>
      <vt:lpstr>Програма навчальної дисципліни складається з таких змістових Розділів: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МОНІТОРИНГ У МАС-МЕДІА</dc:title>
  <dc:creator>tkm92u</dc:creator>
  <cp:lastModifiedBy>tkm92u</cp:lastModifiedBy>
  <cp:revision>1</cp:revision>
  <dcterms:created xsi:type="dcterms:W3CDTF">2020-09-05T07:16:40Z</dcterms:created>
  <dcterms:modified xsi:type="dcterms:W3CDTF">2020-09-05T07:20:11Z</dcterms:modified>
</cp:coreProperties>
</file>