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99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473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151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32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883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480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766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80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80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99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14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4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24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8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48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2A99B8E-4ACC-43C9-A0B5-572E3E5A67C2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FF5E9-01F0-4282-A390-E21EAE7F3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55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64" y="357189"/>
            <a:ext cx="8186737" cy="534987"/>
          </a:xfrm>
        </p:spPr>
        <p:txBody>
          <a:bodyPr/>
          <a:lstStyle/>
          <a:p>
            <a:pPr algn="ctr">
              <a:defRPr/>
            </a:pPr>
            <a:r>
              <a:rPr lang="uk-UA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Електровакуумний діод</a:t>
            </a:r>
            <a:endParaRPr lang="uk-UA" sz="24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24064" y="1928813"/>
            <a:ext cx="8143875" cy="4214812"/>
          </a:xfrm>
        </p:spPr>
        <p:txBody>
          <a:bodyPr>
            <a:normAutofit/>
          </a:bodyPr>
          <a:lstStyle/>
          <a:p>
            <a:pPr marL="265176" indent="-265176">
              <a:buNone/>
              <a:defRPr/>
            </a:pPr>
            <a:r>
              <a:rPr lang="ru-RU" sz="1600" cap="all" dirty="0"/>
              <a:t>                                                        </a:t>
            </a:r>
            <a:r>
              <a:rPr lang="ru-RU" sz="1600" cap="all" dirty="0" smtClean="0"/>
              <a:t>     </a:t>
            </a:r>
            <a:r>
              <a:rPr lang="ru-RU" sz="1800" dirty="0" smtClean="0"/>
              <a:t>Закон </a:t>
            </a:r>
            <a:r>
              <a:rPr lang="ru-RU" sz="1800" dirty="0" err="1"/>
              <a:t>ступеня</a:t>
            </a:r>
            <a:r>
              <a:rPr lang="ru-RU" sz="1800" dirty="0"/>
              <a:t> </a:t>
            </a:r>
            <a:r>
              <a:rPr lang="ru-RU" sz="1800" dirty="0" err="1"/>
              <a:t>трьох</a:t>
            </a:r>
            <a:r>
              <a:rPr lang="ru-RU" sz="1800" dirty="0"/>
              <a:t> </a:t>
            </a:r>
            <a:r>
              <a:rPr lang="ru-RU" sz="1800" dirty="0" smtClean="0"/>
              <a:t>других</a:t>
            </a:r>
          </a:p>
          <a:p>
            <a:pPr marL="265176" indent="-265176">
              <a:buNone/>
              <a:defRPr/>
            </a:pPr>
            <a:r>
              <a:rPr lang="ru-RU" sz="1800" dirty="0" smtClean="0"/>
              <a:t>                                                                (</a:t>
            </a:r>
            <a:r>
              <a:rPr lang="ru-RU" sz="1800" dirty="0"/>
              <a:t>закон </a:t>
            </a:r>
            <a:r>
              <a:rPr lang="ru-RU" sz="1800" dirty="0" err="1"/>
              <a:t>Ленгмюра</a:t>
            </a:r>
            <a:r>
              <a:rPr lang="ru-RU" sz="1800" dirty="0"/>
              <a:t>)</a:t>
            </a:r>
          </a:p>
          <a:p>
            <a:pPr marL="265176" indent="-265176" algn="ctr">
              <a:buNone/>
              <a:defRPr/>
            </a:pPr>
            <a:endParaRPr lang="ru-RU" sz="1800" dirty="0" smtClean="0"/>
          </a:p>
          <a:p>
            <a:pPr marL="265176" indent="-265176" algn="ctr">
              <a:buNone/>
              <a:defRPr/>
            </a:pPr>
            <a:r>
              <a:rPr lang="uk-UA" sz="1800" dirty="0" smtClean="0"/>
              <a:t>Вольт-амперна </a:t>
            </a:r>
            <a:r>
              <a:rPr lang="uk-UA" sz="1800" dirty="0"/>
              <a:t>характеристика діода при різних температурах катода</a:t>
            </a:r>
          </a:p>
          <a:p>
            <a:pPr marL="265176" indent="-265176" algn="ctr">
              <a:buNone/>
              <a:defRPr/>
            </a:pPr>
            <a:r>
              <a:rPr lang="uk-UA" sz="1800" dirty="0"/>
              <a:t>                                              </a:t>
            </a:r>
          </a:p>
          <a:p>
            <a:pPr marL="265176" indent="-265176" algn="ctr">
              <a:buNone/>
              <a:defRPr/>
            </a:pPr>
            <a:r>
              <a:rPr lang="uk-UA" sz="1800" dirty="0"/>
              <a:t>                                              </a:t>
            </a:r>
            <a:r>
              <a:rPr lang="ru-RU" sz="1800" dirty="0"/>
              <a:t>1 – </a:t>
            </a:r>
            <a:r>
              <a:rPr lang="ru-RU" sz="1800" dirty="0" err="1"/>
              <a:t>ефект</a:t>
            </a:r>
            <a:r>
              <a:rPr lang="ru-RU" sz="1800" dirty="0"/>
              <a:t> </a:t>
            </a:r>
            <a:r>
              <a:rPr lang="ru-RU" sz="1800" dirty="0" err="1"/>
              <a:t>Шотки</a:t>
            </a:r>
            <a:r>
              <a:rPr lang="ru-RU" sz="1800" dirty="0"/>
              <a:t>, </a:t>
            </a:r>
          </a:p>
          <a:p>
            <a:pPr marL="265176" indent="-265176" algn="ctr">
              <a:buNone/>
              <a:defRPr/>
            </a:pPr>
            <a:r>
              <a:rPr lang="ru-RU" sz="1800" dirty="0"/>
              <a:t>                                                      2 – «закон </a:t>
            </a:r>
            <a:r>
              <a:rPr lang="ru-RU" sz="1800" dirty="0" err="1"/>
              <a:t>ступеня</a:t>
            </a:r>
            <a:r>
              <a:rPr lang="ru-RU" sz="1800" dirty="0"/>
              <a:t> 3/2»</a:t>
            </a:r>
          </a:p>
          <a:p>
            <a:pPr marL="265176" indent="-265176">
              <a:buNone/>
              <a:defRPr/>
            </a:pPr>
            <a:r>
              <a:rPr lang="ru-RU" sz="1800" cap="all" dirty="0"/>
              <a:t>                           </a:t>
            </a:r>
          </a:p>
          <a:p>
            <a:pPr marL="265176" indent="-265176">
              <a:buNone/>
              <a:defRPr/>
            </a:pPr>
            <a:endParaRPr lang="ru-RU" sz="1800" cap="all" dirty="0"/>
          </a:p>
          <a:p>
            <a:pPr marL="265176" indent="-265176">
              <a:buNone/>
              <a:defRPr/>
            </a:pPr>
            <a:endParaRPr lang="ru-RU" sz="1800" cap="all" dirty="0"/>
          </a:p>
          <a:p>
            <a:pPr marL="265176" indent="-265176">
              <a:buFont typeface="Wingdings 2"/>
              <a:buChar char=""/>
              <a:defRPr/>
            </a:pPr>
            <a:endParaRPr lang="ru-RU" sz="1800" dirty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6" y="981075"/>
            <a:ext cx="3159406" cy="2149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16"/>
          <a:stretch>
            <a:fillRect/>
          </a:stretch>
        </p:blipFill>
        <p:spPr bwMode="auto">
          <a:xfrm>
            <a:off x="5783263" y="1231901"/>
            <a:ext cx="329565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0" t="14882" r="23570" b="27441"/>
          <a:stretch>
            <a:fillRect/>
          </a:stretch>
        </p:blipFill>
        <p:spPr bwMode="auto">
          <a:xfrm>
            <a:off x="469900" y="3792537"/>
            <a:ext cx="4545013" cy="285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4" name="Picture 10" descr="https://upload.wikimedia.org/wikipedia/commons/thumb/e/ec/Roehrendioden.jpg/300px-Roehrendiode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9989" y="4778374"/>
            <a:ext cx="2021747" cy="173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1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3552" y="476673"/>
            <a:ext cx="8136904" cy="102123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просторового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заряду на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розподіл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потенціалу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анодом та катодом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електровакуумного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діода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напругах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аноді</a:t>
            </a:r>
            <a:endParaRPr lang="ru-RU" sz="20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2197894"/>
            <a:ext cx="4705350" cy="328612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3" descr="image1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2000251"/>
            <a:ext cx="329565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19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62" y="428626"/>
            <a:ext cx="8143875" cy="78581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27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електровакуумних діодів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962024" y="1225550"/>
            <a:ext cx="9794875" cy="4500562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ru-RU" sz="1800" dirty="0"/>
              <a:t>Крутизна вольт-амперної характеристики</a:t>
            </a:r>
          </a:p>
          <a:p>
            <a:pPr eaLnBrk="1" hangingPunct="1"/>
            <a:endParaRPr lang="ru-RU" altLang="ru-RU" sz="1800" dirty="0"/>
          </a:p>
          <a:p>
            <a:pPr eaLnBrk="1" hangingPunct="1"/>
            <a:endParaRPr lang="ru-RU" altLang="ru-RU" sz="1800" dirty="0"/>
          </a:p>
          <a:p>
            <a:pPr eaLnBrk="1" hangingPunct="1"/>
            <a:r>
              <a:rPr lang="uk-UA" altLang="ru-RU" sz="1800" dirty="0"/>
              <a:t>Внутрішній опір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1800" dirty="0"/>
              <a:t> </a:t>
            </a:r>
          </a:p>
          <a:p>
            <a:pPr eaLnBrk="1" hangingPunct="1"/>
            <a:endParaRPr lang="ru-RU" altLang="ru-RU" sz="1800" dirty="0"/>
          </a:p>
          <a:p>
            <a:pPr eaLnBrk="1" hangingPunct="1"/>
            <a:r>
              <a:rPr lang="uk-UA" altLang="ru-RU" sz="1800" dirty="0"/>
              <a:t>Максимально допустима зворотна напруга           </a:t>
            </a:r>
            <a:r>
              <a:rPr lang="en-US" altLang="ru-RU" sz="1800" b="1" dirty="0"/>
              <a:t>U</a:t>
            </a:r>
            <a:r>
              <a:rPr lang="ru-RU" altLang="ru-RU" sz="1800" b="1" dirty="0" err="1"/>
              <a:t>зв</a:t>
            </a:r>
            <a:r>
              <a:rPr lang="ru-RU" altLang="ru-RU" sz="1800" b="1" dirty="0"/>
              <a:t> </a:t>
            </a:r>
            <a:r>
              <a:rPr lang="en-US" altLang="ru-RU" sz="1800" b="1" dirty="0"/>
              <a:t>max</a:t>
            </a:r>
            <a:r>
              <a:rPr lang="ru-RU" altLang="ru-RU" sz="1800" b="1" dirty="0"/>
              <a:t> (В)</a:t>
            </a:r>
          </a:p>
          <a:p>
            <a:pPr eaLnBrk="1" hangingPunct="1"/>
            <a:endParaRPr lang="ru-RU" altLang="ru-RU" sz="1800" dirty="0"/>
          </a:p>
          <a:p>
            <a:pPr eaLnBrk="1" hangingPunct="1"/>
            <a:r>
              <a:rPr lang="uk-UA" altLang="ru-RU" sz="1800" dirty="0"/>
              <a:t>Максимально допустима розсіяна потужність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ru-RU" sz="1800" dirty="0"/>
              <a:t>на аноді         </a:t>
            </a:r>
            <a:r>
              <a:rPr lang="uk-UA" altLang="ru-RU" sz="1800" dirty="0" smtClean="0"/>
              <a:t>                                                                   </a:t>
            </a:r>
            <a:r>
              <a:rPr lang="en-US" altLang="ru-RU" sz="1800" b="1" dirty="0"/>
              <a:t>Pa max</a:t>
            </a:r>
            <a:r>
              <a:rPr lang="ru-RU" altLang="ru-RU" sz="1800" b="1" dirty="0"/>
              <a:t> (Вт)</a:t>
            </a:r>
          </a:p>
          <a:p>
            <a:pPr eaLnBrk="1" hangingPunct="1"/>
            <a:endParaRPr lang="ru-RU" altLang="ru-RU" sz="1800" dirty="0"/>
          </a:p>
          <a:p>
            <a:pPr eaLnBrk="1" hangingPunct="1"/>
            <a:r>
              <a:rPr lang="uk-UA" altLang="ru-RU" sz="1800" dirty="0"/>
              <a:t>Максимально допустимий випрямлений струм       </a:t>
            </a:r>
            <a:r>
              <a:rPr lang="en-US" altLang="ru-RU" sz="1800" b="1" dirty="0"/>
              <a:t>I</a:t>
            </a:r>
            <a:r>
              <a:rPr lang="ru-RU" altLang="ru-RU" sz="1800" b="1" dirty="0" err="1"/>
              <a:t>пр</a:t>
            </a:r>
            <a:r>
              <a:rPr lang="ru-RU" altLang="ru-RU" sz="1800" b="1" dirty="0"/>
              <a:t> </a:t>
            </a:r>
            <a:r>
              <a:rPr lang="en-US" altLang="ru-RU" sz="1800" b="1" dirty="0"/>
              <a:t>max</a:t>
            </a:r>
            <a:r>
              <a:rPr lang="ru-RU" altLang="ru-RU" sz="1800" b="1" dirty="0"/>
              <a:t> (А)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1800" b="1" dirty="0"/>
          </a:p>
        </p:txBody>
      </p:sp>
      <p:pic>
        <p:nvPicPr>
          <p:cNvPr id="2048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51" y="1214438"/>
            <a:ext cx="1908384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6" y="2227264"/>
            <a:ext cx="1842096" cy="82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203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60</Words>
  <Application>Microsoft Office PowerPoint</Application>
  <PresentationFormat>Широкоэкранный</PresentationFormat>
  <Paragraphs>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Wingdings 2</vt:lpstr>
      <vt:lpstr>Wingdings 3</vt:lpstr>
      <vt:lpstr>Ион</vt:lpstr>
      <vt:lpstr>Електровакуумний діод</vt:lpstr>
      <vt:lpstr>Вплив просторового заряду на розподіл потенціалу між анодом та катодом електровакуумного діода при різних напругах на аноді</vt:lpstr>
      <vt:lpstr>Параметри електровакуумних діодів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Електровакуумний діод</dc:title>
  <dc:creator>User</dc:creator>
  <cp:lastModifiedBy>User</cp:lastModifiedBy>
  <cp:revision>1</cp:revision>
  <dcterms:created xsi:type="dcterms:W3CDTF">2022-08-05T13:26:37Z</dcterms:created>
  <dcterms:modified xsi:type="dcterms:W3CDTF">2022-08-05T13:31:48Z</dcterms:modified>
</cp:coreProperties>
</file>