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9" r:id="rId11"/>
    <p:sldId id="268" r:id="rId12"/>
    <p:sldId id="270" r:id="rId13"/>
    <p:sldId id="271" r:id="rId14"/>
    <p:sldId id="272" r:id="rId15"/>
    <p:sldId id="273" r:id="rId16"/>
    <p:sldId id="264" r:id="rId17"/>
    <p:sldId id="265" r:id="rId18"/>
    <p:sldId id="266" r:id="rId19"/>
    <p:sldId id="274" r:id="rId20"/>
    <p:sldId id="275" r:id="rId2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1B1BA2-037D-4E22-8B52-5ED1FDDA26EC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213C882F-BE35-45CA-883E-B56ADDC6C2A8}">
      <dgm:prSet phldrT="[Текст]" custT="1"/>
      <dgm:spPr/>
      <dgm:t>
        <a:bodyPr/>
        <a:lstStyle/>
        <a:p>
          <a:r>
            <a:rPr lang="uk-UA" sz="1600" b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А</a:t>
          </a:r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. Є. </a:t>
          </a:r>
          <a:r>
            <a:rPr lang="uk-UA" sz="1600" b="1" i="1" u="none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Зайкевич</a:t>
          </a:r>
          <a:endParaRPr lang="uk-UA" sz="1600" b="1" i="1" u="none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632815-E4A8-4DE0-A900-0F5375C0555A}" type="parTrans" cxnId="{9D942B9F-AF93-4FA3-8FC5-59500F96E4C4}">
      <dgm:prSet/>
      <dgm:spPr/>
      <dgm:t>
        <a:bodyPr/>
        <a:lstStyle/>
        <a:p>
          <a:endParaRPr lang="uk-UA"/>
        </a:p>
      </dgm:t>
    </dgm:pt>
    <dgm:pt modelId="{237560F7-85FC-4727-B52D-824BF9F60616}" type="sibTrans" cxnId="{9D942B9F-AF93-4FA3-8FC5-59500F96E4C4}">
      <dgm:prSet/>
      <dgm:spPr/>
      <dgm:t>
        <a:bodyPr/>
        <a:lstStyle/>
        <a:p>
          <a:endParaRPr lang="uk-UA"/>
        </a:p>
      </dgm:t>
    </dgm:pt>
    <dgm:pt modelId="{A024ECAA-89DF-474E-9DD4-9152FDCD25BB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Б.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М.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Рождест-венськ</a:t>
          </a:r>
          <a:endParaRPr lang="uk-UA" sz="1600" b="1" u="none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3F2B67-F75D-49E9-8271-24BAE2F8247A}" type="parTrans" cxnId="{5FBA7AC6-3452-4F00-9E30-83563F0A3C06}">
      <dgm:prSet/>
      <dgm:spPr/>
      <dgm:t>
        <a:bodyPr/>
        <a:lstStyle/>
        <a:p>
          <a:endParaRPr lang="uk-UA"/>
        </a:p>
      </dgm:t>
    </dgm:pt>
    <dgm:pt modelId="{3B53CD2F-CD58-4087-AE09-C7D950DAEE25}" type="sibTrans" cxnId="{5FBA7AC6-3452-4F00-9E30-83563F0A3C06}">
      <dgm:prSet/>
      <dgm:spPr/>
      <dgm:t>
        <a:bodyPr/>
        <a:lstStyle/>
        <a:p>
          <a:endParaRPr lang="uk-UA"/>
        </a:p>
      </dgm:t>
    </dgm:pt>
    <dgm:pt modelId="{3F626D13-4DE9-44E0-96ED-305CDBD29CE9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О. І. </a:t>
          </a:r>
          <a:r>
            <a:rPr lang="uk-UA" sz="1600" b="1" i="1" u="none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Душечкін</a:t>
          </a:r>
          <a:endParaRPr lang="uk-UA" sz="1600" b="1" u="none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D69098-8153-455D-B931-16625238EA5B}" type="parTrans" cxnId="{585B20AD-2FAB-49D4-8EF5-C22987678021}">
      <dgm:prSet/>
      <dgm:spPr/>
      <dgm:t>
        <a:bodyPr/>
        <a:lstStyle/>
        <a:p>
          <a:endParaRPr lang="uk-UA"/>
        </a:p>
      </dgm:t>
    </dgm:pt>
    <dgm:pt modelId="{6734E4C2-0872-4DCE-B24A-D7E70DFAC6EB}" type="sibTrans" cxnId="{585B20AD-2FAB-49D4-8EF5-C22987678021}">
      <dgm:prSet/>
      <dgm:spPr/>
      <dgm:t>
        <a:bodyPr/>
        <a:lstStyle/>
        <a:p>
          <a:endParaRPr lang="uk-UA"/>
        </a:p>
      </dgm:t>
    </dgm:pt>
    <dgm:pt modelId="{5BC14728-BC77-45EC-8804-F3716BD46CC4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М.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А.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Єгоров</a:t>
          </a:r>
          <a:endParaRPr lang="uk-UA" sz="1600" b="1" u="none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AA9A86-029F-40C3-AFBD-6E214D9D4F87}" type="parTrans" cxnId="{9719EB14-7D9D-40C9-92F2-B2C90B1959DF}">
      <dgm:prSet/>
      <dgm:spPr/>
      <dgm:t>
        <a:bodyPr/>
        <a:lstStyle/>
        <a:p>
          <a:endParaRPr lang="uk-UA"/>
        </a:p>
      </dgm:t>
    </dgm:pt>
    <dgm:pt modelId="{06F05846-617B-4E28-8E6B-5F9634BCDC05}" type="sibTrans" cxnId="{9719EB14-7D9D-40C9-92F2-B2C90B1959DF}">
      <dgm:prSet/>
      <dgm:spPr/>
      <dgm:t>
        <a:bodyPr/>
        <a:lstStyle/>
        <a:p>
          <a:endParaRPr lang="uk-UA"/>
        </a:p>
      </dgm:t>
    </dgm:pt>
    <dgm:pt modelId="{757F18FA-9CC1-4D85-AEAD-337843442892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К.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Д.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Глінка</a:t>
          </a:r>
          <a:r>
            <a:rPr lang="uk-UA" sz="1600" b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F11800F8-7460-4CA6-B7A2-C86AD56D2664}" type="parTrans" cxnId="{4592A74D-C706-4772-9D21-9A78AC19F8A8}">
      <dgm:prSet/>
      <dgm:spPr/>
      <dgm:t>
        <a:bodyPr/>
        <a:lstStyle/>
        <a:p>
          <a:endParaRPr lang="uk-UA"/>
        </a:p>
      </dgm:t>
    </dgm:pt>
    <dgm:pt modelId="{CB8F2E41-F312-488F-8BE4-374DCB8914BF}" type="sibTrans" cxnId="{4592A74D-C706-4772-9D21-9A78AC19F8A8}">
      <dgm:prSet/>
      <dgm:spPr/>
      <dgm:t>
        <a:bodyPr/>
        <a:lstStyle/>
        <a:p>
          <a:endParaRPr lang="uk-UA"/>
        </a:p>
      </dgm:t>
    </dgm:pt>
    <dgm:pt modelId="{11350784-5FA8-48C0-8FD1-46742D55A10C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Е. П. </a:t>
          </a:r>
          <a:r>
            <a:rPr lang="uk-UA" sz="1600" b="1" i="1" u="none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Вотчал</a:t>
          </a:r>
          <a:r>
            <a:rPr lang="uk-UA" sz="1600" b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7CF50505-1B07-4E9C-86FB-DE166DD8525A}" type="parTrans" cxnId="{E46ABDC6-1C4F-47A1-8A82-ACC0141BAC33}">
      <dgm:prSet/>
      <dgm:spPr/>
      <dgm:t>
        <a:bodyPr/>
        <a:lstStyle/>
        <a:p>
          <a:endParaRPr lang="uk-UA"/>
        </a:p>
      </dgm:t>
    </dgm:pt>
    <dgm:pt modelId="{34902D5E-DEEC-4DCB-90A3-FBA22738F8A3}" type="sibTrans" cxnId="{E46ABDC6-1C4F-47A1-8A82-ACC0141BAC33}">
      <dgm:prSet/>
      <dgm:spPr/>
      <dgm:t>
        <a:bodyPr/>
        <a:lstStyle/>
        <a:p>
          <a:endParaRPr lang="uk-UA"/>
        </a:p>
      </dgm:t>
    </dgm:pt>
    <dgm:pt modelId="{558D8213-2555-412E-861A-B41A48A2FAAC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К.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К.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Гедройц</a:t>
          </a:r>
          <a:r>
            <a:rPr lang="uk-UA" sz="1600" b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25E7B215-48E0-428F-B84C-5B4F2E5843AB}" type="parTrans" cxnId="{68F983F2-E1E8-4075-835B-6750E8A45E56}">
      <dgm:prSet/>
      <dgm:spPr/>
      <dgm:t>
        <a:bodyPr/>
        <a:lstStyle/>
        <a:p>
          <a:endParaRPr lang="uk-UA"/>
        </a:p>
      </dgm:t>
    </dgm:pt>
    <dgm:pt modelId="{87BBB412-42F9-4FD5-9B4C-9DB73498ABD4}" type="sibTrans" cxnId="{68F983F2-E1E8-4075-835B-6750E8A45E56}">
      <dgm:prSet/>
      <dgm:spPr/>
      <dgm:t>
        <a:bodyPr/>
        <a:lstStyle/>
        <a:p>
          <a:endParaRPr lang="uk-UA"/>
        </a:p>
      </dgm:t>
    </dgm:pt>
    <dgm:pt modelId="{50E2B868-6797-44C9-8D12-CE53CEE71878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О.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Н.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Соколов-</a:t>
          </a:r>
          <a:r>
            <a:rPr lang="uk-UA" sz="1600" b="1" i="1" u="none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ський</a:t>
          </a:r>
          <a:r>
            <a:rPr lang="uk-UA" sz="1600" b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6CE6D9F3-380C-486E-A8D1-B74ED996466A}" type="parTrans" cxnId="{09259695-41E2-4DA2-83C4-869D30BD3B49}">
      <dgm:prSet/>
      <dgm:spPr/>
      <dgm:t>
        <a:bodyPr/>
        <a:lstStyle/>
        <a:p>
          <a:endParaRPr lang="uk-UA"/>
        </a:p>
      </dgm:t>
    </dgm:pt>
    <dgm:pt modelId="{FE226B45-4504-4F0A-9756-659F4C36956A}" type="sibTrans" cxnId="{09259695-41E2-4DA2-83C4-869D30BD3B49}">
      <dgm:prSet/>
      <dgm:spPr/>
      <dgm:t>
        <a:bodyPr/>
        <a:lstStyle/>
        <a:p>
          <a:endParaRPr lang="uk-UA"/>
        </a:p>
      </dgm:t>
    </dgm:pt>
    <dgm:pt modelId="{B4E8FDFE-5489-46BA-B403-D4D1F46AFDEB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П.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А.</a:t>
          </a:r>
          <a:r>
            <a:rPr lang="en-US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Власюк</a:t>
          </a:r>
          <a:r>
            <a:rPr lang="uk-UA" sz="1600" b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A4C26681-0282-42B1-83F1-3D7618FE359C}" type="parTrans" cxnId="{4560C18D-FE78-46D8-AD29-7986E297DBA4}">
      <dgm:prSet/>
      <dgm:spPr/>
      <dgm:t>
        <a:bodyPr/>
        <a:lstStyle/>
        <a:p>
          <a:endParaRPr lang="uk-UA"/>
        </a:p>
      </dgm:t>
    </dgm:pt>
    <dgm:pt modelId="{B4FF82D6-D0ED-48A6-B6F4-D5199AD6FC6D}" type="sibTrans" cxnId="{4560C18D-FE78-46D8-AD29-7986E297DBA4}">
      <dgm:prSet/>
      <dgm:spPr/>
      <dgm:t>
        <a:bodyPr/>
        <a:lstStyle/>
        <a:p>
          <a:endParaRPr lang="uk-UA"/>
        </a:p>
      </dgm:t>
    </dgm:pt>
    <dgm:pt modelId="{58901555-CBDC-42E3-9428-BCEC8AF9A133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Μ. К. Крупський</a:t>
          </a:r>
          <a:r>
            <a:rPr lang="uk-UA" sz="1600" b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1673215B-18C1-462A-9233-E4E110FB7EA6}" type="parTrans" cxnId="{7F1A3D9F-BFAF-4B3A-9FEB-7278D4BD22A6}">
      <dgm:prSet/>
      <dgm:spPr/>
      <dgm:t>
        <a:bodyPr/>
        <a:lstStyle/>
        <a:p>
          <a:endParaRPr lang="uk-UA"/>
        </a:p>
      </dgm:t>
    </dgm:pt>
    <dgm:pt modelId="{A8B15F5C-BB4F-4C36-8B4C-F497FE5E8BFB}" type="sibTrans" cxnId="{7F1A3D9F-BFAF-4B3A-9FEB-7278D4BD22A6}">
      <dgm:prSet/>
      <dgm:spPr/>
      <dgm:t>
        <a:bodyPr/>
        <a:lstStyle/>
        <a:p>
          <a:endParaRPr lang="uk-UA"/>
        </a:p>
      </dgm:t>
    </dgm:pt>
    <dgm:pt modelId="{71E4A858-E263-454E-AE30-25AA2A37FFA0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О. М Грінченко</a:t>
          </a:r>
          <a:r>
            <a:rPr lang="uk-UA" sz="1600" b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B4BBEF8C-C959-4A41-A671-91BA0EBA851B}" type="parTrans" cxnId="{251CFAAE-3F72-48B0-81A0-1D26CBA0CAED}">
      <dgm:prSet/>
      <dgm:spPr/>
      <dgm:t>
        <a:bodyPr/>
        <a:lstStyle/>
        <a:p>
          <a:endParaRPr lang="uk-UA"/>
        </a:p>
      </dgm:t>
    </dgm:pt>
    <dgm:pt modelId="{4E2668EB-2313-46A3-8AC6-1285A4097725}" type="sibTrans" cxnId="{251CFAAE-3F72-48B0-81A0-1D26CBA0CAED}">
      <dgm:prSet/>
      <dgm:spPr/>
      <dgm:t>
        <a:bodyPr/>
        <a:lstStyle/>
        <a:p>
          <a:endParaRPr lang="uk-UA"/>
        </a:p>
      </dgm:t>
    </dgm:pt>
    <dgm:pt modelId="{D51A9948-D5DF-4461-929D-07DC3B4AFBF5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С. С. Рубін</a:t>
          </a:r>
          <a:r>
            <a:rPr lang="uk-UA" sz="1600" b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089FF92D-AD02-4A1A-8633-56D10D812BE1}" type="parTrans" cxnId="{1631997B-5FFD-446B-80D2-D2E254951B1C}">
      <dgm:prSet/>
      <dgm:spPr/>
      <dgm:t>
        <a:bodyPr/>
        <a:lstStyle/>
        <a:p>
          <a:endParaRPr lang="uk-UA"/>
        </a:p>
      </dgm:t>
    </dgm:pt>
    <dgm:pt modelId="{E7730B35-1817-4A0C-AE23-250768C40D98}" type="sibTrans" cxnId="{1631997B-5FFD-446B-80D2-D2E254951B1C}">
      <dgm:prSet/>
      <dgm:spPr/>
      <dgm:t>
        <a:bodyPr/>
        <a:lstStyle/>
        <a:p>
          <a:endParaRPr lang="uk-UA"/>
        </a:p>
      </dgm:t>
    </dgm:pt>
    <dgm:pt modelId="{1D069E46-D609-4B13-AB39-8411F5E77F0D}">
      <dgm:prSet phldrT="[Текст]" custT="1"/>
      <dgm:spPr/>
      <dgm:t>
        <a:bodyPr/>
        <a:lstStyle/>
        <a:p>
          <a:r>
            <a:rPr lang="uk-UA" sz="1600" b="1" i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П. Д. Попович</a:t>
          </a:r>
          <a:r>
            <a:rPr lang="uk-UA" sz="1600" b="1" u="none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20C6852C-47A1-4A04-8C8D-D8A9F01D743B}" type="parTrans" cxnId="{8CF93AA5-E0FD-4BBF-8D93-C4C7E71E2A83}">
      <dgm:prSet/>
      <dgm:spPr/>
      <dgm:t>
        <a:bodyPr/>
        <a:lstStyle/>
        <a:p>
          <a:endParaRPr lang="uk-UA"/>
        </a:p>
      </dgm:t>
    </dgm:pt>
    <dgm:pt modelId="{482C3A5E-5CAD-4BF6-99DE-E0CDCCB2C7A4}" type="sibTrans" cxnId="{8CF93AA5-E0FD-4BBF-8D93-C4C7E71E2A83}">
      <dgm:prSet/>
      <dgm:spPr/>
      <dgm:t>
        <a:bodyPr/>
        <a:lstStyle/>
        <a:p>
          <a:endParaRPr lang="uk-UA"/>
        </a:p>
      </dgm:t>
    </dgm:pt>
    <dgm:pt modelId="{B984A256-977A-4675-8AE5-7A685014F209}" type="pres">
      <dgm:prSet presAssocID="{461B1BA2-037D-4E22-8B52-5ED1FDDA26EC}" presName="diagram" presStyleCnt="0">
        <dgm:presLayoutVars>
          <dgm:dir/>
          <dgm:resizeHandles val="exact"/>
        </dgm:presLayoutVars>
      </dgm:prSet>
      <dgm:spPr/>
    </dgm:pt>
    <dgm:pt modelId="{F8371757-4810-4111-B62E-D22F7ABCAF22}" type="pres">
      <dgm:prSet presAssocID="{213C882F-BE35-45CA-883E-B56ADDC6C2A8}" presName="node" presStyleLbl="node1" presStyleIdx="0" presStyleCnt="13">
        <dgm:presLayoutVars>
          <dgm:bulletEnabled val="1"/>
        </dgm:presLayoutVars>
      </dgm:prSet>
      <dgm:spPr/>
    </dgm:pt>
    <dgm:pt modelId="{9FA25422-083E-4537-A762-29DC8FC42F5C}" type="pres">
      <dgm:prSet presAssocID="{237560F7-85FC-4727-B52D-824BF9F60616}" presName="sibTrans" presStyleCnt="0"/>
      <dgm:spPr/>
    </dgm:pt>
    <dgm:pt modelId="{E6B9665F-E323-4171-9B6C-26974C2C14A5}" type="pres">
      <dgm:prSet presAssocID="{A024ECAA-89DF-474E-9DD4-9152FDCD25BB}" presName="node" presStyleLbl="node1" presStyleIdx="1" presStyleCnt="13">
        <dgm:presLayoutVars>
          <dgm:bulletEnabled val="1"/>
        </dgm:presLayoutVars>
      </dgm:prSet>
      <dgm:spPr/>
    </dgm:pt>
    <dgm:pt modelId="{0ECE6D42-BAA1-4399-8E72-05B880D3FDF9}" type="pres">
      <dgm:prSet presAssocID="{3B53CD2F-CD58-4087-AE09-C7D950DAEE25}" presName="sibTrans" presStyleCnt="0"/>
      <dgm:spPr/>
    </dgm:pt>
    <dgm:pt modelId="{99A32BEC-3A2B-4624-8ABE-E930D3098AA0}" type="pres">
      <dgm:prSet presAssocID="{3F626D13-4DE9-44E0-96ED-305CDBD29CE9}" presName="node" presStyleLbl="node1" presStyleIdx="2" presStyleCnt="13">
        <dgm:presLayoutVars>
          <dgm:bulletEnabled val="1"/>
        </dgm:presLayoutVars>
      </dgm:prSet>
      <dgm:spPr/>
    </dgm:pt>
    <dgm:pt modelId="{73F88876-7F36-440B-BBB9-9E28E463FACC}" type="pres">
      <dgm:prSet presAssocID="{6734E4C2-0872-4DCE-B24A-D7E70DFAC6EB}" presName="sibTrans" presStyleCnt="0"/>
      <dgm:spPr/>
    </dgm:pt>
    <dgm:pt modelId="{C7098025-1CFF-46B5-934E-53DC8EF97117}" type="pres">
      <dgm:prSet presAssocID="{5BC14728-BC77-45EC-8804-F3716BD46CC4}" presName="node" presStyleLbl="node1" presStyleIdx="3" presStyleCnt="13">
        <dgm:presLayoutVars>
          <dgm:bulletEnabled val="1"/>
        </dgm:presLayoutVars>
      </dgm:prSet>
      <dgm:spPr/>
    </dgm:pt>
    <dgm:pt modelId="{97254775-CC26-4D19-B932-385256A43CC0}" type="pres">
      <dgm:prSet presAssocID="{06F05846-617B-4E28-8E6B-5F9634BCDC05}" presName="sibTrans" presStyleCnt="0"/>
      <dgm:spPr/>
    </dgm:pt>
    <dgm:pt modelId="{C91682DC-6DE1-4EA9-90E6-85BEEC6C389F}" type="pres">
      <dgm:prSet presAssocID="{11350784-5FA8-48C0-8FD1-46742D55A10C}" presName="node" presStyleLbl="node1" presStyleIdx="4" presStyleCnt="13">
        <dgm:presLayoutVars>
          <dgm:bulletEnabled val="1"/>
        </dgm:presLayoutVars>
      </dgm:prSet>
      <dgm:spPr/>
    </dgm:pt>
    <dgm:pt modelId="{D5CAF39B-2F9E-4753-A4D8-199FC80C7B10}" type="pres">
      <dgm:prSet presAssocID="{34902D5E-DEEC-4DCB-90A3-FBA22738F8A3}" presName="sibTrans" presStyleCnt="0"/>
      <dgm:spPr/>
    </dgm:pt>
    <dgm:pt modelId="{35FE2581-1FED-48F6-8982-DBE63B465DA0}" type="pres">
      <dgm:prSet presAssocID="{757F18FA-9CC1-4D85-AEAD-337843442892}" presName="node" presStyleLbl="node1" presStyleIdx="5" presStyleCnt="13">
        <dgm:presLayoutVars>
          <dgm:bulletEnabled val="1"/>
        </dgm:presLayoutVars>
      </dgm:prSet>
      <dgm:spPr/>
    </dgm:pt>
    <dgm:pt modelId="{B1A829C0-FC5C-479B-A5E8-AE974E103342}" type="pres">
      <dgm:prSet presAssocID="{CB8F2E41-F312-488F-8BE4-374DCB8914BF}" presName="sibTrans" presStyleCnt="0"/>
      <dgm:spPr/>
    </dgm:pt>
    <dgm:pt modelId="{780C7B8E-AD9A-43B5-955F-75715CC38DC9}" type="pres">
      <dgm:prSet presAssocID="{558D8213-2555-412E-861A-B41A48A2FAAC}" presName="node" presStyleLbl="node1" presStyleIdx="6" presStyleCnt="13">
        <dgm:presLayoutVars>
          <dgm:bulletEnabled val="1"/>
        </dgm:presLayoutVars>
      </dgm:prSet>
      <dgm:spPr/>
    </dgm:pt>
    <dgm:pt modelId="{E8D5F001-8D39-41C2-A5C1-69D83A4047CE}" type="pres">
      <dgm:prSet presAssocID="{87BBB412-42F9-4FD5-9B4C-9DB73498ABD4}" presName="sibTrans" presStyleCnt="0"/>
      <dgm:spPr/>
    </dgm:pt>
    <dgm:pt modelId="{41CAFB07-D96B-47E3-90F5-6DAFB01536D8}" type="pres">
      <dgm:prSet presAssocID="{50E2B868-6797-44C9-8D12-CE53CEE71878}" presName="node" presStyleLbl="node1" presStyleIdx="7" presStyleCnt="13">
        <dgm:presLayoutVars>
          <dgm:bulletEnabled val="1"/>
        </dgm:presLayoutVars>
      </dgm:prSet>
      <dgm:spPr/>
    </dgm:pt>
    <dgm:pt modelId="{FBE3F3C2-8CE8-4A50-9C8F-0051C8B19821}" type="pres">
      <dgm:prSet presAssocID="{FE226B45-4504-4F0A-9756-659F4C36956A}" presName="sibTrans" presStyleCnt="0"/>
      <dgm:spPr/>
    </dgm:pt>
    <dgm:pt modelId="{7758EAAC-01F8-40F7-842D-580D939B482B}" type="pres">
      <dgm:prSet presAssocID="{B4E8FDFE-5489-46BA-B403-D4D1F46AFDEB}" presName="node" presStyleLbl="node1" presStyleIdx="8" presStyleCnt="13">
        <dgm:presLayoutVars>
          <dgm:bulletEnabled val="1"/>
        </dgm:presLayoutVars>
      </dgm:prSet>
      <dgm:spPr/>
    </dgm:pt>
    <dgm:pt modelId="{75F9A603-E8D6-49AE-BDFF-622AC9229355}" type="pres">
      <dgm:prSet presAssocID="{B4FF82D6-D0ED-48A6-B6F4-D5199AD6FC6D}" presName="sibTrans" presStyleCnt="0"/>
      <dgm:spPr/>
    </dgm:pt>
    <dgm:pt modelId="{139D9885-856B-4A3B-9E22-53CEAC23A34F}" type="pres">
      <dgm:prSet presAssocID="{58901555-CBDC-42E3-9428-BCEC8AF9A133}" presName="node" presStyleLbl="node1" presStyleIdx="9" presStyleCnt="13">
        <dgm:presLayoutVars>
          <dgm:bulletEnabled val="1"/>
        </dgm:presLayoutVars>
      </dgm:prSet>
      <dgm:spPr/>
    </dgm:pt>
    <dgm:pt modelId="{AE7E0834-F976-4F58-A704-3002CE7EFEBE}" type="pres">
      <dgm:prSet presAssocID="{A8B15F5C-BB4F-4C36-8B4C-F497FE5E8BFB}" presName="sibTrans" presStyleCnt="0"/>
      <dgm:spPr/>
    </dgm:pt>
    <dgm:pt modelId="{F2B59749-1A19-4356-9B9D-58B410ED5684}" type="pres">
      <dgm:prSet presAssocID="{71E4A858-E263-454E-AE30-25AA2A37FFA0}" presName="node" presStyleLbl="node1" presStyleIdx="10" presStyleCnt="13">
        <dgm:presLayoutVars>
          <dgm:bulletEnabled val="1"/>
        </dgm:presLayoutVars>
      </dgm:prSet>
      <dgm:spPr/>
    </dgm:pt>
    <dgm:pt modelId="{885E7D11-CDB4-45D1-B5F2-F42FBB35D14F}" type="pres">
      <dgm:prSet presAssocID="{4E2668EB-2313-46A3-8AC6-1285A4097725}" presName="sibTrans" presStyleCnt="0"/>
      <dgm:spPr/>
    </dgm:pt>
    <dgm:pt modelId="{29EF1F5E-C564-4862-9C0B-714373737EBD}" type="pres">
      <dgm:prSet presAssocID="{D51A9948-D5DF-4461-929D-07DC3B4AFBF5}" presName="node" presStyleLbl="node1" presStyleIdx="11" presStyleCnt="13">
        <dgm:presLayoutVars>
          <dgm:bulletEnabled val="1"/>
        </dgm:presLayoutVars>
      </dgm:prSet>
      <dgm:spPr/>
    </dgm:pt>
    <dgm:pt modelId="{C2F3AA44-E6DB-4420-BC0B-AB0C10004E4E}" type="pres">
      <dgm:prSet presAssocID="{E7730B35-1817-4A0C-AE23-250768C40D98}" presName="sibTrans" presStyleCnt="0"/>
      <dgm:spPr/>
    </dgm:pt>
    <dgm:pt modelId="{C7B20705-A724-45D0-AAAF-FD085D848D47}" type="pres">
      <dgm:prSet presAssocID="{1D069E46-D609-4B13-AB39-8411F5E77F0D}" presName="node" presStyleLbl="node1" presStyleIdx="12" presStyleCnt="13">
        <dgm:presLayoutVars>
          <dgm:bulletEnabled val="1"/>
        </dgm:presLayoutVars>
      </dgm:prSet>
      <dgm:spPr/>
    </dgm:pt>
  </dgm:ptLst>
  <dgm:cxnLst>
    <dgm:cxn modelId="{9719EB14-7D9D-40C9-92F2-B2C90B1959DF}" srcId="{461B1BA2-037D-4E22-8B52-5ED1FDDA26EC}" destId="{5BC14728-BC77-45EC-8804-F3716BD46CC4}" srcOrd="3" destOrd="0" parTransId="{52AA9A86-029F-40C3-AFBD-6E214D9D4F87}" sibTransId="{06F05846-617B-4E28-8E6B-5F9634BCDC05}"/>
    <dgm:cxn modelId="{33E28A64-4AA9-4A2F-8288-339F2DD41BE4}" type="presOf" srcId="{461B1BA2-037D-4E22-8B52-5ED1FDDA26EC}" destId="{B984A256-977A-4675-8AE5-7A685014F209}" srcOrd="0" destOrd="0" presId="urn:microsoft.com/office/officeart/2005/8/layout/default"/>
    <dgm:cxn modelId="{48902D6C-EC61-431C-A1D8-3E99CF0FDE86}" type="presOf" srcId="{71E4A858-E263-454E-AE30-25AA2A37FFA0}" destId="{F2B59749-1A19-4356-9B9D-58B410ED5684}" srcOrd="0" destOrd="0" presId="urn:microsoft.com/office/officeart/2005/8/layout/default"/>
    <dgm:cxn modelId="{4592A74D-C706-4772-9D21-9A78AC19F8A8}" srcId="{461B1BA2-037D-4E22-8B52-5ED1FDDA26EC}" destId="{757F18FA-9CC1-4D85-AEAD-337843442892}" srcOrd="5" destOrd="0" parTransId="{F11800F8-7460-4CA6-B7A2-C86AD56D2664}" sibTransId="{CB8F2E41-F312-488F-8BE4-374DCB8914BF}"/>
    <dgm:cxn modelId="{1631997B-5FFD-446B-80D2-D2E254951B1C}" srcId="{461B1BA2-037D-4E22-8B52-5ED1FDDA26EC}" destId="{D51A9948-D5DF-4461-929D-07DC3B4AFBF5}" srcOrd="11" destOrd="0" parTransId="{089FF92D-AD02-4A1A-8633-56D10D812BE1}" sibTransId="{E7730B35-1817-4A0C-AE23-250768C40D98}"/>
    <dgm:cxn modelId="{72B5BF7F-8974-4FB3-AE5E-F719BFDDE5E9}" type="presOf" srcId="{3F626D13-4DE9-44E0-96ED-305CDBD29CE9}" destId="{99A32BEC-3A2B-4624-8ABE-E930D3098AA0}" srcOrd="0" destOrd="0" presId="urn:microsoft.com/office/officeart/2005/8/layout/default"/>
    <dgm:cxn modelId="{6309E58C-9CAB-401B-B57D-F80B77AB7C9B}" type="presOf" srcId="{1D069E46-D609-4B13-AB39-8411F5E77F0D}" destId="{C7B20705-A724-45D0-AAAF-FD085D848D47}" srcOrd="0" destOrd="0" presId="urn:microsoft.com/office/officeart/2005/8/layout/default"/>
    <dgm:cxn modelId="{4560C18D-FE78-46D8-AD29-7986E297DBA4}" srcId="{461B1BA2-037D-4E22-8B52-5ED1FDDA26EC}" destId="{B4E8FDFE-5489-46BA-B403-D4D1F46AFDEB}" srcOrd="8" destOrd="0" parTransId="{A4C26681-0282-42B1-83F1-3D7618FE359C}" sibTransId="{B4FF82D6-D0ED-48A6-B6F4-D5199AD6FC6D}"/>
    <dgm:cxn modelId="{09259695-41E2-4DA2-83C4-869D30BD3B49}" srcId="{461B1BA2-037D-4E22-8B52-5ED1FDDA26EC}" destId="{50E2B868-6797-44C9-8D12-CE53CEE71878}" srcOrd="7" destOrd="0" parTransId="{6CE6D9F3-380C-486E-A8D1-B74ED996466A}" sibTransId="{FE226B45-4504-4F0A-9756-659F4C36956A}"/>
    <dgm:cxn modelId="{7901239D-101B-4353-9B80-7E30EA3E3FC2}" type="presOf" srcId="{B4E8FDFE-5489-46BA-B403-D4D1F46AFDEB}" destId="{7758EAAC-01F8-40F7-842D-580D939B482B}" srcOrd="0" destOrd="0" presId="urn:microsoft.com/office/officeart/2005/8/layout/default"/>
    <dgm:cxn modelId="{9D942B9F-AF93-4FA3-8FC5-59500F96E4C4}" srcId="{461B1BA2-037D-4E22-8B52-5ED1FDDA26EC}" destId="{213C882F-BE35-45CA-883E-B56ADDC6C2A8}" srcOrd="0" destOrd="0" parTransId="{29632815-E4A8-4DE0-A900-0F5375C0555A}" sibTransId="{237560F7-85FC-4727-B52D-824BF9F60616}"/>
    <dgm:cxn modelId="{7F1A3D9F-BFAF-4B3A-9FEB-7278D4BD22A6}" srcId="{461B1BA2-037D-4E22-8B52-5ED1FDDA26EC}" destId="{58901555-CBDC-42E3-9428-BCEC8AF9A133}" srcOrd="9" destOrd="0" parTransId="{1673215B-18C1-462A-9233-E4E110FB7EA6}" sibTransId="{A8B15F5C-BB4F-4C36-8B4C-F497FE5E8BFB}"/>
    <dgm:cxn modelId="{8CF93AA5-E0FD-4BBF-8D93-C4C7E71E2A83}" srcId="{461B1BA2-037D-4E22-8B52-5ED1FDDA26EC}" destId="{1D069E46-D609-4B13-AB39-8411F5E77F0D}" srcOrd="12" destOrd="0" parTransId="{20C6852C-47A1-4A04-8C8D-D8A9F01D743B}" sibTransId="{482C3A5E-5CAD-4BF6-99DE-E0CDCCB2C7A4}"/>
    <dgm:cxn modelId="{3755FDAC-95E6-4A78-8278-401148074B51}" type="presOf" srcId="{A024ECAA-89DF-474E-9DD4-9152FDCD25BB}" destId="{E6B9665F-E323-4171-9B6C-26974C2C14A5}" srcOrd="0" destOrd="0" presId="urn:microsoft.com/office/officeart/2005/8/layout/default"/>
    <dgm:cxn modelId="{585B20AD-2FAB-49D4-8EF5-C22987678021}" srcId="{461B1BA2-037D-4E22-8B52-5ED1FDDA26EC}" destId="{3F626D13-4DE9-44E0-96ED-305CDBD29CE9}" srcOrd="2" destOrd="0" parTransId="{F4D69098-8153-455D-B931-16625238EA5B}" sibTransId="{6734E4C2-0872-4DCE-B24A-D7E70DFAC6EB}"/>
    <dgm:cxn modelId="{251CFAAE-3F72-48B0-81A0-1D26CBA0CAED}" srcId="{461B1BA2-037D-4E22-8B52-5ED1FDDA26EC}" destId="{71E4A858-E263-454E-AE30-25AA2A37FFA0}" srcOrd="10" destOrd="0" parTransId="{B4BBEF8C-C959-4A41-A671-91BA0EBA851B}" sibTransId="{4E2668EB-2313-46A3-8AC6-1285A4097725}"/>
    <dgm:cxn modelId="{3BEC35B2-CE34-4081-89A6-3EABE5F780A2}" type="presOf" srcId="{58901555-CBDC-42E3-9428-BCEC8AF9A133}" destId="{139D9885-856B-4A3B-9E22-53CEAC23A34F}" srcOrd="0" destOrd="0" presId="urn:microsoft.com/office/officeart/2005/8/layout/default"/>
    <dgm:cxn modelId="{F531D8B3-BF4E-45C4-89F3-B0FD6C947637}" type="presOf" srcId="{11350784-5FA8-48C0-8FD1-46742D55A10C}" destId="{C91682DC-6DE1-4EA9-90E6-85BEEC6C389F}" srcOrd="0" destOrd="0" presId="urn:microsoft.com/office/officeart/2005/8/layout/default"/>
    <dgm:cxn modelId="{F3E9F4B9-858E-4B24-A0B2-930BF6A3EA5A}" type="presOf" srcId="{50E2B868-6797-44C9-8D12-CE53CEE71878}" destId="{41CAFB07-D96B-47E3-90F5-6DAFB01536D8}" srcOrd="0" destOrd="0" presId="urn:microsoft.com/office/officeart/2005/8/layout/default"/>
    <dgm:cxn modelId="{A84993BD-71A7-4CD3-8154-2E8FC6D5D35D}" type="presOf" srcId="{D51A9948-D5DF-4461-929D-07DC3B4AFBF5}" destId="{29EF1F5E-C564-4862-9C0B-714373737EBD}" srcOrd="0" destOrd="0" presId="urn:microsoft.com/office/officeart/2005/8/layout/default"/>
    <dgm:cxn modelId="{790B45C1-0163-4F11-A685-D8126D48CC7E}" type="presOf" srcId="{757F18FA-9CC1-4D85-AEAD-337843442892}" destId="{35FE2581-1FED-48F6-8982-DBE63B465DA0}" srcOrd="0" destOrd="0" presId="urn:microsoft.com/office/officeart/2005/8/layout/default"/>
    <dgm:cxn modelId="{5FBA7AC6-3452-4F00-9E30-83563F0A3C06}" srcId="{461B1BA2-037D-4E22-8B52-5ED1FDDA26EC}" destId="{A024ECAA-89DF-474E-9DD4-9152FDCD25BB}" srcOrd="1" destOrd="0" parTransId="{5B3F2B67-F75D-49E9-8271-24BAE2F8247A}" sibTransId="{3B53CD2F-CD58-4087-AE09-C7D950DAEE25}"/>
    <dgm:cxn modelId="{E46ABDC6-1C4F-47A1-8A82-ACC0141BAC33}" srcId="{461B1BA2-037D-4E22-8B52-5ED1FDDA26EC}" destId="{11350784-5FA8-48C0-8FD1-46742D55A10C}" srcOrd="4" destOrd="0" parTransId="{7CF50505-1B07-4E9C-86FB-DE166DD8525A}" sibTransId="{34902D5E-DEEC-4DCB-90A3-FBA22738F8A3}"/>
    <dgm:cxn modelId="{96ECACCA-764A-403C-BF61-E10CA7EEEB86}" type="presOf" srcId="{5BC14728-BC77-45EC-8804-F3716BD46CC4}" destId="{C7098025-1CFF-46B5-934E-53DC8EF97117}" srcOrd="0" destOrd="0" presId="urn:microsoft.com/office/officeart/2005/8/layout/default"/>
    <dgm:cxn modelId="{B270A4D1-DC16-4C9C-BF69-38EF1B751504}" type="presOf" srcId="{213C882F-BE35-45CA-883E-B56ADDC6C2A8}" destId="{F8371757-4810-4111-B62E-D22F7ABCAF22}" srcOrd="0" destOrd="0" presId="urn:microsoft.com/office/officeart/2005/8/layout/default"/>
    <dgm:cxn modelId="{4EE50BD9-722C-43DC-B2E7-BDA81340935C}" type="presOf" srcId="{558D8213-2555-412E-861A-B41A48A2FAAC}" destId="{780C7B8E-AD9A-43B5-955F-75715CC38DC9}" srcOrd="0" destOrd="0" presId="urn:microsoft.com/office/officeart/2005/8/layout/default"/>
    <dgm:cxn modelId="{68F983F2-E1E8-4075-835B-6750E8A45E56}" srcId="{461B1BA2-037D-4E22-8B52-5ED1FDDA26EC}" destId="{558D8213-2555-412E-861A-B41A48A2FAAC}" srcOrd="6" destOrd="0" parTransId="{25E7B215-48E0-428F-B84C-5B4F2E5843AB}" sibTransId="{87BBB412-42F9-4FD5-9B4C-9DB73498ABD4}"/>
    <dgm:cxn modelId="{843CEBB7-DC87-4EC6-A64E-DBDB31443F23}" type="presParOf" srcId="{B984A256-977A-4675-8AE5-7A685014F209}" destId="{F8371757-4810-4111-B62E-D22F7ABCAF22}" srcOrd="0" destOrd="0" presId="urn:microsoft.com/office/officeart/2005/8/layout/default"/>
    <dgm:cxn modelId="{55E6ED92-1578-4BE9-9A76-48AD96D367C7}" type="presParOf" srcId="{B984A256-977A-4675-8AE5-7A685014F209}" destId="{9FA25422-083E-4537-A762-29DC8FC42F5C}" srcOrd="1" destOrd="0" presId="urn:microsoft.com/office/officeart/2005/8/layout/default"/>
    <dgm:cxn modelId="{712CCE5B-F254-4336-8C21-756782AB8740}" type="presParOf" srcId="{B984A256-977A-4675-8AE5-7A685014F209}" destId="{E6B9665F-E323-4171-9B6C-26974C2C14A5}" srcOrd="2" destOrd="0" presId="urn:microsoft.com/office/officeart/2005/8/layout/default"/>
    <dgm:cxn modelId="{34489488-9903-4236-B02F-ECAE4063C59E}" type="presParOf" srcId="{B984A256-977A-4675-8AE5-7A685014F209}" destId="{0ECE6D42-BAA1-4399-8E72-05B880D3FDF9}" srcOrd="3" destOrd="0" presId="urn:microsoft.com/office/officeart/2005/8/layout/default"/>
    <dgm:cxn modelId="{9E1093D9-8FE8-4C2F-9276-B4F04F4E7555}" type="presParOf" srcId="{B984A256-977A-4675-8AE5-7A685014F209}" destId="{99A32BEC-3A2B-4624-8ABE-E930D3098AA0}" srcOrd="4" destOrd="0" presId="urn:microsoft.com/office/officeart/2005/8/layout/default"/>
    <dgm:cxn modelId="{52DB7206-9CB2-41A8-8F77-5D9D77AD2A3E}" type="presParOf" srcId="{B984A256-977A-4675-8AE5-7A685014F209}" destId="{73F88876-7F36-440B-BBB9-9E28E463FACC}" srcOrd="5" destOrd="0" presId="urn:microsoft.com/office/officeart/2005/8/layout/default"/>
    <dgm:cxn modelId="{B22474B6-11F2-425D-A931-65748D5F340C}" type="presParOf" srcId="{B984A256-977A-4675-8AE5-7A685014F209}" destId="{C7098025-1CFF-46B5-934E-53DC8EF97117}" srcOrd="6" destOrd="0" presId="urn:microsoft.com/office/officeart/2005/8/layout/default"/>
    <dgm:cxn modelId="{AF41F992-0B18-4C3D-8C99-8A7B49E4C83F}" type="presParOf" srcId="{B984A256-977A-4675-8AE5-7A685014F209}" destId="{97254775-CC26-4D19-B932-385256A43CC0}" srcOrd="7" destOrd="0" presId="urn:microsoft.com/office/officeart/2005/8/layout/default"/>
    <dgm:cxn modelId="{7C64A7F1-D06C-4A54-8274-966A9EE3EB0A}" type="presParOf" srcId="{B984A256-977A-4675-8AE5-7A685014F209}" destId="{C91682DC-6DE1-4EA9-90E6-85BEEC6C389F}" srcOrd="8" destOrd="0" presId="urn:microsoft.com/office/officeart/2005/8/layout/default"/>
    <dgm:cxn modelId="{7A86E7EE-7E73-4C4D-8745-5B96DDE5ABCF}" type="presParOf" srcId="{B984A256-977A-4675-8AE5-7A685014F209}" destId="{D5CAF39B-2F9E-4753-A4D8-199FC80C7B10}" srcOrd="9" destOrd="0" presId="urn:microsoft.com/office/officeart/2005/8/layout/default"/>
    <dgm:cxn modelId="{CD374EED-EA79-47E8-8733-A272249CE716}" type="presParOf" srcId="{B984A256-977A-4675-8AE5-7A685014F209}" destId="{35FE2581-1FED-48F6-8982-DBE63B465DA0}" srcOrd="10" destOrd="0" presId="urn:microsoft.com/office/officeart/2005/8/layout/default"/>
    <dgm:cxn modelId="{681B1D4C-6F83-4908-89D3-3BC9940BE89F}" type="presParOf" srcId="{B984A256-977A-4675-8AE5-7A685014F209}" destId="{B1A829C0-FC5C-479B-A5E8-AE974E103342}" srcOrd="11" destOrd="0" presId="urn:microsoft.com/office/officeart/2005/8/layout/default"/>
    <dgm:cxn modelId="{528BEA57-CFF4-4729-97BE-8D25B5A25117}" type="presParOf" srcId="{B984A256-977A-4675-8AE5-7A685014F209}" destId="{780C7B8E-AD9A-43B5-955F-75715CC38DC9}" srcOrd="12" destOrd="0" presId="urn:microsoft.com/office/officeart/2005/8/layout/default"/>
    <dgm:cxn modelId="{1CA6FC96-4118-4DFC-9ABF-0DA6FAD7A8C3}" type="presParOf" srcId="{B984A256-977A-4675-8AE5-7A685014F209}" destId="{E8D5F001-8D39-41C2-A5C1-69D83A4047CE}" srcOrd="13" destOrd="0" presId="urn:microsoft.com/office/officeart/2005/8/layout/default"/>
    <dgm:cxn modelId="{6C80EA52-712D-4C2E-B52D-E715DA0013F4}" type="presParOf" srcId="{B984A256-977A-4675-8AE5-7A685014F209}" destId="{41CAFB07-D96B-47E3-90F5-6DAFB01536D8}" srcOrd="14" destOrd="0" presId="urn:microsoft.com/office/officeart/2005/8/layout/default"/>
    <dgm:cxn modelId="{4AC20BE1-CDC2-4765-B975-A5AFA5CAD64E}" type="presParOf" srcId="{B984A256-977A-4675-8AE5-7A685014F209}" destId="{FBE3F3C2-8CE8-4A50-9C8F-0051C8B19821}" srcOrd="15" destOrd="0" presId="urn:microsoft.com/office/officeart/2005/8/layout/default"/>
    <dgm:cxn modelId="{07EBAEA4-FB34-4F7C-9ECF-0576308FC188}" type="presParOf" srcId="{B984A256-977A-4675-8AE5-7A685014F209}" destId="{7758EAAC-01F8-40F7-842D-580D939B482B}" srcOrd="16" destOrd="0" presId="urn:microsoft.com/office/officeart/2005/8/layout/default"/>
    <dgm:cxn modelId="{29D9EA93-9D2C-4924-8304-4D521C73AFA4}" type="presParOf" srcId="{B984A256-977A-4675-8AE5-7A685014F209}" destId="{75F9A603-E8D6-49AE-BDFF-622AC9229355}" srcOrd="17" destOrd="0" presId="urn:microsoft.com/office/officeart/2005/8/layout/default"/>
    <dgm:cxn modelId="{3D02B0F0-875C-42AC-9A48-4D37D1C1CCB3}" type="presParOf" srcId="{B984A256-977A-4675-8AE5-7A685014F209}" destId="{139D9885-856B-4A3B-9E22-53CEAC23A34F}" srcOrd="18" destOrd="0" presId="urn:microsoft.com/office/officeart/2005/8/layout/default"/>
    <dgm:cxn modelId="{8A3CD28D-5AF5-4AEE-ADEB-0675E882F6F4}" type="presParOf" srcId="{B984A256-977A-4675-8AE5-7A685014F209}" destId="{AE7E0834-F976-4F58-A704-3002CE7EFEBE}" srcOrd="19" destOrd="0" presId="urn:microsoft.com/office/officeart/2005/8/layout/default"/>
    <dgm:cxn modelId="{8DBD7A03-9A21-4D2E-91CA-DA8B31CE3B38}" type="presParOf" srcId="{B984A256-977A-4675-8AE5-7A685014F209}" destId="{F2B59749-1A19-4356-9B9D-58B410ED5684}" srcOrd="20" destOrd="0" presId="urn:microsoft.com/office/officeart/2005/8/layout/default"/>
    <dgm:cxn modelId="{10758E52-6F56-4749-B443-A564BD2D02F3}" type="presParOf" srcId="{B984A256-977A-4675-8AE5-7A685014F209}" destId="{885E7D11-CDB4-45D1-B5F2-F42FBB35D14F}" srcOrd="21" destOrd="0" presId="urn:microsoft.com/office/officeart/2005/8/layout/default"/>
    <dgm:cxn modelId="{95A581A3-1139-47C0-A2E4-2B70286A93D8}" type="presParOf" srcId="{B984A256-977A-4675-8AE5-7A685014F209}" destId="{29EF1F5E-C564-4862-9C0B-714373737EBD}" srcOrd="22" destOrd="0" presId="urn:microsoft.com/office/officeart/2005/8/layout/default"/>
    <dgm:cxn modelId="{FB74CF00-9535-42CC-B1ED-555F93B89B53}" type="presParOf" srcId="{B984A256-977A-4675-8AE5-7A685014F209}" destId="{C2F3AA44-E6DB-4420-BC0B-AB0C10004E4E}" srcOrd="23" destOrd="0" presId="urn:microsoft.com/office/officeart/2005/8/layout/default"/>
    <dgm:cxn modelId="{68408029-E9C9-4EAE-9D04-4DFC844C9F97}" type="presParOf" srcId="{B984A256-977A-4675-8AE5-7A685014F209}" destId="{C7B20705-A724-45D0-AAAF-FD085D848D47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71757-4810-4111-B62E-D22F7ABCAF22}">
      <dsp:nvSpPr>
        <dsp:cNvPr id="0" name=""/>
        <dsp:cNvSpPr/>
      </dsp:nvSpPr>
      <dsp:spPr>
        <a:xfrm>
          <a:off x="3333" y="290512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А</a:t>
          </a: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. Є. </a:t>
          </a:r>
          <a:r>
            <a:rPr lang="uk-UA" sz="1600" b="1" i="1" u="none" kern="1200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Зайкевич</a:t>
          </a:r>
          <a:endParaRPr lang="uk-UA" sz="1600" b="1" i="1" u="none" kern="12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33" y="290512"/>
        <a:ext cx="1804987" cy="1082992"/>
      </dsp:txXfrm>
    </dsp:sp>
    <dsp:sp modelId="{E6B9665F-E323-4171-9B6C-26974C2C14A5}">
      <dsp:nvSpPr>
        <dsp:cNvPr id="0" name=""/>
        <dsp:cNvSpPr/>
      </dsp:nvSpPr>
      <dsp:spPr>
        <a:xfrm>
          <a:off x="1988820" y="290512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Б.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М.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Рождест-венськ</a:t>
          </a:r>
          <a:endParaRPr lang="uk-UA" sz="1600" b="1" u="none" kern="12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88820" y="290512"/>
        <a:ext cx="1804987" cy="1082992"/>
      </dsp:txXfrm>
    </dsp:sp>
    <dsp:sp modelId="{99A32BEC-3A2B-4624-8ABE-E930D3098AA0}">
      <dsp:nvSpPr>
        <dsp:cNvPr id="0" name=""/>
        <dsp:cNvSpPr/>
      </dsp:nvSpPr>
      <dsp:spPr>
        <a:xfrm>
          <a:off x="3974306" y="290512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О. І. </a:t>
          </a:r>
          <a:r>
            <a:rPr lang="uk-UA" sz="1600" b="1" i="1" u="none" kern="1200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Душечкін</a:t>
          </a:r>
          <a:endParaRPr lang="uk-UA" sz="1600" b="1" u="none" kern="12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74306" y="290512"/>
        <a:ext cx="1804987" cy="1082992"/>
      </dsp:txXfrm>
    </dsp:sp>
    <dsp:sp modelId="{C7098025-1CFF-46B5-934E-53DC8EF97117}">
      <dsp:nvSpPr>
        <dsp:cNvPr id="0" name=""/>
        <dsp:cNvSpPr/>
      </dsp:nvSpPr>
      <dsp:spPr>
        <a:xfrm>
          <a:off x="5959792" y="290512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М.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А.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Єгоров</a:t>
          </a:r>
          <a:endParaRPr lang="uk-UA" sz="1600" b="1" u="none" kern="12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59792" y="290512"/>
        <a:ext cx="1804987" cy="1082992"/>
      </dsp:txXfrm>
    </dsp:sp>
    <dsp:sp modelId="{C91682DC-6DE1-4EA9-90E6-85BEEC6C389F}">
      <dsp:nvSpPr>
        <dsp:cNvPr id="0" name=""/>
        <dsp:cNvSpPr/>
      </dsp:nvSpPr>
      <dsp:spPr>
        <a:xfrm>
          <a:off x="7945278" y="290512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Е. П. </a:t>
          </a:r>
          <a:r>
            <a:rPr lang="uk-UA" sz="1600" b="1" i="1" u="none" kern="1200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Вотчал</a:t>
          </a:r>
          <a:r>
            <a:rPr lang="uk-UA" sz="1600" b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7945278" y="290512"/>
        <a:ext cx="1804987" cy="1082992"/>
      </dsp:txXfrm>
    </dsp:sp>
    <dsp:sp modelId="{35FE2581-1FED-48F6-8982-DBE63B465DA0}">
      <dsp:nvSpPr>
        <dsp:cNvPr id="0" name=""/>
        <dsp:cNvSpPr/>
      </dsp:nvSpPr>
      <dsp:spPr>
        <a:xfrm>
          <a:off x="3333" y="1554003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К.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Д.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Глінка</a:t>
          </a:r>
          <a:r>
            <a:rPr lang="uk-UA" sz="1600" b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3333" y="1554003"/>
        <a:ext cx="1804987" cy="1082992"/>
      </dsp:txXfrm>
    </dsp:sp>
    <dsp:sp modelId="{780C7B8E-AD9A-43B5-955F-75715CC38DC9}">
      <dsp:nvSpPr>
        <dsp:cNvPr id="0" name=""/>
        <dsp:cNvSpPr/>
      </dsp:nvSpPr>
      <dsp:spPr>
        <a:xfrm>
          <a:off x="1988820" y="1554003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К.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К.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Гедройц</a:t>
          </a:r>
          <a:r>
            <a:rPr lang="uk-UA" sz="1600" b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1988820" y="1554003"/>
        <a:ext cx="1804987" cy="1082992"/>
      </dsp:txXfrm>
    </dsp:sp>
    <dsp:sp modelId="{41CAFB07-D96B-47E3-90F5-6DAFB01536D8}">
      <dsp:nvSpPr>
        <dsp:cNvPr id="0" name=""/>
        <dsp:cNvSpPr/>
      </dsp:nvSpPr>
      <dsp:spPr>
        <a:xfrm>
          <a:off x="3974306" y="1554003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О.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Н.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Соколов-</a:t>
          </a:r>
          <a:r>
            <a:rPr lang="uk-UA" sz="1600" b="1" i="1" u="none" kern="1200" dirty="0" err="1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ський</a:t>
          </a:r>
          <a:r>
            <a:rPr lang="uk-UA" sz="1600" b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3974306" y="1554003"/>
        <a:ext cx="1804987" cy="1082992"/>
      </dsp:txXfrm>
    </dsp:sp>
    <dsp:sp modelId="{7758EAAC-01F8-40F7-842D-580D939B482B}">
      <dsp:nvSpPr>
        <dsp:cNvPr id="0" name=""/>
        <dsp:cNvSpPr/>
      </dsp:nvSpPr>
      <dsp:spPr>
        <a:xfrm>
          <a:off x="5959792" y="1554003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П.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А.</a:t>
          </a:r>
          <a:r>
            <a:rPr lang="en-US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Власюк</a:t>
          </a:r>
          <a:r>
            <a:rPr lang="uk-UA" sz="1600" b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5959792" y="1554003"/>
        <a:ext cx="1804987" cy="1082992"/>
      </dsp:txXfrm>
    </dsp:sp>
    <dsp:sp modelId="{139D9885-856B-4A3B-9E22-53CEAC23A34F}">
      <dsp:nvSpPr>
        <dsp:cNvPr id="0" name=""/>
        <dsp:cNvSpPr/>
      </dsp:nvSpPr>
      <dsp:spPr>
        <a:xfrm>
          <a:off x="7945278" y="1554003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Μ. К. Крупський</a:t>
          </a:r>
          <a:r>
            <a:rPr lang="uk-UA" sz="1600" b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7945278" y="1554003"/>
        <a:ext cx="1804987" cy="1082992"/>
      </dsp:txXfrm>
    </dsp:sp>
    <dsp:sp modelId="{F2B59749-1A19-4356-9B9D-58B410ED5684}">
      <dsp:nvSpPr>
        <dsp:cNvPr id="0" name=""/>
        <dsp:cNvSpPr/>
      </dsp:nvSpPr>
      <dsp:spPr>
        <a:xfrm>
          <a:off x="1988820" y="2817495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О. М Грінченко</a:t>
          </a:r>
          <a:r>
            <a:rPr lang="uk-UA" sz="1600" b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1988820" y="2817495"/>
        <a:ext cx="1804987" cy="1082992"/>
      </dsp:txXfrm>
    </dsp:sp>
    <dsp:sp modelId="{29EF1F5E-C564-4862-9C0B-714373737EBD}">
      <dsp:nvSpPr>
        <dsp:cNvPr id="0" name=""/>
        <dsp:cNvSpPr/>
      </dsp:nvSpPr>
      <dsp:spPr>
        <a:xfrm>
          <a:off x="3974306" y="2817495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С. С. Рубін</a:t>
          </a:r>
          <a:r>
            <a:rPr lang="uk-UA" sz="1600" b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3974306" y="2817495"/>
        <a:ext cx="1804987" cy="1082992"/>
      </dsp:txXfrm>
    </dsp:sp>
    <dsp:sp modelId="{C7B20705-A724-45D0-AAAF-FD085D848D47}">
      <dsp:nvSpPr>
        <dsp:cNvPr id="0" name=""/>
        <dsp:cNvSpPr/>
      </dsp:nvSpPr>
      <dsp:spPr>
        <a:xfrm>
          <a:off x="5959792" y="2817495"/>
          <a:ext cx="1804987" cy="1082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П. Д. Попович</a:t>
          </a:r>
          <a:r>
            <a:rPr lang="uk-UA" sz="1600" b="1" u="none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5959792" y="2817495"/>
        <a:ext cx="1804987" cy="1082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4A723-72E6-4702-A64E-E2A1A33380B4}" type="datetimeFigureOut">
              <a:rPr lang="uk-UA" smtClean="0"/>
              <a:t>01.09.2024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1E856-1B73-4CD2-BB87-D989F08999D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5618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1E856-1B73-4CD2-BB87-D989F08999DC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1753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0800" y="5334000"/>
            <a:ext cx="103632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Образец заголовка</a:t>
            </a:r>
            <a:endParaRPr 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867400"/>
            <a:ext cx="103632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Образец подзаголовка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2897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5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34400" y="1417638"/>
            <a:ext cx="2438400" cy="52117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417638"/>
            <a:ext cx="7112000" cy="52117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2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3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8530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438400"/>
            <a:ext cx="47752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438400"/>
            <a:ext cx="47752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6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9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8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020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0036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2295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417638"/>
            <a:ext cx="97536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заголовка</a:t>
            </a:r>
            <a:endParaRPr lang="en-US" alt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438400"/>
            <a:ext cx="9753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140560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6500" y="1756410"/>
            <a:ext cx="10363200" cy="704850"/>
          </a:xfrm>
        </p:spPr>
        <p:txBody>
          <a:bodyPr/>
          <a:lstStyle/>
          <a:p>
            <a:pPr algn="ctr"/>
            <a:r>
              <a:rPr lang="uk-UA" sz="5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АГРОХІМІЯ ЯК НАУКА </a:t>
            </a:r>
            <a:endParaRPr lang="uk-UA" sz="5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631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F5627C21-BC27-7C88-8B7A-D6BA148ED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716" y="990358"/>
            <a:ext cx="5386917" cy="639762"/>
          </a:xfrm>
        </p:spPr>
        <p:txBody>
          <a:bodyPr/>
          <a:lstStyle/>
          <a:p>
            <a:pPr algn="ctr"/>
            <a:r>
              <a:rPr lang="uk-UA" sz="2800" b="0" i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Ян </a:t>
            </a:r>
            <a:r>
              <a:rPr lang="uk-UA" sz="2800" b="0" i="1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Баптіста</a:t>
            </a:r>
            <a:r>
              <a:rPr lang="uk-UA" sz="2800" b="0" i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ван </a:t>
            </a:r>
            <a:r>
              <a:rPr lang="uk-UA" sz="2800" b="0" i="1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Гельмонт</a:t>
            </a:r>
            <a:r>
              <a:rPr lang="uk-UA" sz="2800" b="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uk-UA" sz="2800" b="0" dirty="0">
              <a:solidFill>
                <a:schemeClr val="bg2"/>
              </a:solidFill>
            </a:endParaRPr>
          </a:p>
        </p:txBody>
      </p:sp>
      <p:sp>
        <p:nvSpPr>
          <p:cNvPr id="7" name="Місце для тексту 6">
            <a:extLst>
              <a:ext uri="{FF2B5EF4-FFF2-40B4-BE49-F238E27FC236}">
                <a16:creationId xmlns:a16="http://schemas.microsoft.com/office/drawing/2014/main" id="{F7016E9E-DE8A-31D5-EE85-B67E6C43F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8328" y="926784"/>
            <a:ext cx="5389033" cy="639762"/>
          </a:xfrm>
        </p:spPr>
        <p:txBody>
          <a:bodyPr/>
          <a:lstStyle/>
          <a:p>
            <a:pPr algn="ctr"/>
            <a:r>
              <a:rPr lang="uk-UA" sz="2800" b="0" i="1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Йоган</a:t>
            </a:r>
            <a:r>
              <a:rPr lang="uk-UA" sz="2800" b="0" i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Рудольф </a:t>
            </a:r>
            <a:r>
              <a:rPr lang="uk-UA" sz="2800" b="0" i="1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Глаубер</a:t>
            </a:r>
            <a:r>
              <a:rPr lang="uk-UA" sz="2800" b="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uk-UA" sz="2800" b="0" dirty="0">
              <a:solidFill>
                <a:schemeClr val="bg2"/>
              </a:solidFill>
            </a:endParaRPr>
          </a:p>
        </p:txBody>
      </p:sp>
      <p:pic>
        <p:nvPicPr>
          <p:cNvPr id="3080" name="Picture 8" descr="Ян Баптист ван Гельмонт - Биография">
            <a:extLst>
              <a:ext uri="{FF2B5EF4-FFF2-40B4-BE49-F238E27FC236}">
                <a16:creationId xmlns:a16="http://schemas.microsoft.com/office/drawing/2014/main" id="{D436D7B2-EBB6-1A12-226A-5319CA67BDC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586" y="1726780"/>
            <a:ext cx="3192054" cy="417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Цветные стекла Глаубера | Химия для души | Дзен">
            <a:extLst>
              <a:ext uri="{FF2B5EF4-FFF2-40B4-BE49-F238E27FC236}">
                <a16:creationId xmlns:a16="http://schemas.microsoft.com/office/drawing/2014/main" id="{4ACD802D-362A-EB06-FA6D-424A333CB6A5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929" y="2056622"/>
            <a:ext cx="3554911" cy="326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802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3ACBCC34-DAB3-52FB-DC54-B6507A99C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968" y="502920"/>
            <a:ext cx="10972800" cy="1143000"/>
          </a:xfrm>
        </p:spPr>
        <p:txBody>
          <a:bodyPr/>
          <a:lstStyle/>
          <a:p>
            <a:pPr algn="ctr"/>
            <a:r>
              <a:rPr lang="uk-UA" sz="2800" b="1" dirty="0">
                <a:solidFill>
                  <a:schemeClr val="bg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«Г</a:t>
            </a:r>
            <a:r>
              <a:rPr lang="uk-UA" sz="2800" b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умусова теорія» живлення рослин</a:t>
            </a:r>
            <a:endParaRPr lang="uk-UA" sz="2800" b="1" dirty="0">
              <a:solidFill>
                <a:schemeClr val="bg2"/>
              </a:solidFill>
            </a:endParaRPr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CFEE9EBB-81B5-6C9B-4589-C91630C3E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545273"/>
            <a:ext cx="5386917" cy="639762"/>
          </a:xfrm>
        </p:spPr>
        <p:txBody>
          <a:bodyPr/>
          <a:lstStyle/>
          <a:p>
            <a:r>
              <a:rPr lang="uk-UA" sz="2800" b="0" i="1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Юхан</a:t>
            </a:r>
            <a:r>
              <a:rPr lang="uk-UA" sz="2800" b="0" i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uk-UA" sz="2800" b="0" i="1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Готтшалк</a:t>
            </a:r>
            <a:r>
              <a:rPr lang="uk-UA" sz="2800" b="0" i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uk-UA" sz="2800" b="0" i="1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Валлеріус</a:t>
            </a:r>
            <a:endParaRPr lang="uk-UA" sz="2800" b="0" dirty="0">
              <a:solidFill>
                <a:schemeClr val="bg2"/>
              </a:solidFill>
            </a:endParaRPr>
          </a:p>
        </p:txBody>
      </p:sp>
      <p:sp>
        <p:nvSpPr>
          <p:cNvPr id="10" name="Місце для тексту 9">
            <a:extLst>
              <a:ext uri="{FF2B5EF4-FFF2-40B4-BE49-F238E27FC236}">
                <a16:creationId xmlns:a16="http://schemas.microsoft.com/office/drawing/2014/main" id="{45676076-1090-E165-300F-C14AD3BC7C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sz="2800" b="0" i="1" dirty="0" err="1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Альбрехт</a:t>
            </a:r>
            <a:r>
              <a:rPr lang="uk-UA" sz="2800" b="0" i="1" dirty="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Даніель </a:t>
            </a:r>
            <a:r>
              <a:rPr lang="uk-UA" sz="2800" b="0" i="1" dirty="0" err="1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Теєр</a:t>
            </a:r>
            <a:endParaRPr lang="uk-UA" sz="2800" b="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Тэер, Альбрехт Даниель — Википедия">
            <a:extLst>
              <a:ext uri="{FF2B5EF4-FFF2-40B4-BE49-F238E27FC236}">
                <a16:creationId xmlns:a16="http://schemas.microsoft.com/office/drawing/2014/main" id="{241A3F4F-2CF6-E8AA-5793-0A00EAEDF8B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29120" y="2310717"/>
            <a:ext cx="3088548" cy="290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Валлериус, Юхан Готтшальк — Википедия">
            <a:extLst>
              <a:ext uri="{FF2B5EF4-FFF2-40B4-BE49-F238E27FC236}">
                <a16:creationId xmlns:a16="http://schemas.microsoft.com/office/drawing/2014/main" id="{8BD448DF-652D-FFB3-1F6F-69552EEADA3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157" y="2585098"/>
            <a:ext cx="3088547" cy="3107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921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949BD80-C9B6-1030-80B0-39D69D2AE8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sz="2800" b="0" i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Юстос</a:t>
            </a:r>
            <a:r>
              <a:rPr lang="uk-UA" sz="2800" b="0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фон </a:t>
            </a:r>
            <a:r>
              <a:rPr lang="uk-UA" sz="2800" b="0" i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Лібіх</a:t>
            </a:r>
            <a:endParaRPr lang="uk-UA" sz="2800" b="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3F050B2-728B-D89A-0F26-3DC02816F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sz="2800" b="0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Бочка </a:t>
            </a:r>
            <a:r>
              <a:rPr lang="uk-UA" sz="2800" b="0" i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Лібіха</a:t>
            </a:r>
            <a:endParaRPr lang="uk-UA" sz="2800" b="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0" name="Picture 4" descr="Юстус Либих – один из основателей современной химии | Русская DARPA">
            <a:extLst>
              <a:ext uri="{FF2B5EF4-FFF2-40B4-BE49-F238E27FC236}">
                <a16:creationId xmlns:a16="http://schemas.microsoft.com/office/drawing/2014/main" id="{51ED21DC-5D51-2D8E-B927-4E543FAAF18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766" y="3053443"/>
            <a:ext cx="4942013" cy="226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Принцип бочки либиха в саморазвитии - Новая грамотность - SystemsWorld Club">
            <a:extLst>
              <a:ext uri="{FF2B5EF4-FFF2-40B4-BE49-F238E27FC236}">
                <a16:creationId xmlns:a16="http://schemas.microsoft.com/office/drawing/2014/main" id="{22AD5F7E-42A3-7899-DC04-4936F798B0E3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928" y="2818866"/>
            <a:ext cx="3363685" cy="25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986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E1DABFC-13EB-C996-03E6-A16984CCFD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sz="2800" b="0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Дмитро Менделєєв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42964961-A4B4-5259-CAFD-F2D75E958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sz="2800" b="0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Дмитро </a:t>
            </a:r>
            <a:r>
              <a:rPr lang="uk-UA" sz="2800" b="0" i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Прянишніков</a:t>
            </a:r>
            <a:endParaRPr lang="uk-UA" sz="2800" b="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Менделеев Д.И.. Книги онлайн">
            <a:extLst>
              <a:ext uri="{FF2B5EF4-FFF2-40B4-BE49-F238E27FC236}">
                <a16:creationId xmlns:a16="http://schemas.microsoft.com/office/drawing/2014/main" id="{305EF0CE-657C-329D-69CC-6C3959020DE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485" y="2503924"/>
            <a:ext cx="2661558" cy="3622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Дмитрий Николаевич Прянишников | Государственное управление в России в  портретах">
            <a:extLst>
              <a:ext uri="{FF2B5EF4-FFF2-40B4-BE49-F238E27FC236}">
                <a16:creationId xmlns:a16="http://schemas.microsoft.com/office/drawing/2014/main" id="{6A077835-2293-66BA-9762-0CFACA0D9017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219" y="2897981"/>
            <a:ext cx="1828800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586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80E33B40-7FB8-1476-2015-50F117775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72198"/>
            <a:ext cx="9753600" cy="715962"/>
          </a:xfrm>
        </p:spPr>
        <p:txBody>
          <a:bodyPr/>
          <a:lstStyle/>
          <a:p>
            <a:pPr algn="ctr"/>
            <a:r>
              <a:rPr lang="uk-UA" sz="2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Уманський національний університет садівництва</a:t>
            </a:r>
            <a:endParaRPr lang="uk-UA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Уманський національний університет садівництва | Uman">
            <a:extLst>
              <a:ext uri="{FF2B5EF4-FFF2-40B4-BE49-F238E27FC236}">
                <a16:creationId xmlns:a16="http://schemas.microsoft.com/office/drawing/2014/main" id="{EDE87BA0-8EE2-705B-CF5E-3D9DA59309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310" y="2196193"/>
            <a:ext cx="8922179" cy="2465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011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D1C913-8AA1-59A5-9BFC-CE98806CC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760" y="919798"/>
            <a:ext cx="9753600" cy="715962"/>
          </a:xfrm>
        </p:spPr>
        <p:txBody>
          <a:bodyPr/>
          <a:lstStyle/>
          <a:p>
            <a:pPr algn="ctr"/>
            <a:r>
              <a:rPr lang="uk-UA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Розвиток агрохімії </a:t>
            </a:r>
            <a:r>
              <a:rPr lang="uk-UA" sz="2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Наприкінці XIX–початку XX ст. в Україні </a:t>
            </a:r>
            <a:endParaRPr lang="uk-UA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2A1F1C5B-9E67-18E0-D9B6-3575D4C8F5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194569"/>
              </p:ext>
            </p:extLst>
          </p:nvPr>
        </p:nvGraphicFramePr>
        <p:xfrm>
          <a:off x="1219200" y="1859280"/>
          <a:ext cx="9753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9309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620" y="746760"/>
            <a:ext cx="11601450" cy="4191000"/>
          </a:xfrm>
        </p:spPr>
        <p:txBody>
          <a:bodyPr/>
          <a:lstStyle/>
          <a:p>
            <a:pPr marL="0" indent="0" algn="just" fontAlgn="t">
              <a:buNone/>
            </a:pP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В агрономічній практиці 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</a:rPr>
              <a:t>найпоширеніші сім законів (правил) землеробства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 marL="571500" lvl="0" indent="-571500" algn="just" fontAlgn="t">
              <a:buFont typeface="+mj-lt"/>
              <a:buAutoNum type="romanUcPeriod"/>
            </a:pPr>
            <a:r>
              <a:rPr lang="uk-UA" sz="2800" dirty="0" err="1">
                <a:solidFill>
                  <a:schemeClr val="accent2">
                    <a:lumMod val="50000"/>
                  </a:schemeClr>
                </a:solidFill>
              </a:rPr>
              <a:t>автотрофності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 зелених рослин;</a:t>
            </a:r>
          </a:p>
          <a:p>
            <a:pPr marL="571500" lvl="0" indent="-571500" algn="just" fontAlgn="t">
              <a:buFont typeface="+mj-lt"/>
              <a:buAutoNum type="romanUcPeriod"/>
            </a:pP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рівнозначності і незалежності чинників життя рослин;</a:t>
            </a:r>
          </a:p>
          <a:p>
            <a:pPr marL="571500" lvl="0" indent="-571500" algn="just" fontAlgn="t">
              <a:buFont typeface="+mj-lt"/>
              <a:buAutoNum type="romanUcPeriod"/>
            </a:pP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сукупності взаємозв'язаної їх дії;</a:t>
            </a:r>
          </a:p>
          <a:p>
            <a:pPr marL="571500" lvl="0" indent="-571500" algn="just" fontAlgn="t">
              <a:buFont typeface="+mj-lt"/>
              <a:buAutoNum type="romanUcPeriod"/>
            </a:pP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мінімуму, оптимуму і максимуму;</a:t>
            </a:r>
          </a:p>
          <a:p>
            <a:pPr marL="571500" lvl="0" indent="-571500" algn="just" fontAlgn="t">
              <a:buFont typeface="+mj-lt"/>
              <a:buAutoNum type="romanUcPeriod"/>
            </a:pP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повернення поживних речовин у ґрунт;</a:t>
            </a:r>
          </a:p>
          <a:p>
            <a:pPr marL="571500" lvl="0" indent="-571500" algn="just" fontAlgn="t">
              <a:buFont typeface="+mj-lt"/>
              <a:buAutoNum type="romanUcPeriod"/>
            </a:pP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плодозміни;</a:t>
            </a:r>
          </a:p>
          <a:p>
            <a:pPr marL="571500" lvl="0" indent="-571500" algn="just" fontAlgn="t">
              <a:buFont typeface="+mj-lt"/>
              <a:buAutoNum type="romanUcPeriod"/>
            </a:pP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підвищення родючості ґрунту.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152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781050"/>
            <a:ext cx="11647170" cy="4959350"/>
          </a:xfrm>
        </p:spPr>
        <p:txBody>
          <a:bodyPr/>
          <a:lstStyle/>
          <a:p>
            <a:pPr algn="just" fontAlgn="t"/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uk-UA" sz="2800" b="1" i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автотрофності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зелених рослин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зелені рослини, використовуючи енергію сонячного світла і поглинаючи з повітря вуглекислий газ, а з ґрунту – воду і мінеральні речовини, синтезують необхідні їм органічні речовини в кількостях, які забезпечують розвиток і високу продуктивність рослин. </a:t>
            </a:r>
          </a:p>
          <a:p>
            <a:pPr algn="just" fontAlgn="t"/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мінімуму </a:t>
            </a:r>
            <a:r>
              <a:rPr lang="uk-UA" sz="2800" b="1" i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Лібіха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або 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обмежувальних чинників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врожай залежить від елемента живлення, кількість якого мінімальна. </a:t>
            </a:r>
          </a:p>
          <a:p>
            <a:pPr algn="just" fontAlgn="t"/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оптимуму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врожай буває найвищим за оптимального поєднання чинників. </a:t>
            </a:r>
          </a:p>
        </p:txBody>
      </p:sp>
    </p:spTree>
    <p:extLst>
      <p:ext uri="{BB962C8B-B14F-4D97-AF65-F5344CB8AC3E}">
        <p14:creationId xmlns:p14="http://schemas.microsoft.com/office/powerpoint/2010/main" val="555364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" y="1604010"/>
            <a:ext cx="12024360" cy="2830830"/>
          </a:xfrm>
        </p:spPr>
        <p:txBody>
          <a:bodyPr/>
          <a:lstStyle/>
          <a:p>
            <a:pPr algn="just" fontAlgn="t">
              <a:spcBef>
                <a:spcPts val="0"/>
              </a:spcBef>
            </a:pP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толерантності: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обмежувальний вплив на врожай чинить не тільки нестача, а і надлишок будь-якого чинника.</a:t>
            </a:r>
          </a:p>
          <a:p>
            <a:pPr algn="just" fontAlgn="t">
              <a:spcBef>
                <a:spcPts val="0"/>
              </a:spcBef>
            </a:pP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антагонізму іонів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окремі хімічні елементи, що знаходяться в ґрунті або у водному розчині в надлишку, перешкоджають поглинанню рослинами інших елементів.</a:t>
            </a:r>
          </a:p>
        </p:txBody>
      </p:sp>
    </p:spTree>
    <p:extLst>
      <p:ext uri="{BB962C8B-B14F-4D97-AF65-F5344CB8AC3E}">
        <p14:creationId xmlns:p14="http://schemas.microsoft.com/office/powerpoint/2010/main" val="3572436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33B8B21-6596-8E88-920B-E42F92FEABE9}"/>
              </a:ext>
            </a:extLst>
          </p:cNvPr>
          <p:cNvSpPr txBox="1"/>
          <p:nvPr/>
        </p:nvSpPr>
        <p:spPr>
          <a:xfrm>
            <a:off x="1371600" y="1097280"/>
            <a:ext cx="94488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t">
              <a:spcBef>
                <a:spcPts val="0"/>
              </a:spcBef>
            </a:pP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залежності рівня врожаю від кількості того чи іншого елемента живлення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зі збільшенням норми елемента живлення врожай спочатку зростає, потім стабілізується, а за дуже високих норм зазвичай починає знижуватись. </a:t>
            </a:r>
          </a:p>
          <a:p>
            <a:pPr algn="just" fontAlgn="t">
              <a:spcBef>
                <a:spcPts val="0"/>
              </a:spcBef>
            </a:pP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незамінності елементів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роль кожного елемента живлення є унікальною і самостійною, тому його не можна замінити на інший для нормального росту й розвитку рослин.</a:t>
            </a:r>
          </a:p>
          <a:p>
            <a:pPr algn="just">
              <a:spcBef>
                <a:spcPts val="0"/>
              </a:spcBef>
            </a:pP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нормованої потреби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засвоєння кожного елемента живлення відбувається у тій кількості, якої потребує рослина. </a:t>
            </a:r>
          </a:p>
        </p:txBody>
      </p:sp>
    </p:spTree>
    <p:extLst>
      <p:ext uri="{BB962C8B-B14F-4D97-AF65-F5344CB8AC3E}">
        <p14:creationId xmlns:p14="http://schemas.microsoft.com/office/powerpoint/2010/main" val="304665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7760" y="963930"/>
            <a:ext cx="9753600" cy="4191000"/>
          </a:xfrm>
        </p:spPr>
        <p:txBody>
          <a:bodyPr/>
          <a:lstStyle/>
          <a:p>
            <a:pPr marL="0" indent="0" algn="ctr">
              <a:buNone/>
            </a:pPr>
            <a:r>
              <a:rPr lang="uk-UA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  <a:p>
            <a:pPr marL="0" indent="0" algn="ctr">
              <a:buNone/>
            </a:pPr>
            <a:endParaRPr lang="uk-UA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Предмет і завдання агрохімії як науки.</a:t>
            </a:r>
          </a:p>
          <a:p>
            <a:pPr marL="0" lvl="0" indent="0">
              <a:buNone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Історія розвитку агрохімії як науки. </a:t>
            </a:r>
          </a:p>
          <a:p>
            <a:pPr marL="0" lv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закони агрохімії.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2098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6D89F53-C6C5-612F-1493-901D41A39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432560"/>
            <a:ext cx="10363200" cy="2997200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 !</a:t>
            </a:r>
          </a:p>
        </p:txBody>
      </p:sp>
    </p:spTree>
    <p:extLst>
      <p:ext uri="{BB962C8B-B14F-4D97-AF65-F5344CB8AC3E}">
        <p14:creationId xmlns:p14="http://schemas.microsoft.com/office/powerpoint/2010/main" val="39813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2940" y="781050"/>
            <a:ext cx="11029950" cy="4899660"/>
          </a:xfrm>
        </p:spPr>
        <p:txBody>
          <a:bodyPr/>
          <a:lstStyle/>
          <a:p>
            <a:pPr marL="0" indent="0" algn="just" fontAlgn="t">
              <a:buNone/>
            </a:pPr>
            <a:r>
              <a:rPr lang="uk-UA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Агрохімія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(агрономічна хімія) – наука про мінеральне живлення рослин, хімічні і біохімічні процеси в ґрунті й рослинах, застосування добрив та інших </a:t>
            </a:r>
            <a:r>
              <a:rPr lang="uk-UA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хімікатів з метою підвищення родючості ґрунтів, збільшення врожаю, поліпшення якості сільськогосподарської продукції. </a:t>
            </a:r>
          </a:p>
          <a:p>
            <a:pPr marL="0" indent="0" algn="just" fontAlgn="t">
              <a:buNone/>
            </a:pPr>
            <a:r>
              <a:rPr lang="uk-UA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Центральними в агрохімії є три проблеми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живлення рослин, родючість ґрунту і застосування добрив.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30593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192.162.132.48:5000/MyWeb/manual/agronomija/agroximiia/%D0%92%D1%81%D1%82%D1%83%D0%BF/Вступ.files/image00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130" y="1182052"/>
            <a:ext cx="7096125" cy="4155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684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1976C-8B1B-5FFE-F7A8-22F1C336E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760" y="943087"/>
            <a:ext cx="9753600" cy="715962"/>
          </a:xfrm>
        </p:spPr>
        <p:txBody>
          <a:bodyPr/>
          <a:lstStyle/>
          <a:p>
            <a:pPr algn="ctr"/>
            <a:r>
              <a:rPr lang="ru-RU" sz="32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Трансформація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добрив у 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системі</a:t>
            </a:r>
            <a:br>
              <a:rPr lang="ru-RU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r>
              <a:rPr lang="ru-RU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2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ґрунт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32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рослина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вода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атмосфера</a:t>
            </a:r>
            <a:endParaRPr lang="uk-UA" sz="320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72BDC74-A258-A911-20E7-0105001D5D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520" y="2336800"/>
            <a:ext cx="8625680" cy="331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10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2940" y="883920"/>
            <a:ext cx="11052810" cy="4579620"/>
          </a:xfrm>
        </p:spPr>
        <p:txBody>
          <a:bodyPr/>
          <a:lstStyle/>
          <a:p>
            <a:pPr marL="0" indent="0" algn="just" fontAlgn="t">
              <a:buNone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 досліджень </a:t>
            </a:r>
            <a:r>
              <a:rPr lang="uk-UA" sz="28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поділяють на три групи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лабораторні, фізіолого-агрохімічні та польові досліди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які взаємно доповнюють один одного.</a:t>
            </a:r>
          </a:p>
          <a:p>
            <a:pPr marL="0" indent="0" algn="just" fontAlgn="t">
              <a:buNone/>
            </a:pPr>
            <a:endParaRPr lang="uk-UA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t">
              <a:buNone/>
            </a:pP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sz="2800" i="1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Лабораторні методи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досліджень передбачають використання хімічних, фізико-хімічних, фізичних і мікробіологічних методів аналізу рослин, ґрунту і добрив (фотометрія, хроматографія, спектроскопія, </a:t>
            </a:r>
            <a:r>
              <a:rPr lang="uk-UA" sz="28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рентгенофлуоресцентний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мас-спектроскопія та ін.).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678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620" y="803910"/>
            <a:ext cx="11132820" cy="5391150"/>
          </a:xfrm>
        </p:spPr>
        <p:txBody>
          <a:bodyPr/>
          <a:lstStyle/>
          <a:p>
            <a:pPr marL="0" indent="0" algn="ctr" fontAlgn="t">
              <a:buNone/>
            </a:pPr>
            <a:r>
              <a:rPr lang="uk-UA" sz="28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uk-UA" sz="2800" i="1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фізіолого-агрохімічних методів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досліджень належать:</a:t>
            </a:r>
          </a:p>
          <a:p>
            <a:pPr marL="0" indent="0" algn="ctr" fontAlgn="t">
              <a:buNone/>
            </a:pPr>
            <a:endParaRPr lang="uk-UA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t"/>
            <a:r>
              <a:rPr lang="uk-UA" sz="28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вегетаційні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(проводять у спеціальних посудинах, які розміщують у вегетаційних будиночках);</a:t>
            </a:r>
          </a:p>
          <a:p>
            <a:pPr lvl="0" algn="just" fontAlgn="t"/>
            <a:r>
              <a:rPr lang="uk-UA" sz="2800" i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лізиметричні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(застосовують посудини місткістю 1–2 м</a:t>
            </a:r>
            <a:r>
              <a:rPr lang="uk-UA" sz="2800" baseline="30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для дослідження міграції і трансформування елементів живлення в ґрунті, проведення балансових експериментів;</a:t>
            </a:r>
          </a:p>
          <a:p>
            <a:pPr lvl="0" algn="just" fontAlgn="t"/>
            <a:r>
              <a:rPr lang="uk-UA" sz="28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дослідження у фітотронах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яких контролюють усі агрохімічні показники.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472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180" y="781050"/>
            <a:ext cx="11601450" cy="4191000"/>
          </a:xfrm>
        </p:spPr>
        <p:txBody>
          <a:bodyPr/>
          <a:lstStyle/>
          <a:p>
            <a:pPr marL="0" indent="0" algn="ctr" fontAlgn="t">
              <a:buNone/>
            </a:pPr>
            <a:r>
              <a:rPr lang="uk-UA" i="1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Польові досліди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ctr" fontAlgn="t">
              <a:buNone/>
            </a:pPr>
            <a:endParaRPr lang="uk-UA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t"/>
            <a:r>
              <a:rPr lang="uk-UA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дрібноділянкові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досліди ;</a:t>
            </a:r>
          </a:p>
          <a:p>
            <a:pPr lvl="0" algn="ctr" fontAlgn="t"/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короткотермінові досліди ;</a:t>
            </a:r>
          </a:p>
          <a:p>
            <a:pPr lvl="0" algn="r" fontAlgn="t"/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тривалі стаціонарні досліди ;</a:t>
            </a:r>
          </a:p>
          <a:p>
            <a:pPr lvl="0" algn="just" fontAlgn="t"/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виробничі досліди.</a:t>
            </a:r>
          </a:p>
          <a:p>
            <a:pPr marL="0" indent="0" algn="just">
              <a:buNone/>
            </a:pPr>
            <a:endParaRPr lang="uk-UA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428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310" y="769620"/>
            <a:ext cx="11738610" cy="5699760"/>
          </a:xfrm>
        </p:spPr>
        <p:txBody>
          <a:bodyPr/>
          <a:lstStyle/>
          <a:p>
            <a:pPr marL="0" indent="0" algn="ctr" fontAlgn="t">
              <a:buNone/>
            </a:pPr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сучасному етапі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тісному зв'язку з іншими науками </a:t>
            </a:r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агрохімія вирішує такі основні</a:t>
            </a:r>
            <a:r>
              <a:rPr lang="uk-UA" sz="20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завдання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ctr" fontAlgn="t">
              <a:buNone/>
            </a:pPr>
            <a:endParaRPr lang="uk-UA" sz="20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t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удосконалення шляхів керування умовами живлення рослин, обміну речовин у процесі вегетації, встановлення закономірностей формування врожаю та його якості, розроблення шляхів і способів впливу на ці процеси;</a:t>
            </a:r>
          </a:p>
          <a:p>
            <a:pPr marL="0" indent="0" algn="just" fontAlgn="t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вивчення властивостей ґрунтів і розроблення шляхів відтворення їх родючості;</a:t>
            </a:r>
          </a:p>
          <a:p>
            <a:pPr marL="0" indent="0" algn="just" fontAlgn="t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uk-UA" sz="20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колообіг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баланс елементів живлення, трансформації їх </a:t>
            </a:r>
            <a:r>
              <a:rPr lang="uk-UA" sz="20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системі ґрунт – рослина – вода – атмосфера;</a:t>
            </a:r>
          </a:p>
          <a:p>
            <a:pPr marL="0" indent="0" algn="just" fontAlgn="t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розроблення вимог щодо асортименту, якості та кількості добрив;</a:t>
            </a:r>
          </a:p>
          <a:p>
            <a:pPr marL="0" indent="0" algn="just" fontAlgn="t">
              <a:buNone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удосконалення технологій застосування добрив;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розроблення нових методів досліджень;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встановлення економічних та енергетичних показників ефективності застосування добрив;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8) контроль за екологічною ситуацією;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9) удосконалення систем агрохімічного обслуговування сільськогосподарського виробництва;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10) підготовка сільськогосподарських кадрів.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10510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3">
  <a:themeElements>
    <a:clrScheme name="">
      <a:dk1>
        <a:srgbClr val="808080"/>
      </a:dk1>
      <a:lt1>
        <a:srgbClr val="FFFFFF"/>
      </a:lt1>
      <a:dk2>
        <a:srgbClr val="808080"/>
      </a:dk2>
      <a:lt2>
        <a:srgbClr val="005800"/>
      </a:lt2>
      <a:accent1>
        <a:srgbClr val="008000"/>
      </a:accent1>
      <a:accent2>
        <a:srgbClr val="00A400"/>
      </a:accent2>
      <a:accent3>
        <a:srgbClr val="FFFFFF"/>
      </a:accent3>
      <a:accent4>
        <a:srgbClr val="6C6C6C"/>
      </a:accent4>
      <a:accent5>
        <a:srgbClr val="AAC0AA"/>
      </a:accent5>
      <a:accent6>
        <a:srgbClr val="009400"/>
      </a:accent6>
      <a:hlink>
        <a:srgbClr val="33CC33"/>
      </a:hlink>
      <a:folHlink>
        <a:srgbClr val="808080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Тема13" id="{884262A7-2810-450C-A836-858EF69DC930}" vid="{5E429385-4B0F-4796-B3BA-F668E1BC4A78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Тема13</Template>
  <TotalTime>1554</TotalTime>
  <Words>712</Words>
  <Application>Microsoft Office PowerPoint</Application>
  <PresentationFormat>Широкий екран</PresentationFormat>
  <Paragraphs>77</Paragraphs>
  <Slides>20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4" baseType="lpstr">
      <vt:lpstr>Arial</vt:lpstr>
      <vt:lpstr>Calibri</vt:lpstr>
      <vt:lpstr>Microsoft Sans Serif</vt:lpstr>
      <vt:lpstr>Тема13</vt:lpstr>
      <vt:lpstr>АГРОХІМІЯ ЯК НАУКА </vt:lpstr>
      <vt:lpstr>Презентація PowerPoint</vt:lpstr>
      <vt:lpstr>Презентація PowerPoint</vt:lpstr>
      <vt:lpstr>Презентація PowerPoint</vt:lpstr>
      <vt:lpstr>Трансформація добрив у системі  ґрунт – рослина – вода – атмосфера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«Гумусова теорія» живлення рослин</vt:lpstr>
      <vt:lpstr>Презентація PowerPoint</vt:lpstr>
      <vt:lpstr>Презентація PowerPoint</vt:lpstr>
      <vt:lpstr>Уманський національний університет садівництва</vt:lpstr>
      <vt:lpstr>Розвиток агрохімії Наприкінці XIX–початку XX ст. в Україні 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Yulia Petrusha</dc:creator>
  <cp:lastModifiedBy>Viktoriia Peretiatko</cp:lastModifiedBy>
  <cp:revision>24</cp:revision>
  <dcterms:created xsi:type="dcterms:W3CDTF">2022-09-09T10:00:25Z</dcterms:created>
  <dcterms:modified xsi:type="dcterms:W3CDTF">2024-09-01T20:17:46Z</dcterms:modified>
</cp:coreProperties>
</file>