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64" r:id="rId4"/>
    <p:sldId id="302" r:id="rId5"/>
    <p:sldId id="309" r:id="rId6"/>
  </p:sldIdLst>
  <p:sldSz cx="9144000" cy="5143500" type="screen16x9"/>
  <p:notesSz cx="6858000" cy="9144000"/>
  <p:embeddedFontLst>
    <p:embeddedFont>
      <p:font typeface="Raleway" panose="020B0604020202020204" charset="-52"/>
      <p:regular r:id="rId8"/>
      <p:bold r:id="rId9"/>
      <p:italic r:id="rId10"/>
      <p:boldItalic r:id="rId11"/>
    </p:embeddedFont>
    <p:embeddedFont>
      <p:font typeface="La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40611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048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661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153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18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981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 smtClean="0"/>
              <a:t>Digital-</a:t>
            </a:r>
            <a:r>
              <a:rPr lang="en-US" sz="2400" dirty="0"/>
              <a:t>a</a:t>
            </a:r>
            <a:r>
              <a:rPr lang="uk-UA" sz="2400" dirty="0" smtClean="0"/>
              <a:t>наліз </a:t>
            </a:r>
            <a:r>
              <a:rPr lang="uk-UA" sz="2400" dirty="0" smtClean="0"/>
              <a:t>причин, форм та наслідків міграційних процесів</a:t>
            </a:r>
            <a:endParaRPr lang="uk-UA" sz="24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645225" y="1338787"/>
            <a:ext cx="81371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Цифрові дослідження міграції</a:t>
            </a:r>
            <a:endParaRPr lang="uk-UA" sz="4400" dirty="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Мета курсу 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523401"/>
            <a:ext cx="6406632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Огляд соціальних аспектів міграційних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процесів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Вивчення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соціальних, економічних, культурних і політичних факторів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міграції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з використанням цифрових технологій</a:t>
            </a:r>
            <a:endParaRPr lang="uk-UA" b="1" dirty="0" smtClean="0">
              <a:solidFill>
                <a:schemeClr val="bg2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Розвиток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навичок аналізу впливу міграції на суспільство</a:t>
            </a:r>
            <a:endParaRPr lang="uk-UA" sz="1200" dirty="0">
              <a:solidFill>
                <a:schemeClr val="bg2">
                  <a:lumMod val="50000"/>
                </a:schemeClr>
              </a:solidFill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239256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>
                <a:solidFill>
                  <a:srgbClr val="0070C0"/>
                </a:solidFill>
              </a:rPr>
              <a:t>Завдання курсу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3700" y="1241485"/>
            <a:ext cx="620233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Дослідження основних типів та форм міграції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Аналіз взаємодії мігрантів із приймаючим суспільством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Вивчення впливу глобалізації на міграційні 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процеси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Ознайомлення з політикою і регулюванням міграції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239256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2400" dirty="0">
                <a:solidFill>
                  <a:srgbClr val="0070C0"/>
                </a:solidFill>
              </a:rPr>
              <a:t>Структура курсу</a:t>
            </a:r>
            <a:endParaRPr sz="2400" dirty="0">
              <a:solidFill>
                <a:srgbClr val="0070C0"/>
              </a:solidFill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3"/>
          </p:nvPr>
        </p:nvSpPr>
        <p:spPr>
          <a:xfrm>
            <a:off x="3278460" y="1200150"/>
            <a:ext cx="4971847" cy="3725700"/>
          </a:xfrm>
        </p:spPr>
        <p:txBody>
          <a:bodyPr/>
          <a:lstStyle/>
          <a:p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Основи теорії </a:t>
            </a:r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міграції</a:t>
            </a:r>
          </a:p>
          <a:p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Історичний </a:t>
            </a:r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розвиток міграційних </a:t>
            </a:r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процесів</a:t>
            </a:r>
          </a:p>
          <a:p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Глобалізація </a:t>
            </a:r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і </a:t>
            </a:r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міграція</a:t>
            </a:r>
          </a:p>
          <a:p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Інтеграція </a:t>
            </a:r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та асиміляція </a:t>
            </a:r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мігрантів</a:t>
            </a:r>
          </a:p>
          <a:p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Міграційна </a:t>
            </a:r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політика та </a:t>
            </a:r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регулювання</a:t>
            </a:r>
          </a:p>
          <a:p>
            <a:r>
              <a:rPr lang="uk-UA" sz="1600" b="1" u="sng" dirty="0" smtClean="0">
                <a:solidFill>
                  <a:schemeClr val="bg2">
                    <a:lumMod val="50000"/>
                  </a:schemeClr>
                </a:solidFill>
              </a:rPr>
              <a:t>Соціальні </a:t>
            </a:r>
            <a:r>
              <a:rPr lang="uk-UA" sz="1600" b="1" u="sng" dirty="0">
                <a:solidFill>
                  <a:schemeClr val="bg2">
                    <a:lumMod val="50000"/>
                  </a:schemeClr>
                </a:solidFill>
              </a:rPr>
              <a:t>та культурні наслідки міграції</a:t>
            </a:r>
            <a:endParaRPr lang="uk-UA" sz="1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6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239256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2400" dirty="0" smtClean="0">
                <a:solidFill>
                  <a:srgbClr val="0070C0"/>
                </a:solidFill>
              </a:rPr>
              <a:t>Особливості діджиталізації міграційних процесів</a:t>
            </a:r>
            <a:endParaRPr sz="2400" dirty="0">
              <a:solidFill>
                <a:srgbClr val="0070C0"/>
              </a:solidFill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3"/>
          </p:nvPr>
        </p:nvSpPr>
        <p:spPr>
          <a:xfrm>
            <a:off x="983556" y="1559858"/>
            <a:ext cx="7266751" cy="3365991"/>
          </a:xfrm>
        </p:spPr>
        <p:txBody>
          <a:bodyPr/>
          <a:lstStyle/>
          <a:p>
            <a:r>
              <a:rPr lang="uk-UA" sz="1600" b="1" dirty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</a:rPr>
              <a:t>іджиталізація </a:t>
            </a:r>
            <a:r>
              <a:rPr lang="uk-UA" sz="1600" b="1" dirty="0">
                <a:solidFill>
                  <a:schemeClr val="bg2">
                    <a:lumMod val="50000"/>
                  </a:schemeClr>
                </a:solidFill>
              </a:rPr>
              <a:t>у міграційних процесах має амбівалентний </a:t>
            </a: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</a:rPr>
              <a:t>характер. </a:t>
            </a:r>
            <a:r>
              <a:rPr lang="uk-UA" sz="1600" b="1" dirty="0">
                <a:solidFill>
                  <a:schemeClr val="bg2">
                    <a:lumMod val="50000"/>
                  </a:schemeClr>
                </a:solidFill>
              </a:rPr>
              <a:t>З одного боку вона розширює можливості мігрантів, які завдяки соціальним медіа отримують доступ до інформації про країни прибуття і можуть створювати мігрантські цифрові </a:t>
            </a: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</a:rPr>
              <a:t>спільноти, </a:t>
            </a:r>
            <a:r>
              <a:rPr lang="uk-UA" sz="1600" b="1" dirty="0">
                <a:solidFill>
                  <a:schemeClr val="bg2">
                    <a:lumMod val="50000"/>
                  </a:schemeClr>
                </a:solidFill>
              </a:rPr>
              <a:t>з іншого – дає державним органам цифрові інструменти обмеження і контролю міграційних потоків, а також посилює загрози цифрового шахрайства, кібербулінгу, експлуатації тощо. </a:t>
            </a:r>
            <a:endParaRPr lang="uk-UA" sz="1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23898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159</Words>
  <Application>Microsoft Office PowerPoint</Application>
  <PresentationFormat>Екран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Raleway</vt:lpstr>
      <vt:lpstr>Arial</vt:lpstr>
      <vt:lpstr>Lato</vt:lpstr>
      <vt:lpstr>Antonio template</vt:lpstr>
      <vt:lpstr>Digital-aналіз причин, форм та наслідків міграційних процесів</vt:lpstr>
      <vt:lpstr>Мета курсу </vt:lpstr>
      <vt:lpstr>Завдання курсу</vt:lpstr>
      <vt:lpstr>Структура курсу</vt:lpstr>
      <vt:lpstr>Особливості діджиталізації міграційних процесів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ОП Соціологія (магістр) на 2024-2025 рік</dc:title>
  <dc:creator>Taisiia</dc:creator>
  <cp:lastModifiedBy>Taisiia</cp:lastModifiedBy>
  <cp:revision>28</cp:revision>
  <dcterms:modified xsi:type="dcterms:W3CDTF">2024-11-01T20:31:15Z</dcterms:modified>
</cp:coreProperties>
</file>