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/>
          <a:lstStyle/>
          <a:p>
            <a:r>
              <a:rPr lang="uk-UA" dirty="0" smtClean="0"/>
              <a:t>Інтегровані фахові </a:t>
            </a:r>
            <a:r>
              <a:rPr lang="uk-UA" dirty="0" err="1" smtClean="0"/>
              <a:t>комунікцаії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Курс «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ринку рекламу. 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вимогловою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комунікування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нею. Реклама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чином не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впливогенною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підсиленні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прагматичного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Одним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актуалізована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сьогоденні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комунікцаійній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» є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концепцією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осмисленні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інтерпретувати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категорійний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роль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домінантного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 товар/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 4) набути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b="1" dirty="0" smtClean="0">
                <a:solidFill>
                  <a:srgbClr val="0033CC"/>
                </a:solidFill>
              </a:rPr>
              <a:t/>
            </a:r>
            <a:br>
              <a:rPr lang="uk-UA" sz="2000" b="1" dirty="0" smtClean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</a:t>
            </a:r>
            <a:r>
              <a:rPr lang="uk-UA" sz="2000" dirty="0" smtClean="0">
                <a:solidFill>
                  <a:srgbClr val="0033CC"/>
                </a:solidFill>
              </a:rPr>
              <a:t>знати: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Згідно з вимогами освітньо-професійної програми студенти мають знати: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зміст поняття </a:t>
            </a:r>
            <a:r>
              <a:rPr lang="uk-UA" sz="2000" dirty="0" smtClean="0">
                <a:solidFill>
                  <a:srgbClr val="0033CC"/>
                </a:solidFill>
              </a:rPr>
              <a:t>«</a:t>
            </a:r>
            <a:r>
              <a:rPr lang="uk-UA" sz="2000" dirty="0">
                <a:solidFill>
                  <a:srgbClr val="0033CC"/>
                </a:solidFill>
              </a:rPr>
              <a:t>маркетингові комунікації», «маркетингова політика комунікацій», «інтегровані маркетингові комунікації</a:t>
            </a:r>
            <a:r>
              <a:rPr lang="uk-UA" sz="2000" dirty="0" smtClean="0">
                <a:solidFill>
                  <a:srgbClr val="0033CC"/>
                </a:solidFill>
              </a:rPr>
              <a:t>», </a:t>
            </a:r>
            <a:r>
              <a:rPr lang="uk-UA" sz="2000" dirty="0">
                <a:solidFill>
                  <a:srgbClr val="0033CC"/>
                </a:solidFill>
              </a:rPr>
              <a:t>«синергетичний ефект</a:t>
            </a:r>
            <a:r>
              <a:rPr lang="uk-UA" sz="2000" dirty="0" smtClean="0">
                <a:solidFill>
                  <a:srgbClr val="0033CC"/>
                </a:solidFill>
              </a:rPr>
              <a:t>»;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складники, які утворюють систему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домінантні позиції реклами в системі інтегрованих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основні концепції та підходи до інтерпретації </a:t>
            </a:r>
            <a:r>
              <a:rPr lang="uk-UA" sz="2000" dirty="0" smtClean="0">
                <a:solidFill>
                  <a:srgbClr val="0033CC"/>
                </a:solidFill>
              </a:rPr>
              <a:t>фахових комунікацій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чинники, що зумовлюють застосування інтегрованих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систему маркетингових комунікацій, зокрема основних та синтетичних;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підходи до поєднання/інтеграції сукупності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уміти: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осмислювати  сучасний рекламний ринок та роль реклами на ньому;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домінантні позиції реклами на тому чи іншому етапі життєвого циклу товару;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виявляти сумісність тих чи тих комунікативних засобів з метою посилення ефективності маркетингових </a:t>
            </a:r>
            <a:r>
              <a:rPr lang="uk-UA" sz="2000" dirty="0" smtClean="0">
                <a:solidFill>
                  <a:srgbClr val="0033CC"/>
                </a:solidFill>
              </a:rPr>
              <a:t>заходів.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14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Інтегровані фахові комунікцаії</vt:lpstr>
      <vt:lpstr>   Курс «Інтегровані фахові комунікцаії» спрямований на  розкриття концепції інтеграції комунікацій, яка стала однією із актуальних на ринку рекламу.  На сучасному етапі розвитку суспільства  аудиторія стає досить вимогловою до  шляхів комунікування з нею. Реклама певним чином не завжди  є настільки впливогенною, якою була раніше. Тому виникає необхідність пошуку нових шляхів взаємодії з аудиторією та підсиленні  прагматичного ефекту. Одним із таких підходів стала актуалізована у сьогоденні концепція інтегації  комунікацій, тобто  шляхів  поєднання  різних комунікацій в  одній комунікцаійній стратегії.               .     .        </vt:lpstr>
      <vt:lpstr>Презентация PowerPoint</vt:lpstr>
      <vt:lpstr>У результаті успішного вивчення курсу студенти  мають знати: Згідно з вимогами освітньо-професійної програми студенти мають знати:  - зміст поняття «маркетингові комунікації», «маркетингова політика комунікацій», «інтегровані маркетингові комунікації», «синергетичний ефект»; - складники, які утворюють систему маркетингових комунікацій; - домінантні позиції реклами в системі інтегрованих маркетингових комунікацій; - основні концепції та підходи до інтерпретації фахових комунікацій; - чинники, що зумовлюють застосування інтегрованих маркетингових комунікацій;  - систему маркетингових комунікацій, зокрема основних та синтетичних; - підходи до поєднання/інтеграції сукупності маркетингових комунікацій;  уміти: - осмислювати  сучасний рекламний ринок та роль реклами на ньому; - визначати домінантні позиції реклами на тому чи іншому етапі життєвого циклу товару; - виявляти сумісність тих чи тих комунікативних засобів з метою посилення ефективності маркетингових заходів.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22</cp:revision>
  <dcterms:created xsi:type="dcterms:W3CDTF">2020-05-10T20:59:12Z</dcterms:created>
  <dcterms:modified xsi:type="dcterms:W3CDTF">2020-09-05T10:19:28Z</dcterms:modified>
</cp:coreProperties>
</file>