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1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12.10.2022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91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097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727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592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37344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2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286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180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291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66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167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81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61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697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430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66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12.10.2022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62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1033" y="168812"/>
            <a:ext cx="7958050" cy="1564376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ЕКОНОМІЧНИЙ РОЗВИТОК УКРАЇНИ: ЄВРОПЕЙСЬКИЙ ВЕКТОР ІНТЕГРАЦІЇ</a:t>
            </a:r>
            <a:endParaRPr lang="ru-RU" sz="32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46909" y="3103418"/>
            <a:ext cx="8340436" cy="1828800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sz="2400" b="1" i="1" dirty="0">
                <a:solidFill>
                  <a:srgbClr val="002060"/>
                </a:solidFill>
                <a:latin typeface="Cambria" pitchFamily="18" charset="0"/>
                <a:ea typeface="Cambria" panose="02040503050406030204" pitchFamily="18" charset="0"/>
              </a:rPr>
              <a:t>ТЕМА </a:t>
            </a:r>
            <a:r>
              <a:rPr lang="uk-UA" sz="2400" b="1" i="1" dirty="0" smtClean="0">
                <a:solidFill>
                  <a:srgbClr val="002060"/>
                </a:solidFill>
                <a:latin typeface="Cambria" pitchFamily="18" charset="0"/>
                <a:ea typeface="Cambria" panose="02040503050406030204" pitchFamily="18" charset="0"/>
              </a:rPr>
              <a:t>2</a:t>
            </a:r>
          </a:p>
          <a:p>
            <a:pPr algn="ctr">
              <a:spcBef>
                <a:spcPts val="0"/>
              </a:spcBef>
            </a:pPr>
            <a:endParaRPr lang="uk-UA" sz="2400" b="1" i="1" dirty="0">
              <a:solidFill>
                <a:srgbClr val="002060"/>
              </a:solidFill>
              <a:latin typeface="Cambria" pitchFamily="18" charset="0"/>
              <a:ea typeface="Cambria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uk-UA" sz="2400" b="1" dirty="0" smtClean="0">
                <a:solidFill>
                  <a:srgbClr val="002060"/>
                </a:solidFill>
                <a:effectLst/>
                <a:latin typeface="Cambria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ТЕОРЕТИЧНІ МОДЕЛІ ЄВРОПЕЙСЬКОЇ ІНТЕГРАЦІЇ </a:t>
            </a:r>
            <a:endParaRPr lang="uk-UA" sz="2400" b="1" dirty="0">
              <a:solidFill>
                <a:srgbClr val="002060"/>
              </a:solidFill>
              <a:effectLst/>
              <a:latin typeface="Cambria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b="1" i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044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>
            <a:extLst>
              <a:ext uri="{FF2B5EF4-FFF2-40B4-BE49-F238E27FC236}">
                <a16:creationId xmlns="" xmlns:a16="http://schemas.microsoft.com/office/drawing/2014/main" id="{CC3D2C69-7154-4132-B0AE-DE100137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623455"/>
            <a:ext cx="9989897" cy="600594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РЕАЛІСТИ</a:t>
            </a:r>
            <a:r>
              <a:rPr lang="uk-UA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 </a:t>
            </a: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найважливішим завданням суверенної держави є утримання свого впливу та поширення його на решту світу.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400" b="1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ІДЕАЛІСТИ</a:t>
            </a:r>
            <a:r>
              <a:rPr lang="uk-UA" sz="24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вважають, що традиційна національна політика з позиції сили втрачає своє значення в умовах зростаючої залежності промислових держав, тобто спостерігається політична взаємозалежність, і особливо у таких сферах, як економіка, технологія та екологія.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Реальна інтеграція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втілюється через інтенсивність формування та поглиблення економічних зв’язків національних економічних систем на різних рівнях, а також через розширення політичних та суспільних контактів.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Функціональна інтеграція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передбачає формування механізмів взаємодії в економічній, політичній, інституціонально-правовій, соціальній та інших сферах.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400" i="1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x-none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518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1118" y="137052"/>
            <a:ext cx="3317842" cy="4537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000" b="1" i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ПРОДОВЖЕННЯ СЛАЙДУ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745" y="689317"/>
            <a:ext cx="10517732" cy="593315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Інституціональна інтеграція</a:t>
            </a:r>
            <a:r>
              <a:rPr lang="uk-UA" sz="23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процес встановлення та розширення інституціональних, інструментальних та адміністративних зв’язків, правового оформлення поглиблення взаємодії держав, тобто створення інституціонального середовища (політичних, соціально-економічних, юридичних правил для зниження затрат ресурсів) як базису суспільно-економічних відносин.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«Економічна інтеграційна модель»</a:t>
            </a:r>
            <a:r>
              <a:rPr lang="uk-UA" sz="23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23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базується на ідеї зовнішньоекономічної політики, орієнтованої на вільну торгівлю.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міжурядового співробітництва</a:t>
            </a:r>
            <a:r>
              <a:rPr lang="uk-UA" sz="23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передбачає поступове спільне злиття держав угрупування. Ця модель відноситься до «реалістичної» школи. </a:t>
            </a:r>
            <a:endParaRPr lang="x-none" sz="23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«Поступова інтеграція»</a:t>
            </a:r>
            <a:r>
              <a:rPr lang="uk-UA" sz="23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простежується на прикладі сучасного ЄС, держави-учасниці якого при вступі мають певні відмінності в економічному розвитку і змушені застосовувати певні заходи для покращення своєї економічної ситуації, що в майбутньому сприяє економічному вирівнюванню в усіх державах-членах інтеграційного угрупування. </a:t>
            </a:r>
            <a:endParaRPr lang="x-none" sz="23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3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Модель «часткової участі» </a:t>
            </a:r>
            <a:r>
              <a:rPr lang="uk-UA" sz="23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інтеграції передбачає участь країн в окремих сферах взаємодії (зовнішня, оборонна або соціальна політика). 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866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2" y="278657"/>
            <a:ext cx="10307995" cy="6333157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ВАРІАНТИ ПОЯСНЕННЯ ФЕНОМЕНУ ІНТЕГРАЦІЇ ЩОДО СПІВВІДНОШЕННЯ «ЕКОНОМІКА – ПОЛІТИКА»</a:t>
            </a: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перший напрям – інтеграційні процеси мають політичні причини і є політичною дією; об’єктивний історичний процес веде перш за все до досягнення політичної єдності держав, повинен свідомо регулюватися та керуватися, а економічні переваги можуть бути незначними;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другий напрям – інтеграційні процеси базуються насамперед на економічних факторах, мають економічне походження (інтернаціоналізація господарських зв’язків, міжнародний поділ праці і т. д.), однак переслідують і політичні цілі, які є більш важливі;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третій напрям – інтеграційні процеси розуміють винятково як об’єктивну економічну закономірність (необхідність розширення масштабів виробництва, вихід виробничих циклів за національні кордони).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313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6080" y="193729"/>
            <a:ext cx="3854548" cy="66185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800" b="1" i="1" dirty="0">
                <a:latin typeface="Cambria" panose="02040503050406030204" pitchFamily="18" charset="0"/>
              </a:rPr>
              <a:t>ОЗНАКИ ІНТЕГРАЦІЇ: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28" y="1055077"/>
            <a:ext cx="10414861" cy="5609194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взаємопроникнення і переплетіння національних виробничих процесів;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широкий розвиток міжнародної спеціалізації і кооперації у виробництві, науці, техніці на основі найбільш прогресивних їх форм;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глибокі структурні зрушення в економічних системах країн-учасниць;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необхідність цілеспрямованого регулювання інтеграційного процесу, розроблення скоординованої економічної стратегії та політики;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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регіональність територіальних масштабів. </a:t>
            </a: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 зазначено в Законі України «Про засади внутрішньої і зовнішньої політики» від 01.07.2010 року № 2411-VI, одна із засад зовнішньої політики – забезпечення </a:t>
            </a:r>
            <a:r>
              <a:rPr lang="uk-UA" sz="28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інтеграції України в європейський політичний, економічний, правовий простір.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28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ТАКИМ ЧИНОМ,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Інтеграція</a:t>
            </a: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– це єднання різних систем (в контексті нашого дослідження мова йдеться про країни), для проведення спільної міжнародної політики, з метою досягнення поставлених цілей.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x-none" sz="2400" i="1" dirty="0">
              <a:solidFill>
                <a:srgbClr val="FF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834538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</TotalTime>
  <Words>485</Words>
  <Application>Microsoft Office PowerPoint</Application>
  <PresentationFormat>Произвольный</PresentationFormat>
  <Paragraphs>37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 ЕКОНОМІЧНИЙ РОЗВИТОК УКРАЇНИ: ЄВРОПЕЙСЬКИЙ ВЕКТОР ІНТЕГРАЦІЇ</vt:lpstr>
      <vt:lpstr>Слайд 2</vt:lpstr>
      <vt:lpstr>ПРОДОВЖЕННЯ СЛАЙДУ </vt:lpstr>
      <vt:lpstr>Слайд 4</vt:lpstr>
      <vt:lpstr>ОЗНАКИ ІНТЕГРАЦІЇ: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 </dc:title>
  <dc:creator>Buh</dc:creator>
  <cp:lastModifiedBy>Асус</cp:lastModifiedBy>
  <cp:revision>124</cp:revision>
  <dcterms:created xsi:type="dcterms:W3CDTF">2019-11-02T14:16:53Z</dcterms:created>
  <dcterms:modified xsi:type="dcterms:W3CDTF">2022-10-12T10:18:15Z</dcterms:modified>
</cp:coreProperties>
</file>