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469"/>
            <a:ext cx="7772400" cy="1080119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США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4377"/>
            <a:ext cx="8208912" cy="573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36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Джордж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Герберт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Вокер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Буш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855" y="1268759"/>
            <a:ext cx="4186808" cy="5112569"/>
          </a:xfrm>
        </p:spPr>
        <p:txBody>
          <a:bodyPr/>
          <a:lstStyle/>
          <a:p>
            <a:pPr marL="0" indent="0" algn="ctr">
              <a:buNone/>
            </a:pPr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41-й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США (1989–1993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ctr">
              <a:buNone/>
            </a:pP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 партія.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4178311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1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Вільям Джефферсон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«Білл»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Клінтон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412776"/>
            <a:ext cx="4330824" cy="5289386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42-й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Америки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(1993-2001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3960440" cy="528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99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Джордж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Вокер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Буш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124744"/>
            <a:ext cx="3981128" cy="5526853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США</a:t>
            </a: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(2001-2009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4176464" cy="55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31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Барак Хусейн Обама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171630"/>
            <a:ext cx="4042792" cy="5260860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44-ий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США</a:t>
            </a: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(2009-2017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6" r="3529"/>
          <a:stretch/>
        </p:blipFill>
        <p:spPr bwMode="auto">
          <a:xfrm>
            <a:off x="395536" y="1171630"/>
            <a:ext cx="4248472" cy="526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17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Дональд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Джон Трамп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2090" y="1484784"/>
            <a:ext cx="4302398" cy="4641379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США з 20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2017 року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r="14748"/>
          <a:stretch/>
        </p:blipFill>
        <p:spPr bwMode="auto">
          <a:xfrm>
            <a:off x="304916" y="1484784"/>
            <a:ext cx="435717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254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88"/>
          <a:stretch/>
        </p:blipFill>
        <p:spPr bwMode="auto">
          <a:xfrm>
            <a:off x="1" y="1196752"/>
            <a:ext cx="4301888" cy="403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3"/>
          <a:stretch/>
        </p:blipFill>
        <p:spPr bwMode="auto">
          <a:xfrm>
            <a:off x="4490013" y="1196752"/>
            <a:ext cx="4653987" cy="403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29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Заборона на в'їзд мусульманам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виборами</a:t>
            </a:r>
            <a:r>
              <a:rPr lang="ru-RU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пан Трамп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обіцяв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цілком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сповна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заборонити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мусульманам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в'їзд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Штатів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влада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"не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розбереться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виборів</a:t>
            </a:r>
            <a:r>
              <a:rPr lang="ru-RU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пункт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одним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перших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наштовхнувся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перешкоди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кампанії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Трамп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замінив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повна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заборона"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інший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- "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суворий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контроль".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став президентом,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постанови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пересування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застрягли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судах - і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третю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схвалили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Верховний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суд США постановив,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ініційована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паном Трампом заборона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в'їзд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шести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переважно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мусульманським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(Чад,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Іран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Лівія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Сомалі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Сирія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Ємен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набуде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чинності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відсутності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правових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претензій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6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Стіна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уздовж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мексиканського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кордону,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профінансована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Мексикою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Зведення стіни уздовж кордону між США та Мексикою - одна з найсуперечливіших обіцянок передвиборчої кампанії пана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Трампа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Він також наголошував, що платитиме за будівництво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Мексика.</a:t>
            </a:r>
          </a:p>
          <a:p>
            <a:pPr marL="0" indent="0">
              <a:buNone/>
            </a:pP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Жодної цеглини цієї "високої й гарної стіни" ще не закладено.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Демократи принципово проти такої стіни, а багатьох республіканців лякає її вартість - за внутрішнім звітом Міністерства національної безпеки США, вона може сягнути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21,5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доларів.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грудні 2018 р. в уряді США стався "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шатдаун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" після того, як демократи не погодились на вимогу пана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Трампа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виділити на зведення стіни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доларів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з національного бюджету.</a:t>
            </a:r>
          </a:p>
        </p:txBody>
      </p:sp>
    </p:spTree>
    <p:extLst>
      <p:ext uri="{BB962C8B-B14F-4D97-AF65-F5344CB8AC3E}">
        <p14:creationId xmlns:p14="http://schemas.microsoft.com/office/powerpoint/2010/main" val="394536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Депортація всіх нелегальних іммігрантів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Під час кампанії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неодноразово повторював, що депортує всіх, хто перебуває у США без належних документів, - а це понад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11 мільйонів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осіб, за оцінками експертів.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З наближенням дати голосування він дещо пом'якшив свою позицію, а після обрання звузив свою мету до депортації двох-трьох мільйонів "злочинців з історією правопорушень, бандитів і продавців наркотиків".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2018 фінансовому році відбулося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256 тисяч депортацій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- дещо більше, ніж попереднього року, але набагато менше, ніж, скажімо, у 2012, коли адміністрація Обами депортувала рекордне число осіб - 410 тисяч.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Втім, лишається невизначеним майбутнє молодих людей, яких нелегально ввезли до США до досягнення повноліття.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скасував програму відтермінування депортації для дітей іммігрантів 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Deferred Action for Childhood Arrivals - DACA),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яка була запроваджена за часів Обами і дозволяє лишатися у США приблизно 700 тисячам молодих людей. Тепер їхні справи потрапили у правовий вакуум.</a:t>
            </a:r>
          </a:p>
        </p:txBody>
      </p:sp>
    </p:spTree>
    <p:extLst>
      <p:ext uri="{BB962C8B-B14F-4D97-AF65-F5344CB8AC3E}">
        <p14:creationId xmlns:p14="http://schemas.microsoft.com/office/powerpoint/2010/main" val="189287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Вихід з Паризької угоди щодо зміни клімату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Під час кампанії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казав, що кліматичні зміни - вигадка Китаю і що Паризька угода придушує розвиток США.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Після трьох місяців роздумів президент вийшов з Паризької угоди, підписаної майже 200 країнами.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США звільнять від зобов'язань лише через кілька років, але тут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, безумовно, дотримав слова.</a:t>
            </a:r>
          </a:p>
        </p:txBody>
      </p:sp>
    </p:spTree>
    <p:extLst>
      <p:ext uri="{BB962C8B-B14F-4D97-AF65-F5344CB8AC3E}">
        <p14:creationId xmlns:p14="http://schemas.microsoft.com/office/powerpoint/2010/main" val="26301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Гаррі Трумен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171574"/>
            <a:ext cx="4176464" cy="5444134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Штатів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Америки</a:t>
            </a: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(1945–1953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роки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r="25732"/>
          <a:stretch/>
        </p:blipFill>
        <p:spPr bwMode="auto">
          <a:xfrm>
            <a:off x="204174" y="1171574"/>
            <a:ext cx="4511842" cy="544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97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Бомбардування "ІД"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виборами</a:t>
            </a:r>
            <a:r>
              <a:rPr lang="ru-RU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Виступаючи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Айові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листопаді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2015 року, пан Трамп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оголосив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гребуючи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лайкою),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бомбитиме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угрупування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Ісламська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держава",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допоки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знищить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квітні 2017 року США скинули на базу "ІД" в Афганістані свою найпотужнішу (окрім ядерних) бомбу - "матір усіх бомб".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ставить собі в заслугу те, що "ІД" втратила значні території в Іраку та Сирії; його словами, це угрупування "переважно подолане".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Хоча бойовики "ІД" справді втратили майже всю колишню територію, його лідер і тисячі послідовників досі проводять свою діяльність.</a:t>
            </a:r>
          </a:p>
        </p:txBody>
      </p:sp>
    </p:spTree>
    <p:extLst>
      <p:ext uri="{BB962C8B-B14F-4D97-AF65-F5344CB8AC3E}">
        <p14:creationId xmlns:p14="http://schemas.microsoft.com/office/powerpoint/2010/main" val="321266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Повернення додому американських військових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400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Під час кампанії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сказав, що на Близькому Сході панує "повний хаос" і пошкодував, що уряд витратив трильйони доларів на дії в тому регіоні замість внутрішніх потреб США.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У вересні 2017 року адміністрація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Трампа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оголосила про додаткову передислокацію 3000 військових до Афганістану.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пояснив, що його підхід залежить від ситуації в регіоні.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Сирії, США очолили коаліцію проти бойовиків ІД, разом з сирійськими курдами й арабськими опозиціонерами; у воєнних діях взяли участь близько 2000 американців.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грудні 2018 року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наказав вивести весь американський контингент із Сирії.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Ще через кілька днів американські ЗМІ повідомили, що президент планує зменшити американську присутність в Афганістані удвічі: з 14 до 7 тисяч.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Після такого рішення пана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Трампа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подали у відставку двоє поважних посадовців: міністр оборони Джеймс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Меттіс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і спеціальний представник президента у коаліції проти "ІД"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Бретт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МакГерк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56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Зменшення податків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обіцяв зменшити податок на прибуток підприємств та суттєво урізати податки для працевлаштованого населення.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Податкову реформу, ініційовану республіканцями, нарешті прийняли у грудні 2017 року, і вона значною мірою втілює обіцянки президента, хоча багато хто в суспільстві заперечує користь від неї.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мусив піти на деякі компроміси: зокрема корпоративний податок зменшено з 35% до 21% (а не до 15%, як він спочатку обіцяв).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Щодо фізичних осіб, податки для них зменшено на обмежений термін, хоча республіканці стверджують, що майбутній уряд просто подовжить дію цих пільг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6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Удосконалення інфраструктури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Інфраструктура США стане "найкращою у світі і, перебудовуючи її, ми повернемо робочі місця мільйонам американців", сказав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у промові після своєї перемоги в листопаді.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Президент кілька разів повторював свою обіцянку асигнувати значні кошти на американські дороги, залізницю й аеропорти, проте відчутних змін не спостерігається.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березні 2018 року Конгрес виділив 21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доларів на оновлення інфраструктури - далеко не ті 1,5 трильйони, які просив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34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судді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Верховному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суді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виборами</a:t>
            </a:r>
            <a:r>
              <a:rPr lang="ru-RU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Пан Трамп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обіцяв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ввести до Верховного Суду США консервативного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суддю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виборів</a:t>
            </a:r>
            <a:r>
              <a:rPr lang="ru-RU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справді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призначив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суддів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Ніла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Горсача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Бретта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Кавано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призначити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пана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Горсача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довелося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внести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процедурні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правил Сенату;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втім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суперечок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викликало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призначення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пана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Кавано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Останнього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звинуватили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сексуальних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домаганнях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рішуче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заперечив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Врешті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кандидатуру затвердили 50-ма голосами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48-ми;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найменша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перевага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такому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голосуванні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1881 року.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Окрім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найвищого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суду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пан Трамп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призначив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десятки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консервативних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суддів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нижчих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федеральних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судах.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8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Позбутися видатків на НАТО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сказав, що західний військовий альянс "віджив своє". Зокрема його непокоїло те, чи справді всі члени НАТО виконують свою частину зобов'язань і "оплачують свої рахунки".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квітні 2018 року, приймаючи у Білому домі генерального секретаря НАТО, президент США сказав, що загроза тероризму знову актуалізувала потребу у військовому альянсі.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 саміті НАТО в липні 2018 року 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іще раз висловив альянсу свою підтримку, але зауважив, що США можуть і піти з НАТО, якщо союзники не погодяться на їхні вимоги щодо бюджету.</a:t>
            </a:r>
          </a:p>
        </p:txBody>
      </p:sp>
    </p:spTree>
    <p:extLst>
      <p:ext uri="{BB962C8B-B14F-4D97-AF65-F5344CB8AC3E}">
        <p14:creationId xmlns:p14="http://schemas.microsoft.com/office/powerpoint/2010/main" val="2947824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Скасування медичної реформи Обами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виборами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Одним з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пунктів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передвиборчої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пана Трампа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скасування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реформи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проведеної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попередником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спробі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охопити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державною системою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15%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на той час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Пан Трамп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обіцяв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розробити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свою альтернативу.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виборів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республіканці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змогли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формально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відкликати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реформу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провести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власні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закони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Трампа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вдалося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змінити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окремі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закону -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скоротити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страховій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програмі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урізати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субсидії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повністю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скасувати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штраф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відмовляється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купувати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медичне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А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грудні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2018 року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федеральний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суддя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Техасі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постановив,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скасування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штрафу - "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невіддільної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закону -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реформу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неконституційною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Втім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закон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зберігає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чинність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допоки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апеляцію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розгляне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Верховний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Суд США.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73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посольства США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Ізраїлі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виборами: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Трамп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пообіцяв, що посольство США в Ізраїлі переїде з Тель-Авіва в Єрусалим - розділене місто, на яке претендують як євреї, так і палестинці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виборів: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У грудні 2017 року він офіційно визнав Єрусалим столицею Ізраїлю і схвалив переїзд американського посольства.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Воно відкрилося на новому місці у травні 2018 року - на 70-ту річницю Ізраїлю; але з тель-авівського посольства туди переїхала лише частина служб.</a:t>
            </a:r>
          </a:p>
          <a:p>
            <a:pPr marL="0" indent="0">
              <a:buNone/>
            </a:pP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Навіть і так, ізраїльський уряд вважає цей частковий переїзд видатним дипломатичним досягненням, надаючи йому символічного значення.</a:t>
            </a:r>
          </a:p>
        </p:txBody>
      </p:sp>
    </p:spTree>
    <p:extLst>
      <p:ext uri="{BB962C8B-B14F-4D97-AF65-F5344CB8AC3E}">
        <p14:creationId xmlns:p14="http://schemas.microsoft.com/office/powerpoint/2010/main" val="227369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Дуайт Девід Ейзенхауер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8022" y="1196752"/>
            <a:ext cx="4464496" cy="5186982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США (1953-1961),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з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головних американських воєначальників Другої світової війни, головнокомандувач сил Антигітлерівської коаліції в Європі.</a:t>
            </a:r>
          </a:p>
          <a:p>
            <a:pPr marL="0" indent="0" algn="ctr">
              <a:buNone/>
            </a:pP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 партія.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r="23072"/>
          <a:stretch/>
        </p:blipFill>
        <p:spPr bwMode="auto">
          <a:xfrm>
            <a:off x="199550" y="1196752"/>
            <a:ext cx="4248472" cy="518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96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Фітцджеральд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Кеннеді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412776"/>
            <a:ext cx="4104456" cy="5236223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Америки (1961-1963).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608512" cy="523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49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Ліндон Джонсон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2828" y="1196752"/>
            <a:ext cx="4607644" cy="5236998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36-й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США</a:t>
            </a: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(1963 —1969).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Демократична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5" y="1196752"/>
            <a:ext cx="3943523" cy="523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20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Річард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Ніксон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121576"/>
            <a:ext cx="4320480" cy="5356970"/>
          </a:xfrm>
        </p:spPr>
        <p:txBody>
          <a:bodyPr/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37-й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Америки 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(1969–1974)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r="23958"/>
          <a:stretch/>
        </p:blipFill>
        <p:spPr bwMode="auto">
          <a:xfrm>
            <a:off x="251520" y="1121575"/>
            <a:ext cx="4320480" cy="535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91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Джеральд Форд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067561"/>
            <a:ext cx="4042792" cy="5443780"/>
          </a:xfrm>
        </p:spPr>
        <p:txBody>
          <a:bodyPr/>
          <a:lstStyle/>
          <a:p>
            <a:pPr marL="0" indent="0" algn="ctr">
              <a:buNone/>
            </a:pPr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38-й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США </a:t>
            </a:r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1974–1977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ctr">
              <a:buNone/>
            </a:pP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 партія.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7561"/>
            <a:ext cx="4392488" cy="544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0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Джиммі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Картер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034689"/>
            <a:ext cx="4114800" cy="5544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39-й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Америки (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1977 -1981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.), лауреат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нобелівської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Миру 2002 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4689"/>
            <a:ext cx="369641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831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vi-VN" b="1" dirty="0" smtClean="0"/>
              <a:t>Рональд Вілсон Рейган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196800"/>
            <a:ext cx="4104456" cy="5402725"/>
          </a:xfrm>
        </p:spPr>
        <p:txBody>
          <a:bodyPr/>
          <a:lstStyle/>
          <a:p>
            <a:pPr marL="0" indent="0">
              <a:buNone/>
            </a:pPr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40-ий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США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(1981–1989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ctr">
              <a:buNone/>
            </a:pP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Республіканська партія.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 r="21791"/>
          <a:stretch/>
        </p:blipFill>
        <p:spPr bwMode="auto">
          <a:xfrm>
            <a:off x="251520" y="1196800"/>
            <a:ext cx="4536504" cy="54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931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1606</Words>
  <Application>Microsoft Office PowerPoint</Application>
  <PresentationFormat>Экран (4:3)</PresentationFormat>
  <Paragraphs>176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США</vt:lpstr>
      <vt:lpstr>Гаррі Трумен</vt:lpstr>
      <vt:lpstr>Дуайт Девід Ейзенхауер</vt:lpstr>
      <vt:lpstr>Джон Фітцджеральд Кеннеді</vt:lpstr>
      <vt:lpstr>Ліндон Джонсон</vt:lpstr>
      <vt:lpstr>Річард Ніксон</vt:lpstr>
      <vt:lpstr>Джеральд Форд</vt:lpstr>
      <vt:lpstr>Джиммі Картер</vt:lpstr>
      <vt:lpstr>Рональд Вілсон Рейган</vt:lpstr>
      <vt:lpstr>Джордж Герберт Вокер Буш</vt:lpstr>
      <vt:lpstr>Вільям Джефферсон «Білл» Клінтон</vt:lpstr>
      <vt:lpstr>Джордж Вокер Буш</vt:lpstr>
      <vt:lpstr>Барак Хусейн Обама</vt:lpstr>
      <vt:lpstr>Дональд Джон Трамп </vt:lpstr>
      <vt:lpstr>Презентация PowerPoint</vt:lpstr>
      <vt:lpstr>Заборона на в'їзд мусульманам</vt:lpstr>
      <vt:lpstr>Стіна уздовж мексиканського кордону, профінансована Мексикою</vt:lpstr>
      <vt:lpstr>Депортація всіх нелегальних іммігрантів</vt:lpstr>
      <vt:lpstr>Вихід з Паризької угоди щодо зміни клімату</vt:lpstr>
      <vt:lpstr>Бомбардування "ІД"</vt:lpstr>
      <vt:lpstr>Повернення додому американських військових</vt:lpstr>
      <vt:lpstr>Зменшення податків</vt:lpstr>
      <vt:lpstr>Удосконалення інфраструктури</vt:lpstr>
      <vt:lpstr>Нові судді у Верховному суді</vt:lpstr>
      <vt:lpstr>Позбутися видатків на НАТО</vt:lpstr>
      <vt:lpstr>Скасування медичної реформи Обами</vt:lpstr>
      <vt:lpstr>Переміщення посольства США в Ізраїлі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США</dc:title>
  <dc:creator>Анця</dc:creator>
  <cp:lastModifiedBy>Анця</cp:lastModifiedBy>
  <cp:revision>19</cp:revision>
  <dcterms:created xsi:type="dcterms:W3CDTF">2019-04-02T12:03:45Z</dcterms:created>
  <dcterms:modified xsi:type="dcterms:W3CDTF">2019-04-09T14:31:05Z</dcterms:modified>
</cp:coreProperties>
</file>