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0B76B-A3B0-49C0-BD89-03779EC1EA5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CD9CD-A233-4444-B6CA-B1273235E11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DD348-34A8-47D8-A023-D1FCE1DB70C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A4A57-D63E-4609-A30A-A2EFFB6FBFD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9DC8A-B67B-4010-A293-A7D25EA0862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FCBA4-F1F5-4FD9-BF76-E7CAD4BD5D4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01C8C-53C6-4B40-80E7-C194A906053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0698-0DC6-4FF9-84BC-4D1562484A9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EDC5E-8DC3-481B-80D7-466C0FAE797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D51C2-8E97-48D2-9CE1-F25F3157EE9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7E6B0-F9FC-4482-9319-80A14B53E79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0F0DFC-85A5-42CE-A68A-80800F19A64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2625" y="141288"/>
            <a:ext cx="7200900" cy="1225550"/>
          </a:xfrm>
        </p:spPr>
        <p:txBody>
          <a:bodyPr anchor="ctr"/>
          <a:lstStyle/>
          <a:p>
            <a:pPr eaLnBrk="1" hangingPunct="1"/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аудиту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998663"/>
            <a:ext cx="7056438" cy="1535112"/>
          </a:xfrm>
        </p:spPr>
        <p:txBody>
          <a:bodyPr/>
          <a:lstStyle/>
          <a:p>
            <a:pPr eaLnBrk="1" hangingPunct="1"/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Бізнес-планування та бюджетування в управлінському обліку</a:t>
            </a: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2268538" y="4437063"/>
            <a:ext cx="41417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ru-RU" altLang="uk-UA" sz="2800">
                <a:latin typeface="Times New Roman" pitchFamily="18" charset="0"/>
                <a:cs typeface="Times New Roman" pitchFamily="18" charset="0"/>
              </a:rPr>
              <a:t>Лектор  д.е.н., проф., завідувач кафедри обліку, аналізу оподаткування, аудиту      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uk-UA" sz="3200">
                <a:latin typeface="Times New Roman" pitchFamily="18" charset="0"/>
                <a:cs typeface="Times New Roman" pitchFamily="18" charset="0"/>
              </a:rPr>
              <a:t>Меліхова Т.О.</a:t>
            </a:r>
          </a:p>
        </p:txBody>
      </p:sp>
      <p:sp>
        <p:nvSpPr>
          <p:cNvPr id="2054" name="AutoShape 10" descr="Факультет Іноземної Філології З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055" name="Picture 12" descr="Файл:Логотип ЗНУ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news-46469-ukr-mel__khova_t_etyana_oleg__v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8587"/>
            <a:ext cx="21955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Blackboard бизнес-план - Стоковые фото Бизнес-план роялти-ф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140968"/>
            <a:ext cx="3131840" cy="37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250825" y="188913"/>
            <a:ext cx="5761038" cy="251936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</a:t>
            </a:r>
            <a:r>
              <a:rPr lang="uk-UA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 дисципліни 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Бізнес-планування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бюджетування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управлінському</a:t>
            </a:r>
            <a:r>
              <a:rPr lang="ru-RU" alt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uk-UA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формування у здобувачів вищої освіти системи теоретичних знань та практичних навичок із розроблення, обґрунтування, реалізації та контролю бізнес-планів і бюджетів підприємства, а також засвоєння методів інтеграції процесів планування, обліку, аналізу та управління фінансово-економічною діяльністю суб’єкта господарювання.</a:t>
            </a:r>
            <a:endParaRPr lang="uk-UA" alt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62192" y="2789853"/>
            <a:ext cx="9036496" cy="406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дисципліни </a:t>
            </a:r>
            <a:r>
              <a:rPr lang="uk-UA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alt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 розроблення бізнес-планів для різних напрямів діяльності підприємства з урахуванням сучасних умов ринкового середовища.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навичками побудови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 доходів, витрат, руху грошових коштів і капітальних інвестицій.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 Формування умінь аналізувати відхилення між плановими та фактичними показниками, виявляти причини їх виникнення та розробляти заходи з оптимізації.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 Розвиток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сфері контролю та оцінки ефективності виконання бізнес-планів і бюджетів підприємства.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 Використання інструментів управлінського обліку для підтримки процесу прийняття управлінських рішень на стратегічному, тактичному та оперативному рівнях.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навичок підготовки аналітичних звітів для керівництва підприємства на основі даних управлінського обліку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uk-UA" altLang="uk-UA" sz="26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uk-UA" sz="2600" dirty="0"/>
          </a:p>
        </p:txBody>
      </p:sp>
      <p:pic>
        <p:nvPicPr>
          <p:cNvPr id="18435" name="Picture 3" descr="Бизнес план фот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0"/>
            <a:ext cx="3132137" cy="29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332" y="152211"/>
            <a:ext cx="8977758" cy="5762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uk-UA" alt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навчальної дисципліни здобувач вищої освіти повинен: </a:t>
            </a:r>
          </a:p>
          <a:p>
            <a:pPr marL="0" indent="0">
              <a:buNone/>
              <a:defRPr/>
            </a:pPr>
            <a:endParaRPr lang="uk-UA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20688"/>
            <a:ext cx="48431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</a:t>
            </a:r>
          </a:p>
          <a:p>
            <a:pPr lvl="0">
              <a:buFontTx/>
              <a:buChar char="•"/>
            </a:pP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підходи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розроблення бізнес-планів підприємств різних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діяльності;</a:t>
            </a:r>
          </a:p>
          <a:p>
            <a:pPr lvl="0">
              <a:buFontTx/>
              <a:buChar char="•"/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зміст і порядок формування основних бюджетів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підприємства;</a:t>
            </a: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оцінювання ефективності реалізації бізнес-планів і виконання бюджетів;</a:t>
            </a:r>
          </a:p>
          <a:p>
            <a:pPr lvl="0">
              <a:buFontTx/>
              <a:buChar char="•"/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концепції управлінського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в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 бюджетування;</a:t>
            </a:r>
          </a:p>
          <a:p>
            <a:pPr lvl="0">
              <a:buFontTx/>
              <a:buChar char="•"/>
            </a:pP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відхилень між плановими та фактичними показниками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738102"/>
            <a:ext cx="56243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бізнес-плани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систему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аналіз фінансових результатів на основі даних управлінського обліку;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методи прогнозування, моделювання та оцінювання ризиків у бізнес-плануванні;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факторний і порівняльний аналіз відхилень планових і фактичних показників;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щодо підвищення ефективності управління витратами та прибутковістю підприємства.</a:t>
            </a:r>
          </a:p>
        </p:txBody>
      </p:sp>
      <p:pic>
        <p:nvPicPr>
          <p:cNvPr id="20486" name="Picture 6" descr="Діаграма плану дій із ключовими словами та елемен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2" y="728448"/>
            <a:ext cx="4365308" cy="30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kartinkof.club/uploads/posts/2023-05/thumbs/1683605565_kartinkof-club-p-biznes-plan-kartinki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60009"/>
            <a:ext cx="3491880" cy="30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Сформированное изображение"/>
          <p:cNvSpPr>
            <a:spLocks noChangeAspect="1" noChangeArrowheads="1"/>
          </p:cNvSpPr>
          <p:nvPr/>
        </p:nvSpPr>
        <p:spPr bwMode="auto">
          <a:xfrm>
            <a:off x="155574" y="-144463"/>
            <a:ext cx="52799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88840"/>
            <a:ext cx="6563641" cy="43440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6033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Бізнес-планування </a:t>
            </a:r>
            <a:r>
              <a:rPr lang="uk-UA" dirty="0"/>
              <a:t>— це як карта подорожі для підприємця. Без неї легко заблукати серед ідей, ризиків і цифр. Воно допомагає зрозуміти, куди рухатися, скільки ресурсів потрібно й які перешкоди можуть зустрітися на шляху. Завдяки бізнес-плану можна не лише побачити майбутнє свого бізнесу, а й переконати інвесторів, що ця подорож варта їхніх грошей. Це своєрідний «компас успіху», який перетворює мрії на реальні дії.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3574499" cy="5361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173190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Бізнес-планування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формальність</a:t>
            </a:r>
            <a:r>
              <a:rPr lang="ru-RU" dirty="0"/>
              <a:t>, а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мислити</a:t>
            </a:r>
            <a:r>
              <a:rPr lang="ru-RU" dirty="0"/>
              <a:t> </a:t>
            </a:r>
            <a:r>
              <a:rPr lang="ru-RU" dirty="0" err="1"/>
              <a:t>стратегічно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того, як вони </a:t>
            </a:r>
            <a:r>
              <a:rPr lang="ru-RU" dirty="0" err="1"/>
              <a:t>стануть</a:t>
            </a:r>
            <a:r>
              <a:rPr lang="ru-RU" dirty="0"/>
              <a:t> проблемами, і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шляхи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навчає</a:t>
            </a:r>
            <a:r>
              <a:rPr lang="ru-RU" dirty="0"/>
              <a:t> </a:t>
            </a:r>
            <a:r>
              <a:rPr lang="ru-RU" dirty="0" err="1"/>
              <a:t>передбачати</a:t>
            </a:r>
            <a:r>
              <a:rPr lang="ru-RU" dirty="0"/>
              <a:t>, </a:t>
            </a:r>
            <a:r>
              <a:rPr lang="ru-RU" dirty="0" err="1"/>
              <a:t>рахувати</a:t>
            </a:r>
            <a:r>
              <a:rPr lang="ru-RU" dirty="0"/>
              <a:t> й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, а не </a:t>
            </a:r>
            <a:r>
              <a:rPr lang="ru-RU" dirty="0" err="1"/>
              <a:t>інтуїції</a:t>
            </a:r>
            <a:r>
              <a:rPr lang="ru-RU" dirty="0"/>
              <a:t>.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-план </a:t>
            </a:r>
            <a:r>
              <a:rPr lang="ru-RU" dirty="0" err="1"/>
              <a:t>перетворює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на систему </a:t>
            </a:r>
            <a:r>
              <a:rPr lang="ru-RU" dirty="0" err="1"/>
              <a:t>дій</a:t>
            </a:r>
            <a:r>
              <a:rPr lang="ru-RU" dirty="0"/>
              <a:t>, де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і </a:t>
            </a:r>
            <a:r>
              <a:rPr lang="ru-RU" dirty="0" err="1"/>
              <a:t>веде</a:t>
            </a:r>
            <a:r>
              <a:rPr lang="ru-RU" dirty="0"/>
              <a:t> до результату.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482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Приклад фінансового плану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6" y="1586545"/>
            <a:ext cx="896898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/>
              <a:t>Дякую за увагу!</a:t>
            </a:r>
            <a:endParaRPr lang="ru-RU" dirty="0" smtClean="0"/>
          </a:p>
        </p:txBody>
      </p:sp>
      <p:pic>
        <p:nvPicPr>
          <p:cNvPr id="1028" name="Picture 4" descr="Головні правила збільшення власних прибутк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341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448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Оформление по умолчанию</vt:lpstr>
      <vt:lpstr>Запорізький національний університет кафедра обліку, аналізу, оподаткування та аудиту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фінансового плану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</dc:title>
  <dc:creator>Nout</dc:creator>
  <cp:lastModifiedBy>Professor</cp:lastModifiedBy>
  <cp:revision>33</cp:revision>
  <dcterms:created xsi:type="dcterms:W3CDTF">2022-01-21T21:56:16Z</dcterms:created>
  <dcterms:modified xsi:type="dcterms:W3CDTF">2025-11-05T13:06:30Z</dcterms:modified>
</cp:coreProperties>
</file>