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</a:t>
            </a:r>
            <a:b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Історія розвитку природних територій, що охороняються Україною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6. Сучасний стан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00808"/>
            <a:ext cx="7992888" cy="475252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Верховною Радою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50292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66).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38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7. </a:t>
            </a:r>
            <a:r>
              <a:rPr lang="uk-UA" sz="3600" dirty="0" smtClean="0"/>
              <a:t>Сучасні проблеми охорони територій в Україні 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916832"/>
            <a:ext cx="7704856" cy="453650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безліч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невирішених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 У першу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природно-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жаль,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колгоспи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лісгоспи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мисливські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розважальні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Істотною проблемою заповідної справи в Україні 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державою запавідників і національних парків, а також відсутність державної системи підготовки кадрів для заповідників та національних парків, в результаті чого на постах керівників об'єктів природно-заповідного фонду часто опиняються люди, які не мають необхідної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448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Застарілою проблемою є практика проведення регуляційних заходів у природних заповідниках — санітарних рубок лісу, сінокосіння, регулювання чисельності окремих видів тварин, що призводить до втрати якості інформаційного ресурсу природних заповідників і екологічного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збитку заповідним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722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7224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3717032"/>
            <a:ext cx="2369507" cy="182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7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8. ВИСНОВКИ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340768"/>
            <a:ext cx="7920880" cy="4752528"/>
          </a:xfrm>
        </p:spPr>
        <p:txBody>
          <a:bodyPr/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представля­ють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недоторканий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фонд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розмаїття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проблеми розвитку заповітної справи в Україні зумовлені, перш за все, недосконалістю системи управління у цій сфері, низьким рівнем фінансування, матеріально-технічного забезпечення, недостатнім розвитком спеціальних наукових досліджень, слабкою правовою відповідальністю за порушення режиму заповідних територій та об'єктів.</a:t>
            </a:r>
          </a:p>
        </p:txBody>
      </p:sp>
    </p:spTree>
    <p:extLst>
      <p:ext uri="{BB962C8B-B14F-4D97-AF65-F5344CB8AC3E}">
        <p14:creationId xmlns:p14="http://schemas.microsoft.com/office/powerpoint/2010/main" val="2374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9. </a:t>
            </a:r>
            <a:r>
              <a:rPr lang="uk-UA" sz="3600" dirty="0" smtClean="0"/>
              <a:t>ПЕРЕЛІК ВИКОРИСТАНИХ ДЖЕРЕЛ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72816"/>
            <a:ext cx="7992888" cy="4320480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Борейко В. Е. Этика и менеджмент заповедного дела. — К.: КЭКЦ, 2005. — 328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Борейко В.Е. Троянский конь экотуризма = смерть для заповедной природы. - К.: КЭКЦ, 2010. - 116 с.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Брэйн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Новый взгляд на уничтожение заповедников в СССР в 1950-е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Постанова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 року № 177/94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Борейко В. История заповедного дела в Украине. - К., 1995. - 181 с.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208911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6600" dirty="0" smtClean="0"/>
              <a:t>ДЯКУЮ ЗА УВАГУ!!!</a:t>
            </a:r>
            <a:endParaRPr lang="uk-UA" sz="6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813376" cy="365756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193857" cy="34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ПЛАН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484784"/>
            <a:ext cx="6768752" cy="453650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Вступ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Етапи розвитку природних територій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Середньовіччя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ХІХ - початок ХХ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Радянський період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Сучасний стан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Сучасні проблеми охорони територій в Україні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Висновки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Перелік використаних джерел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11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1. ВСТУП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700808"/>
            <a:ext cx="7992888" cy="477086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розвитку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територій,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бере початок ще з давніх часів, як і історія охорони природи в цілому, тісно пов'язана з розвитком людського суспільства. Завдання, які вона вирішувала на кожному етапі історичного розвитку людства, визначалися характером взаємовідносин людини з природним середовищем. З розвитком людської техногенної цивілізації та глобальними наслідками її господарської діяльності (вирубування лісів, культурна трансформація ландшафтів,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опустелювання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парниковий ефект тощо) виникла потреба у збереженні первозданної природи нашої планети. Для цього у світі в багатьох країнах виділені певні ділянки суходолу та акваторії, які оголошені територіями, де господарська діяльність людини обмежена або взагалі заборонена. Цим територіям надано заповідний статус.</a:t>
            </a:r>
          </a:p>
        </p:txBody>
      </p:sp>
    </p:spTree>
    <p:extLst>
      <p:ext uri="{BB962C8B-B14F-4D97-AF65-F5344CB8AC3E}">
        <p14:creationId xmlns:p14="http://schemas.microsoft.com/office/powerpoint/2010/main" val="4704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2. Етапи розвитку природних територій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844824"/>
            <a:ext cx="8136904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1.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утилітарної охорони (від найдавніших часів до початку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XVIII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Окремі угіддя охоронялися з огляду на їхнє господарське, мисливське чи оборонне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 біологічних наук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 людських знань про множину видів живих організмів охороні почали підлягати окремі види рослин і тварин ґрунтувався на тезі про доцільність охорони найбільш унікальних куточків незайманої природи планети, заселених ендемічними, рідкісними і зникаючими видами флори та фауни інтегральний підхід до розв'язання проблеми збереження біосфери та всіх її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екотонів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 рамках цього підходу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розбудовується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глобальна мережа так званих біосферних заповідників, якими охоплено майже всі репрезентативні екосистеми нашої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біосфери.</a:t>
            </a:r>
          </a:p>
          <a:p>
            <a:pPr marL="45720" indent="0" algn="just">
              <a:buNone/>
            </a:pPr>
            <a:endParaRPr lang="uk-UA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1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632848" cy="564980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поресурсної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(початок XVIII ст. — середина XIX ст.).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доісторичні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Людина того часу,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обожнюючи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територіальної охорони природи (із середини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 середини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)Численні заборони у первісних племен були спрямовані на охорону певної території, окремих видів рослин і тварин, оскільки такі дії сприяли збереженню природних ресурсів і відповідали інтересам первісних збирачів дарів природи (рибалок, мисливців).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5649808"/>
          </a:xfrm>
        </p:spPr>
        <p:txBody>
          <a:bodyPr/>
          <a:lstStyle/>
          <a:p>
            <a:pPr algn="just"/>
            <a:r>
              <a:rPr lang="uk-UA" dirty="0" smtClean="0"/>
              <a:t>4.</a:t>
            </a:r>
            <a:r>
              <a:rPr lang="uk-UA" b="1" dirty="0"/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екологічної охорони біосфери (з другої половини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 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ст.).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Перші законодавчі акти про охорону природних багатств на території України були видані за часів Київської Русі.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 Мудрий визначав відповідальність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незаконний відстріл бобрів, деяких рідкісних видів птахів.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8342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4. </a:t>
            </a:r>
            <a:r>
              <a:rPr lang="uk-UA" dirty="0">
                <a:effectLst/>
              </a:rPr>
              <a:t>ХІХ - початок ХХ століття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772816"/>
            <a:ext cx="8208912" cy="2736305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реліквій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таких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абсолютно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забороною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в Україні і Росії почали створювати приватні заповідники, брати під охорону окремі пам'ятки природи (заповідник «Біловезька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пуща»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належав імператорській сім'ї Романових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54761"/>
            <a:ext cx="2592288" cy="18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97671"/>
            <a:ext cx="3024336" cy="201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15" y="4455406"/>
            <a:ext cx="2670665" cy="178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3. Середньовіччя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84784"/>
            <a:ext cx="7848872" cy="4680520"/>
          </a:xfrm>
        </p:spPr>
        <p:txBody>
          <a:bodyPr/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наказом князя Данила Галицького (1220–1264 рр.), було створено великі заповідники у межах сучасних Біловезької (Білорусь) та Уманської пущ (Україна), які й нині виділені як природоохоронні території, де під охороною людини знаходяться, зокрема, популяції зубрів. Крім заповідників постійної охорони, існували й тимчасові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заказні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території, на яких охоронялися зубри, тури, олені, сарни, лані, а також цінні хутрові та рідкісні види фауни, і регламентувалося полювання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заказники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46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5. Радянський період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992888" cy="4896544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1917 р.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1919 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Нова.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1980 р.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Івано-Франківській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створено перший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Карпатський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1980 р. була видана «Червона книга Української РСР» — основний документ, в якому узагальнено матеріали про сучасний стан рідкісних і зникаючих видів тварин і рослин України, на підставі якого розробляються наукові та практичні заходи, спрямовані на їх охорону, відтворення і раціональне використання. Занесення того чи іншого виду до "Червоної книги… " передбачає його охорону, тобто заборону збору та відлову в усіх місцях, де він трапляється.</a:t>
            </a:r>
          </a:p>
        </p:txBody>
      </p:sp>
    </p:spTree>
    <p:extLst>
      <p:ext uri="{BB962C8B-B14F-4D97-AF65-F5344CB8AC3E}">
        <p14:creationId xmlns:p14="http://schemas.microsoft.com/office/powerpoint/2010/main" val="37347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441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ПРЕЗЕНТАЦІЯ на тему: Історія розвитку природних територій, що охороняються Україною</vt:lpstr>
      <vt:lpstr>ПЛАН</vt:lpstr>
      <vt:lpstr>1. ВСТУП</vt:lpstr>
      <vt:lpstr>2. Етапи розвитку природних територій  </vt:lpstr>
      <vt:lpstr>Презентация PowerPoint</vt:lpstr>
      <vt:lpstr>Презентация PowerPoint</vt:lpstr>
      <vt:lpstr>4. ХІХ - початок ХХ століття </vt:lpstr>
      <vt:lpstr>3. Середньовіччя</vt:lpstr>
      <vt:lpstr>5. Радянський період </vt:lpstr>
      <vt:lpstr>6. Сучасний стан</vt:lpstr>
      <vt:lpstr>7. Сучасні проблеми охорони територій в Україні </vt:lpstr>
      <vt:lpstr>Презентация PowerPoint</vt:lpstr>
      <vt:lpstr>8. ВИСНОВКИ</vt:lpstr>
      <vt:lpstr>9. ПЕРЕЛІК ВИКОРИСТАНИХ ДЖЕРЕЛ</vt:lpstr>
      <vt:lpstr>ДЯКУЮ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Історія розвитку природних територій, що охороняються Україною</dc:title>
  <dc:creator>Ирэн</dc:creator>
  <cp:lastModifiedBy>Home</cp:lastModifiedBy>
  <cp:revision>11</cp:revision>
  <dcterms:created xsi:type="dcterms:W3CDTF">2015-03-19T17:47:03Z</dcterms:created>
  <dcterms:modified xsi:type="dcterms:W3CDTF">2016-02-15T13:06:43Z</dcterms:modified>
</cp:coreProperties>
</file>