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9144000" cy="5143500" type="screen16x9"/>
  <p:notesSz cx="6858000" cy="9144000"/>
  <p:embeddedFontLst>
    <p:embeddedFont>
      <p:font typeface="Arvo" panose="020B0604020202020204" charset="0"/>
      <p:regular r:id="rId13"/>
      <p:bold r:id="rId14"/>
      <p:italic r:id="rId15"/>
      <p:boldItalic r:id="rId16"/>
    </p:embeddedFont>
    <p:embeddedFont>
      <p:font typeface="Roboto Condensed Light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56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5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29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22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71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71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63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39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23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7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92607" y="1090750"/>
            <a:ext cx="7615123" cy="1020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800" dirty="0" smtClean="0"/>
              <a:t>Кількісний підхід до дослідження асоціальної поведінки</a:t>
            </a:r>
            <a:endParaRPr sz="2800" dirty="0"/>
          </a:p>
        </p:txBody>
      </p:sp>
      <p:sp>
        <p:nvSpPr>
          <p:cNvPr id="3" name="Google Shape;184;p11"/>
          <p:cNvSpPr txBox="1">
            <a:spLocks/>
          </p:cNvSpPr>
          <p:nvPr/>
        </p:nvSpPr>
        <p:spPr>
          <a:xfrm>
            <a:off x="292608" y="2170771"/>
            <a:ext cx="5910682" cy="18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400" dirty="0" smtClean="0"/>
              <a:t>1. Особливості </a:t>
            </a:r>
            <a:r>
              <a:rPr lang="uk-UA" sz="2400" dirty="0"/>
              <a:t>кількісного підходу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2. Методи </a:t>
            </a:r>
            <a:r>
              <a:rPr lang="uk-UA" sz="2400" dirty="0"/>
              <a:t>збору даних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3. Аналіз </a:t>
            </a:r>
            <a:r>
              <a:rPr lang="uk-UA" sz="2400" dirty="0"/>
              <a:t>даних і використання статистичних інструментів.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даних і використання статистичних інструментів.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12771" y="1238541"/>
            <a:ext cx="7550155" cy="365312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 smtClean="0"/>
              <a:t>Методи аналізу</a:t>
            </a:r>
          </a:p>
          <a:p>
            <a:r>
              <a:rPr lang="uk-UA" b="1" dirty="0" smtClean="0"/>
              <a:t>Дескриптивна статистика</a:t>
            </a:r>
            <a:r>
              <a:rPr lang="uk-UA" b="1" dirty="0"/>
              <a:t>.</a:t>
            </a:r>
            <a:r>
              <a:rPr lang="uk-UA" b="1" dirty="0" smtClean="0"/>
              <a:t> </a:t>
            </a:r>
            <a:r>
              <a:rPr lang="uk-UA" dirty="0" smtClean="0"/>
              <a:t>Опис </a:t>
            </a:r>
            <a:r>
              <a:rPr lang="uk-UA" dirty="0"/>
              <a:t>основних тенденцій (середній вік правопорушників, рівень освіти</a:t>
            </a:r>
            <a:r>
              <a:rPr lang="uk-UA" dirty="0" smtClean="0"/>
              <a:t>).</a:t>
            </a:r>
          </a:p>
          <a:p>
            <a:r>
              <a:rPr lang="uk-UA" b="1" dirty="0" smtClean="0"/>
              <a:t>Кореляційний аналіз. </a:t>
            </a:r>
            <a:r>
              <a:rPr lang="uk-UA" dirty="0" smtClean="0"/>
              <a:t>Вивчення </a:t>
            </a:r>
            <a:r>
              <a:rPr lang="uk-UA" dirty="0"/>
              <a:t>зв’язків між змінними (наприклад, рівень доходів і частота злочинів</a:t>
            </a:r>
            <a:r>
              <a:rPr lang="uk-UA" dirty="0" smtClean="0"/>
              <a:t>).</a:t>
            </a:r>
          </a:p>
          <a:p>
            <a:r>
              <a:rPr lang="uk-UA" b="1" dirty="0" smtClean="0"/>
              <a:t>Регресійний аналіз. </a:t>
            </a:r>
            <a:r>
              <a:rPr lang="uk-UA" dirty="0" smtClean="0"/>
              <a:t>Виявлення </a:t>
            </a:r>
            <a:r>
              <a:rPr lang="uk-UA" dirty="0"/>
              <a:t>причинно-наслідкових зв’язків (наприклад, як безробіття впливає на рівень асоціальної поведінки</a:t>
            </a:r>
            <a:r>
              <a:rPr lang="uk-UA" dirty="0" smtClean="0"/>
              <a:t>).</a:t>
            </a:r>
          </a:p>
          <a:p>
            <a:r>
              <a:rPr lang="uk-UA" b="1" dirty="0" smtClean="0"/>
              <a:t>Кластерний аналіз. </a:t>
            </a:r>
            <a:r>
              <a:rPr lang="uk-UA" dirty="0" smtClean="0"/>
              <a:t>Визначення </a:t>
            </a:r>
            <a:r>
              <a:rPr lang="uk-UA" dirty="0"/>
              <a:t>груп людей з подібними рисами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261181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1. Особливості кількісного підходу.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Кількісний підхід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ключовим методом в соціології, який дозволяє об’єктивно вимірювати, аналізувати та інтерпретувати явища, пов’язані з асоціальною поведінкою. </a:t>
            </a: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Завдяки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використанню математичних і статистичних інструментів, цей підхід допомагає виявити закономірності, залежності та прогнози стосовно девіантної поведінки у суспільстві.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1. Особливості кількісного підходу.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r>
              <a:rPr lang="uk-UA" sz="1800" dirty="0"/>
              <a:t>Кількісний підхід базується на </a:t>
            </a:r>
            <a:r>
              <a:rPr lang="uk-UA" sz="1800" b="1" dirty="0"/>
              <a:t>об’єктивності, точності та узагальненні даних</a:t>
            </a:r>
            <a:r>
              <a:rPr lang="uk-UA" sz="1800" dirty="0"/>
              <a:t>.</a:t>
            </a:r>
            <a:br>
              <a:rPr lang="uk-UA" sz="1800" dirty="0"/>
            </a:br>
            <a:r>
              <a:rPr lang="uk-UA" sz="1800" u="sng" dirty="0"/>
              <a:t>Основні риси: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Використання числових даних (відсотки, частки, кількісні показники).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Аналіз великої вибірки для репрезентативності результатів.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Можливість виявляти кореляції та причинно-наслідкові зв’язки.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Використання формальних моделей для прогнозування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198016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1. Особливості кількісного підходу.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r>
              <a:rPr lang="uk-UA" sz="1800" b="1" u="sng" dirty="0"/>
              <a:t>При дослідженні асоціальної поведінки, кількісний підхід допомагає з'ясувати: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i="1" dirty="0"/>
              <a:t>Частоту девіантних дій у різних соціальних групах.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i="1" dirty="0"/>
              <a:t>Соціально-демографічні характеристики осіб, схильних до асоціальної поведінки.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i="1" dirty="0"/>
              <a:t>Вплив економічних, культурних та інших чинників на поширення асоціальної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420441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2. Методи збору даних.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Опитування у формі анкетування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використанням закритих запитань для вимірювання рівня девіації в групах населення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01600" indent="0" algn="just"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Статистичні дані.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офіційних звітів поліції, судових справ, даних про правопорушення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01600" indent="0" algn="just">
              <a:spcBef>
                <a:spcPts val="0"/>
              </a:spcBef>
              <a:buNone/>
            </a:pP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 -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точність, широке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охоплення, можливість робити теоретичні узагальнення.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2. Методи збору даних.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Соціологічні </a:t>
            </a: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експерименти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дослідження реакції людей на соціальні норми (імітація ситуацій </a:t>
            </a:r>
            <a:r>
              <a:rPr lang="uk-UA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</a:t>
            </a:r>
            <a:r>
              <a:rPr lang="uk-UA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101600" indent="0" algn="just">
              <a:spcBef>
                <a:spcPts val="0"/>
              </a:spcBef>
              <a:buNone/>
            </a:pP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Кількісне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фіксування проявів асоціальної поведінки в реальному часі (наприклад, </a:t>
            </a:r>
            <a:r>
              <a:rPr lang="uk-UA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 за вуличними протестами).</a:t>
            </a:r>
            <a:endParaRPr lang="uk-UA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7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2. Методи збору даних.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Контент-аналіз —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кількісний метод дослідження текстової або візуальної інформації, який дозволяє систематично вивчати зміст, структуру і тенденції комунікації. У контексті асоціальної поведінки цей метод використовується для аналізу медіаматеріалів, соціальних мереж, офіційних документів та інших джерел, щоб виявити характер і поширеність девіантних або агресивних форм поведінки.</a:t>
            </a:r>
            <a:endParaRPr lang="uk-UA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9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даних і використання статистичних інструментів.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dirty="0"/>
              <a:t>Обробка даних: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Зібрані дані обробляються за допомогою статистичних програм (</a:t>
            </a:r>
            <a:r>
              <a:rPr lang="en-GB" dirty="0"/>
              <a:t>SPSS, R, Excel).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Основні етапи: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Кодування даних (перетворення відповідей на числові значення).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Розрахунок частот, середніх значень, відхилень.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Побудова графіків та таблиць.</a:t>
            </a:r>
          </a:p>
        </p:txBody>
      </p:sp>
    </p:spTree>
    <p:extLst>
      <p:ext uri="{BB962C8B-B14F-4D97-AF65-F5344CB8AC3E}">
        <p14:creationId xmlns:p14="http://schemas.microsoft.com/office/powerpoint/2010/main" val="151767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даних і використання статистичних інструментів.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12771" y="1238541"/>
            <a:ext cx="7550155" cy="365312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 smtClean="0"/>
              <a:t>Методи аналізу</a:t>
            </a:r>
          </a:p>
          <a:p>
            <a:r>
              <a:rPr lang="uk-UA" b="1" dirty="0" smtClean="0"/>
              <a:t>Дескриптивна статистика</a:t>
            </a:r>
            <a:r>
              <a:rPr lang="uk-UA" b="1" dirty="0"/>
              <a:t>.</a:t>
            </a:r>
            <a:r>
              <a:rPr lang="uk-UA" b="1" dirty="0" smtClean="0"/>
              <a:t> </a:t>
            </a:r>
            <a:r>
              <a:rPr lang="uk-UA" dirty="0" smtClean="0"/>
              <a:t>Опис </a:t>
            </a:r>
            <a:r>
              <a:rPr lang="uk-UA" dirty="0"/>
              <a:t>основних тенденцій (середній вік правопорушників, рівень освіти</a:t>
            </a:r>
            <a:r>
              <a:rPr lang="uk-UA" dirty="0" smtClean="0"/>
              <a:t>).</a:t>
            </a:r>
          </a:p>
          <a:p>
            <a:r>
              <a:rPr lang="uk-UA" b="1" dirty="0" smtClean="0"/>
              <a:t>Кореляційний аналіз. </a:t>
            </a:r>
            <a:r>
              <a:rPr lang="uk-UA" dirty="0" smtClean="0"/>
              <a:t>Вивчення </a:t>
            </a:r>
            <a:r>
              <a:rPr lang="uk-UA" dirty="0"/>
              <a:t>зв’язків між змінними (наприклад, рівень доходів і частота злочинів</a:t>
            </a:r>
            <a:r>
              <a:rPr lang="uk-UA" dirty="0" smtClean="0"/>
              <a:t>).</a:t>
            </a:r>
          </a:p>
          <a:p>
            <a:r>
              <a:rPr lang="uk-UA" b="1" dirty="0" smtClean="0"/>
              <a:t>Регресійний аналіз. </a:t>
            </a:r>
            <a:r>
              <a:rPr lang="uk-UA" dirty="0" smtClean="0"/>
              <a:t>Виявлення </a:t>
            </a:r>
            <a:r>
              <a:rPr lang="uk-UA" dirty="0"/>
              <a:t>причинно-наслідкових зв’язків (наприклад, як безробіття впливає на рівень асоціальної поведінки</a:t>
            </a:r>
            <a:r>
              <a:rPr lang="uk-UA" dirty="0" smtClean="0"/>
              <a:t>).</a:t>
            </a:r>
          </a:p>
          <a:p>
            <a:r>
              <a:rPr lang="uk-UA" b="1" dirty="0" smtClean="0"/>
              <a:t>Кластерний аналіз. </a:t>
            </a:r>
            <a:r>
              <a:rPr lang="uk-UA" dirty="0" smtClean="0"/>
              <a:t>Визначення </a:t>
            </a:r>
            <a:r>
              <a:rPr lang="uk-UA" dirty="0"/>
              <a:t>груп людей з подібними рисами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3296674695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485</Words>
  <Application>Microsoft Office PowerPoint</Application>
  <PresentationFormat>Екран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Arvo</vt:lpstr>
      <vt:lpstr>Arial</vt:lpstr>
      <vt:lpstr>Roboto Condensed Light</vt:lpstr>
      <vt:lpstr>Calibri</vt:lpstr>
      <vt:lpstr>Roboto Condensed</vt:lpstr>
      <vt:lpstr>Times New Roman</vt:lpstr>
      <vt:lpstr>Salerio template</vt:lpstr>
      <vt:lpstr>Кількісний підхід до дослідження асоціальної поведінки</vt:lpstr>
      <vt:lpstr>1. Особливості кількісного підходу.</vt:lpstr>
      <vt:lpstr>1. Особливості кількісного підходу.</vt:lpstr>
      <vt:lpstr>1. Особливості кількісного підходу.</vt:lpstr>
      <vt:lpstr>2. Методи збору даних.</vt:lpstr>
      <vt:lpstr>2. Методи збору даних.</vt:lpstr>
      <vt:lpstr>2. Методи збору даних.</vt:lpstr>
      <vt:lpstr>3. Аналіз даних і використання статистичних інструментів.</vt:lpstr>
      <vt:lpstr>3. Аналіз даних і використання статистичних інструментів.</vt:lpstr>
      <vt:lpstr>3. Аналіз даних і використання статистичних інструментів.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Опитування у формі інтерв'ю</dc:title>
  <cp:lastModifiedBy>Taisiia</cp:lastModifiedBy>
  <cp:revision>31</cp:revision>
  <dcterms:modified xsi:type="dcterms:W3CDTF">2024-11-23T19:30:33Z</dcterms:modified>
</cp:coreProperties>
</file>