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  <p:sldId id="257" r:id="rId6"/>
    <p:sldId id="368" r:id="rId7"/>
    <p:sldId id="268" r:id="rId8"/>
    <p:sldId id="369" r:id="rId9"/>
    <p:sldId id="370" r:id="rId10"/>
    <p:sldId id="371" r:id="rId11"/>
    <p:sldId id="372" r:id="rId12"/>
    <p:sldId id="300" r:id="rId13"/>
    <p:sldId id="286" r:id="rId14"/>
    <p:sldId id="279" r:id="rId15"/>
    <p:sldId id="295" r:id="rId16"/>
    <p:sldId id="373" r:id="rId17"/>
    <p:sldId id="280" r:id="rId18"/>
    <p:sldId id="287" r:id="rId19"/>
    <p:sldId id="269" r:id="rId20"/>
    <p:sldId id="270" r:id="rId21"/>
    <p:sldId id="271" r:id="rId22"/>
    <p:sldId id="26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64BE7-CC05-4CAE-9AA8-97589537080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E9805A-D229-4BCE-BAA6-6A24F6D45BD6}">
      <dgm:prSet phldrT="[Текст]" custT="1"/>
      <dgm:spPr/>
      <dgm:t>
        <a:bodyPr/>
        <a:lstStyle/>
        <a:p>
          <a:r>
            <a:rPr lang="uk-UA" sz="45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89EFB-4C34-4B63-8BCF-98DD0C89231A}" type="parTrans" cxnId="{788C97F0-B113-4FF1-A9D3-5F9A29C517B3}">
      <dgm:prSet/>
      <dgm:spPr/>
      <dgm:t>
        <a:bodyPr/>
        <a:lstStyle/>
        <a:p>
          <a:endParaRPr lang="ru-RU"/>
        </a:p>
      </dgm:t>
    </dgm:pt>
    <dgm:pt modelId="{9F1BC4F5-171E-4C04-9491-01000B8985D4}" type="sibTrans" cxnId="{788C97F0-B113-4FF1-A9D3-5F9A29C517B3}">
      <dgm:prSet/>
      <dgm:spPr/>
      <dgm:t>
        <a:bodyPr/>
        <a:lstStyle/>
        <a:p>
          <a:endParaRPr lang="ru-RU"/>
        </a:p>
      </dgm:t>
    </dgm:pt>
    <dgm:pt modelId="{F127216E-18D5-4E8B-AADE-579A7893E7F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116EA1-6AFE-4CD6-8F38-5B853843294D}" type="parTrans" cxnId="{64709D58-2080-4A0A-87F6-9B8B69B717D4}">
      <dgm:prSet/>
      <dgm:spPr/>
      <dgm:t>
        <a:bodyPr/>
        <a:lstStyle/>
        <a:p>
          <a:endParaRPr lang="ru-RU"/>
        </a:p>
      </dgm:t>
    </dgm:pt>
    <dgm:pt modelId="{1AFCFD18-0B17-4672-96EB-C0E4333FF815}" type="sibTrans" cxnId="{64709D58-2080-4A0A-87F6-9B8B69B717D4}">
      <dgm:prSet/>
      <dgm:spPr/>
      <dgm:t>
        <a:bodyPr/>
        <a:lstStyle/>
        <a:p>
          <a:endParaRPr lang="ru-RU"/>
        </a:p>
      </dgm:t>
    </dgm:pt>
    <dgm:pt modelId="{3507B9E3-1BBC-4B0C-894D-0C9ABB79A0F0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DAC62-42DD-444D-A10A-725D9C374663}" type="parTrans" cxnId="{C0B1E3D0-D950-4BA5-94B8-932BCAFC5E91}">
      <dgm:prSet/>
      <dgm:spPr/>
      <dgm:t>
        <a:bodyPr/>
        <a:lstStyle/>
        <a:p>
          <a:endParaRPr lang="ru-RU"/>
        </a:p>
      </dgm:t>
    </dgm:pt>
    <dgm:pt modelId="{EA503E21-452C-4577-8618-E8F01266B9FB}" type="sibTrans" cxnId="{C0B1E3D0-D950-4BA5-94B8-932BCAFC5E91}">
      <dgm:prSet/>
      <dgm:spPr/>
      <dgm:t>
        <a:bodyPr/>
        <a:lstStyle/>
        <a:p>
          <a:endParaRPr lang="ru-RU"/>
        </a:p>
      </dgm:t>
    </dgm:pt>
    <dgm:pt modelId="{CC1C9409-A80E-4957-AFFC-68DAF7673EB4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3227A-34DB-4033-99D8-437ED534F226}" type="parTrans" cxnId="{98842E33-56D4-4F0F-A9DA-6BD25B967024}">
      <dgm:prSet/>
      <dgm:spPr/>
      <dgm:t>
        <a:bodyPr/>
        <a:lstStyle/>
        <a:p>
          <a:endParaRPr lang="ru-RU"/>
        </a:p>
      </dgm:t>
    </dgm:pt>
    <dgm:pt modelId="{72E31597-BE9D-45A9-885D-0E6995C8F2C3}" type="sibTrans" cxnId="{98842E33-56D4-4F0F-A9DA-6BD25B967024}">
      <dgm:prSet/>
      <dgm:spPr/>
      <dgm:t>
        <a:bodyPr/>
        <a:lstStyle/>
        <a:p>
          <a:endParaRPr lang="ru-RU"/>
        </a:p>
      </dgm:t>
    </dgm:pt>
    <dgm:pt modelId="{6F9EB9EF-34A6-4C71-A8E3-8D6FC96CBF54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AB1150-6F3B-4192-83DE-CC728E204875}" type="parTrans" cxnId="{E40623DF-54D7-4B76-A159-BAD5447DEE45}">
      <dgm:prSet/>
      <dgm:spPr/>
      <dgm:t>
        <a:bodyPr/>
        <a:lstStyle/>
        <a:p>
          <a:endParaRPr lang="ru-RU"/>
        </a:p>
      </dgm:t>
    </dgm:pt>
    <dgm:pt modelId="{F5EE66D3-576C-41F1-AA7D-6F239676637B}" type="sibTrans" cxnId="{E40623DF-54D7-4B76-A159-BAD5447DEE45}">
      <dgm:prSet/>
      <dgm:spPr/>
      <dgm:t>
        <a:bodyPr/>
        <a:lstStyle/>
        <a:p>
          <a:endParaRPr lang="ru-RU"/>
        </a:p>
      </dgm:t>
    </dgm:pt>
    <dgm:pt modelId="{F976C30B-F2AA-4D0C-BB29-448B295B428A}">
      <dgm:prSet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C8E8DB-E4B0-4AA6-8377-C71DCE0400E4}" type="parTrans" cxnId="{35E8907B-5966-48AD-9347-68BC34B53F86}">
      <dgm:prSet/>
      <dgm:spPr/>
      <dgm:t>
        <a:bodyPr/>
        <a:lstStyle/>
        <a:p>
          <a:endParaRPr lang="ru-RU"/>
        </a:p>
      </dgm:t>
    </dgm:pt>
    <dgm:pt modelId="{AA246429-D9E1-42C8-A711-EEC2153B9979}" type="sibTrans" cxnId="{35E8907B-5966-48AD-9347-68BC34B53F86}">
      <dgm:prSet/>
      <dgm:spPr/>
      <dgm:t>
        <a:bodyPr/>
        <a:lstStyle/>
        <a:p>
          <a:endParaRPr lang="ru-RU"/>
        </a:p>
      </dgm:t>
    </dgm:pt>
    <dgm:pt modelId="{23F07043-F665-47CC-9920-99E55DA868B5}" type="pres">
      <dgm:prSet presAssocID="{AD564BE7-CC05-4CAE-9AA8-97589537080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6F6946-4CE3-4805-B8DD-FCFE0E351E7F}" type="pres">
      <dgm:prSet presAssocID="{24E9805A-D229-4BCE-BAA6-6A24F6D45BD6}" presName="root1" presStyleCnt="0"/>
      <dgm:spPr/>
    </dgm:pt>
    <dgm:pt modelId="{3CAC7B9F-2630-4E38-B13C-31143C79B5DF}" type="pres">
      <dgm:prSet presAssocID="{24E9805A-D229-4BCE-BAA6-6A24F6D45BD6}" presName="LevelOneTextNode" presStyleLbl="node0" presStyleIdx="0" presStyleCnt="1" custScaleY="72007">
        <dgm:presLayoutVars>
          <dgm:chPref val="3"/>
        </dgm:presLayoutVars>
      </dgm:prSet>
      <dgm:spPr/>
    </dgm:pt>
    <dgm:pt modelId="{04B2D713-168F-46BE-9E35-8BDBA6EF7367}" type="pres">
      <dgm:prSet presAssocID="{24E9805A-D229-4BCE-BAA6-6A24F6D45BD6}" presName="level2hierChild" presStyleCnt="0"/>
      <dgm:spPr/>
    </dgm:pt>
    <dgm:pt modelId="{2568AC0C-716F-49A5-9DD0-946CA8624C4F}" type="pres">
      <dgm:prSet presAssocID="{27116EA1-6AFE-4CD6-8F38-5B853843294D}" presName="conn2-1" presStyleLbl="parChTrans1D2" presStyleIdx="0" presStyleCnt="5"/>
      <dgm:spPr/>
    </dgm:pt>
    <dgm:pt modelId="{19CC674F-E4EE-4A71-9070-6DEBF90BE9B2}" type="pres">
      <dgm:prSet presAssocID="{27116EA1-6AFE-4CD6-8F38-5B853843294D}" presName="connTx" presStyleLbl="parChTrans1D2" presStyleIdx="0" presStyleCnt="5"/>
      <dgm:spPr/>
    </dgm:pt>
    <dgm:pt modelId="{CB195F9E-7177-431A-BD55-AA8BC2E92A04}" type="pres">
      <dgm:prSet presAssocID="{F127216E-18D5-4E8B-AADE-579A7893E7F4}" presName="root2" presStyleCnt="0"/>
      <dgm:spPr/>
    </dgm:pt>
    <dgm:pt modelId="{7C3A865B-C240-41AC-AD9A-1534C2B300A9}" type="pres">
      <dgm:prSet presAssocID="{F127216E-18D5-4E8B-AADE-579A7893E7F4}" presName="LevelTwoTextNode" presStyleLbl="node2" presStyleIdx="0" presStyleCnt="5">
        <dgm:presLayoutVars>
          <dgm:chPref val="3"/>
        </dgm:presLayoutVars>
      </dgm:prSet>
      <dgm:spPr/>
    </dgm:pt>
    <dgm:pt modelId="{0A3529EE-9B33-45D6-BE65-FF3AE19222AB}" type="pres">
      <dgm:prSet presAssocID="{F127216E-18D5-4E8B-AADE-579A7893E7F4}" presName="level3hierChild" presStyleCnt="0"/>
      <dgm:spPr/>
    </dgm:pt>
    <dgm:pt modelId="{92C2BBCE-2B55-4245-942B-A94DCB314167}" type="pres">
      <dgm:prSet presAssocID="{68EDAC62-42DD-444D-A10A-725D9C374663}" presName="conn2-1" presStyleLbl="parChTrans1D2" presStyleIdx="1" presStyleCnt="5"/>
      <dgm:spPr/>
    </dgm:pt>
    <dgm:pt modelId="{7B1A5C92-4BC2-46A3-8CCF-CA1E75527A9D}" type="pres">
      <dgm:prSet presAssocID="{68EDAC62-42DD-444D-A10A-725D9C374663}" presName="connTx" presStyleLbl="parChTrans1D2" presStyleIdx="1" presStyleCnt="5"/>
      <dgm:spPr/>
    </dgm:pt>
    <dgm:pt modelId="{771E5158-D060-4274-A08C-89FCE3917A92}" type="pres">
      <dgm:prSet presAssocID="{3507B9E3-1BBC-4B0C-894D-0C9ABB79A0F0}" presName="root2" presStyleCnt="0"/>
      <dgm:spPr/>
    </dgm:pt>
    <dgm:pt modelId="{A0DA2FEF-65E5-4537-8027-42E4A7D11959}" type="pres">
      <dgm:prSet presAssocID="{3507B9E3-1BBC-4B0C-894D-0C9ABB79A0F0}" presName="LevelTwoTextNode" presStyleLbl="node2" presStyleIdx="1" presStyleCnt="5">
        <dgm:presLayoutVars>
          <dgm:chPref val="3"/>
        </dgm:presLayoutVars>
      </dgm:prSet>
      <dgm:spPr/>
    </dgm:pt>
    <dgm:pt modelId="{254C0329-41CE-423D-B517-23EFC5E8D595}" type="pres">
      <dgm:prSet presAssocID="{3507B9E3-1BBC-4B0C-894D-0C9ABB79A0F0}" presName="level3hierChild" presStyleCnt="0"/>
      <dgm:spPr/>
    </dgm:pt>
    <dgm:pt modelId="{4F15A7AF-1B0E-4EE5-BDDB-CBA1B7C17EAF}" type="pres">
      <dgm:prSet presAssocID="{9473227A-34DB-4033-99D8-437ED534F226}" presName="conn2-1" presStyleLbl="parChTrans1D2" presStyleIdx="2" presStyleCnt="5"/>
      <dgm:spPr/>
    </dgm:pt>
    <dgm:pt modelId="{8B80AF09-ABF2-49EE-B1EF-42B39CF1D81F}" type="pres">
      <dgm:prSet presAssocID="{9473227A-34DB-4033-99D8-437ED534F226}" presName="connTx" presStyleLbl="parChTrans1D2" presStyleIdx="2" presStyleCnt="5"/>
      <dgm:spPr/>
    </dgm:pt>
    <dgm:pt modelId="{0C5DA990-C5DC-4CF2-8D6E-13133460F557}" type="pres">
      <dgm:prSet presAssocID="{CC1C9409-A80E-4957-AFFC-68DAF7673EB4}" presName="root2" presStyleCnt="0"/>
      <dgm:spPr/>
    </dgm:pt>
    <dgm:pt modelId="{B1EF45A3-75A3-4DC8-BE82-0AE60BA4BEE9}" type="pres">
      <dgm:prSet presAssocID="{CC1C9409-A80E-4957-AFFC-68DAF7673EB4}" presName="LevelTwoTextNode" presStyleLbl="node2" presStyleIdx="2" presStyleCnt="5">
        <dgm:presLayoutVars>
          <dgm:chPref val="3"/>
        </dgm:presLayoutVars>
      </dgm:prSet>
      <dgm:spPr/>
    </dgm:pt>
    <dgm:pt modelId="{B90F1C6B-A05D-4F8F-AEBD-2A6655056FB3}" type="pres">
      <dgm:prSet presAssocID="{CC1C9409-A80E-4957-AFFC-68DAF7673EB4}" presName="level3hierChild" presStyleCnt="0"/>
      <dgm:spPr/>
    </dgm:pt>
    <dgm:pt modelId="{19ACEA1C-112E-4525-B279-D46E76F08E87}" type="pres">
      <dgm:prSet presAssocID="{57AB1150-6F3B-4192-83DE-CC728E204875}" presName="conn2-1" presStyleLbl="parChTrans1D2" presStyleIdx="3" presStyleCnt="5"/>
      <dgm:spPr/>
    </dgm:pt>
    <dgm:pt modelId="{77AE2D7A-E36F-490A-8B3B-6C84402876EB}" type="pres">
      <dgm:prSet presAssocID="{57AB1150-6F3B-4192-83DE-CC728E204875}" presName="connTx" presStyleLbl="parChTrans1D2" presStyleIdx="3" presStyleCnt="5"/>
      <dgm:spPr/>
    </dgm:pt>
    <dgm:pt modelId="{37B3B214-01D2-4BB5-B4D4-FDB1CCECEF25}" type="pres">
      <dgm:prSet presAssocID="{6F9EB9EF-34A6-4C71-A8E3-8D6FC96CBF54}" presName="root2" presStyleCnt="0"/>
      <dgm:spPr/>
    </dgm:pt>
    <dgm:pt modelId="{4F66FB9C-BF01-4CAE-A094-C922AE10836E}" type="pres">
      <dgm:prSet presAssocID="{6F9EB9EF-34A6-4C71-A8E3-8D6FC96CBF54}" presName="LevelTwoTextNode" presStyleLbl="node2" presStyleIdx="3" presStyleCnt="5">
        <dgm:presLayoutVars>
          <dgm:chPref val="3"/>
        </dgm:presLayoutVars>
      </dgm:prSet>
      <dgm:spPr/>
    </dgm:pt>
    <dgm:pt modelId="{E625A0F1-F538-4334-A494-33505A1C0A35}" type="pres">
      <dgm:prSet presAssocID="{6F9EB9EF-34A6-4C71-A8E3-8D6FC96CBF54}" presName="level3hierChild" presStyleCnt="0"/>
      <dgm:spPr/>
    </dgm:pt>
    <dgm:pt modelId="{417190A1-0318-431A-B720-342438FF1B47}" type="pres">
      <dgm:prSet presAssocID="{B6C8E8DB-E4B0-4AA6-8377-C71DCE0400E4}" presName="conn2-1" presStyleLbl="parChTrans1D2" presStyleIdx="4" presStyleCnt="5"/>
      <dgm:spPr/>
    </dgm:pt>
    <dgm:pt modelId="{4BBD7A4F-4160-4EAB-A08B-96D706B164FB}" type="pres">
      <dgm:prSet presAssocID="{B6C8E8DB-E4B0-4AA6-8377-C71DCE0400E4}" presName="connTx" presStyleLbl="parChTrans1D2" presStyleIdx="4" presStyleCnt="5"/>
      <dgm:spPr/>
    </dgm:pt>
    <dgm:pt modelId="{AF4E25EA-4B4E-46DC-8372-76245ADA88D9}" type="pres">
      <dgm:prSet presAssocID="{F976C30B-F2AA-4D0C-BB29-448B295B428A}" presName="root2" presStyleCnt="0"/>
      <dgm:spPr/>
    </dgm:pt>
    <dgm:pt modelId="{AE62C0FA-0CBC-482D-9EF8-563AE92C56A3}" type="pres">
      <dgm:prSet presAssocID="{F976C30B-F2AA-4D0C-BB29-448B295B428A}" presName="LevelTwoTextNode" presStyleLbl="node2" presStyleIdx="4" presStyleCnt="5">
        <dgm:presLayoutVars>
          <dgm:chPref val="3"/>
        </dgm:presLayoutVars>
      </dgm:prSet>
      <dgm:spPr/>
    </dgm:pt>
    <dgm:pt modelId="{2C02D22B-2BAA-43F6-8FFA-E78781936400}" type="pres">
      <dgm:prSet presAssocID="{F976C30B-F2AA-4D0C-BB29-448B295B428A}" presName="level3hierChild" presStyleCnt="0"/>
      <dgm:spPr/>
    </dgm:pt>
  </dgm:ptLst>
  <dgm:cxnLst>
    <dgm:cxn modelId="{4281D60A-B719-475F-9CC9-7D329F15D300}" type="presOf" srcId="{AD564BE7-CC05-4CAE-9AA8-975895370808}" destId="{23F07043-F665-47CC-9920-99E55DA868B5}" srcOrd="0" destOrd="0" presId="urn:microsoft.com/office/officeart/2008/layout/HorizontalMultiLevelHierarchy"/>
    <dgm:cxn modelId="{FEDF7512-259D-4585-A708-BC0454FA5603}" type="presOf" srcId="{57AB1150-6F3B-4192-83DE-CC728E204875}" destId="{77AE2D7A-E36F-490A-8B3B-6C84402876EB}" srcOrd="1" destOrd="0" presId="urn:microsoft.com/office/officeart/2008/layout/HorizontalMultiLevelHierarchy"/>
    <dgm:cxn modelId="{3D49531F-9291-4E2B-B2D2-41DDD94D7B2F}" type="presOf" srcId="{F976C30B-F2AA-4D0C-BB29-448B295B428A}" destId="{AE62C0FA-0CBC-482D-9EF8-563AE92C56A3}" srcOrd="0" destOrd="0" presId="urn:microsoft.com/office/officeart/2008/layout/HorizontalMultiLevelHierarchy"/>
    <dgm:cxn modelId="{98842E33-56D4-4F0F-A9DA-6BD25B967024}" srcId="{24E9805A-D229-4BCE-BAA6-6A24F6D45BD6}" destId="{CC1C9409-A80E-4957-AFFC-68DAF7673EB4}" srcOrd="2" destOrd="0" parTransId="{9473227A-34DB-4033-99D8-437ED534F226}" sibTransId="{72E31597-BE9D-45A9-885D-0E6995C8F2C3}"/>
    <dgm:cxn modelId="{24C2DC34-3E51-43AF-9E98-413C57E28B89}" type="presOf" srcId="{27116EA1-6AFE-4CD6-8F38-5B853843294D}" destId="{19CC674F-E4EE-4A71-9070-6DEBF90BE9B2}" srcOrd="1" destOrd="0" presId="urn:microsoft.com/office/officeart/2008/layout/HorizontalMultiLevelHierarchy"/>
    <dgm:cxn modelId="{356C1F37-4B67-4932-8CCB-804B2285B5F4}" type="presOf" srcId="{27116EA1-6AFE-4CD6-8F38-5B853843294D}" destId="{2568AC0C-716F-49A5-9DD0-946CA8624C4F}" srcOrd="0" destOrd="0" presId="urn:microsoft.com/office/officeart/2008/layout/HorizontalMultiLevelHierarchy"/>
    <dgm:cxn modelId="{9AADC13C-1142-4E21-B647-8EBCDBEBA834}" type="presOf" srcId="{68EDAC62-42DD-444D-A10A-725D9C374663}" destId="{7B1A5C92-4BC2-46A3-8CCF-CA1E75527A9D}" srcOrd="1" destOrd="0" presId="urn:microsoft.com/office/officeart/2008/layout/HorizontalMultiLevelHierarchy"/>
    <dgm:cxn modelId="{AFB1443F-582A-4FEC-AD21-C6D5DC22F168}" type="presOf" srcId="{9473227A-34DB-4033-99D8-437ED534F226}" destId="{4F15A7AF-1B0E-4EE5-BDDB-CBA1B7C17EAF}" srcOrd="0" destOrd="0" presId="urn:microsoft.com/office/officeart/2008/layout/HorizontalMultiLevelHierarchy"/>
    <dgm:cxn modelId="{CADB4A40-BCAA-4153-B3A7-E5F6F9C5DC07}" type="presOf" srcId="{F127216E-18D5-4E8B-AADE-579A7893E7F4}" destId="{7C3A865B-C240-41AC-AD9A-1534C2B300A9}" srcOrd="0" destOrd="0" presId="urn:microsoft.com/office/officeart/2008/layout/HorizontalMultiLevelHierarchy"/>
    <dgm:cxn modelId="{CB722B65-153C-41B2-87FF-CCEB4E9C3AB9}" type="presOf" srcId="{B6C8E8DB-E4B0-4AA6-8377-C71DCE0400E4}" destId="{4BBD7A4F-4160-4EAB-A08B-96D706B164FB}" srcOrd="1" destOrd="0" presId="urn:microsoft.com/office/officeart/2008/layout/HorizontalMultiLevelHierarchy"/>
    <dgm:cxn modelId="{EBCD7147-770D-4C36-8733-39DCBD1AB444}" type="presOf" srcId="{24E9805A-D229-4BCE-BAA6-6A24F6D45BD6}" destId="{3CAC7B9F-2630-4E38-B13C-31143C79B5DF}" srcOrd="0" destOrd="0" presId="urn:microsoft.com/office/officeart/2008/layout/HorizontalMultiLevelHierarchy"/>
    <dgm:cxn modelId="{06E3C64A-66F0-4395-A6D1-EE493B9259BD}" type="presOf" srcId="{3507B9E3-1BBC-4B0C-894D-0C9ABB79A0F0}" destId="{A0DA2FEF-65E5-4537-8027-42E4A7D11959}" srcOrd="0" destOrd="0" presId="urn:microsoft.com/office/officeart/2008/layout/HorizontalMultiLevelHierarchy"/>
    <dgm:cxn modelId="{64709D58-2080-4A0A-87F6-9B8B69B717D4}" srcId="{24E9805A-D229-4BCE-BAA6-6A24F6D45BD6}" destId="{F127216E-18D5-4E8B-AADE-579A7893E7F4}" srcOrd="0" destOrd="0" parTransId="{27116EA1-6AFE-4CD6-8F38-5B853843294D}" sibTransId="{1AFCFD18-0B17-4672-96EB-C0E4333FF815}"/>
    <dgm:cxn modelId="{35E8907B-5966-48AD-9347-68BC34B53F86}" srcId="{24E9805A-D229-4BCE-BAA6-6A24F6D45BD6}" destId="{F976C30B-F2AA-4D0C-BB29-448B295B428A}" srcOrd="4" destOrd="0" parTransId="{B6C8E8DB-E4B0-4AA6-8377-C71DCE0400E4}" sibTransId="{AA246429-D9E1-42C8-A711-EEC2153B9979}"/>
    <dgm:cxn modelId="{2C356B90-B80C-4102-B95E-5E191C340495}" type="presOf" srcId="{9473227A-34DB-4033-99D8-437ED534F226}" destId="{8B80AF09-ABF2-49EE-B1EF-42B39CF1D81F}" srcOrd="1" destOrd="0" presId="urn:microsoft.com/office/officeart/2008/layout/HorizontalMultiLevelHierarchy"/>
    <dgm:cxn modelId="{A470F6B5-C80C-4694-908F-6C71FA416DC7}" type="presOf" srcId="{CC1C9409-A80E-4957-AFFC-68DAF7673EB4}" destId="{B1EF45A3-75A3-4DC8-BE82-0AE60BA4BEE9}" srcOrd="0" destOrd="0" presId="urn:microsoft.com/office/officeart/2008/layout/HorizontalMultiLevelHierarchy"/>
    <dgm:cxn modelId="{523055CB-A0AF-4AEF-BF7E-EC4C431E7182}" type="presOf" srcId="{6F9EB9EF-34A6-4C71-A8E3-8D6FC96CBF54}" destId="{4F66FB9C-BF01-4CAE-A094-C922AE10836E}" srcOrd="0" destOrd="0" presId="urn:microsoft.com/office/officeart/2008/layout/HorizontalMultiLevelHierarchy"/>
    <dgm:cxn modelId="{9B09A0D0-9355-4F93-AFFD-13DA8A44A27C}" type="presOf" srcId="{57AB1150-6F3B-4192-83DE-CC728E204875}" destId="{19ACEA1C-112E-4525-B279-D46E76F08E87}" srcOrd="0" destOrd="0" presId="urn:microsoft.com/office/officeart/2008/layout/HorizontalMultiLevelHierarchy"/>
    <dgm:cxn modelId="{C0B1E3D0-D950-4BA5-94B8-932BCAFC5E91}" srcId="{24E9805A-D229-4BCE-BAA6-6A24F6D45BD6}" destId="{3507B9E3-1BBC-4B0C-894D-0C9ABB79A0F0}" srcOrd="1" destOrd="0" parTransId="{68EDAC62-42DD-444D-A10A-725D9C374663}" sibTransId="{EA503E21-452C-4577-8618-E8F01266B9FB}"/>
    <dgm:cxn modelId="{685766D2-E703-4E62-88AF-815D6E66921B}" type="presOf" srcId="{B6C8E8DB-E4B0-4AA6-8377-C71DCE0400E4}" destId="{417190A1-0318-431A-B720-342438FF1B47}" srcOrd="0" destOrd="0" presId="urn:microsoft.com/office/officeart/2008/layout/HorizontalMultiLevelHierarchy"/>
    <dgm:cxn modelId="{E40623DF-54D7-4B76-A159-BAD5447DEE45}" srcId="{24E9805A-D229-4BCE-BAA6-6A24F6D45BD6}" destId="{6F9EB9EF-34A6-4C71-A8E3-8D6FC96CBF54}" srcOrd="3" destOrd="0" parTransId="{57AB1150-6F3B-4192-83DE-CC728E204875}" sibTransId="{F5EE66D3-576C-41F1-AA7D-6F239676637B}"/>
    <dgm:cxn modelId="{788C97F0-B113-4FF1-A9D3-5F9A29C517B3}" srcId="{AD564BE7-CC05-4CAE-9AA8-975895370808}" destId="{24E9805A-D229-4BCE-BAA6-6A24F6D45BD6}" srcOrd="0" destOrd="0" parTransId="{4CB89EFB-4C34-4B63-8BCF-98DD0C89231A}" sibTransId="{9F1BC4F5-171E-4C04-9491-01000B8985D4}"/>
    <dgm:cxn modelId="{A9E0C5F2-E997-40C3-B9AC-CCE004401411}" type="presOf" srcId="{68EDAC62-42DD-444D-A10A-725D9C374663}" destId="{92C2BBCE-2B55-4245-942B-A94DCB314167}" srcOrd="0" destOrd="0" presId="urn:microsoft.com/office/officeart/2008/layout/HorizontalMultiLevelHierarchy"/>
    <dgm:cxn modelId="{B57DFF5A-5115-48E7-8431-4551E0885C92}" type="presParOf" srcId="{23F07043-F665-47CC-9920-99E55DA868B5}" destId="{426F6946-4CE3-4805-B8DD-FCFE0E351E7F}" srcOrd="0" destOrd="0" presId="urn:microsoft.com/office/officeart/2008/layout/HorizontalMultiLevelHierarchy"/>
    <dgm:cxn modelId="{76686614-47F0-496B-A742-65C42BCC3625}" type="presParOf" srcId="{426F6946-4CE3-4805-B8DD-FCFE0E351E7F}" destId="{3CAC7B9F-2630-4E38-B13C-31143C79B5DF}" srcOrd="0" destOrd="0" presId="urn:microsoft.com/office/officeart/2008/layout/HorizontalMultiLevelHierarchy"/>
    <dgm:cxn modelId="{5D9F0933-7E1C-4225-8B16-591D95017607}" type="presParOf" srcId="{426F6946-4CE3-4805-B8DD-FCFE0E351E7F}" destId="{04B2D713-168F-46BE-9E35-8BDBA6EF7367}" srcOrd="1" destOrd="0" presId="urn:microsoft.com/office/officeart/2008/layout/HorizontalMultiLevelHierarchy"/>
    <dgm:cxn modelId="{856AE8F8-69DB-44B3-AE27-C5EFFF0B3BE0}" type="presParOf" srcId="{04B2D713-168F-46BE-9E35-8BDBA6EF7367}" destId="{2568AC0C-716F-49A5-9DD0-946CA8624C4F}" srcOrd="0" destOrd="0" presId="urn:microsoft.com/office/officeart/2008/layout/HorizontalMultiLevelHierarchy"/>
    <dgm:cxn modelId="{378CFDD4-2904-4523-8A62-3D72D424B89D}" type="presParOf" srcId="{2568AC0C-716F-49A5-9DD0-946CA8624C4F}" destId="{19CC674F-E4EE-4A71-9070-6DEBF90BE9B2}" srcOrd="0" destOrd="0" presId="urn:microsoft.com/office/officeart/2008/layout/HorizontalMultiLevelHierarchy"/>
    <dgm:cxn modelId="{EE8BD0FA-9933-419F-8C09-559E329D7F63}" type="presParOf" srcId="{04B2D713-168F-46BE-9E35-8BDBA6EF7367}" destId="{CB195F9E-7177-431A-BD55-AA8BC2E92A04}" srcOrd="1" destOrd="0" presId="urn:microsoft.com/office/officeart/2008/layout/HorizontalMultiLevelHierarchy"/>
    <dgm:cxn modelId="{D2A00B26-A6E8-44CF-BEA5-E19A106CB1F3}" type="presParOf" srcId="{CB195F9E-7177-431A-BD55-AA8BC2E92A04}" destId="{7C3A865B-C240-41AC-AD9A-1534C2B300A9}" srcOrd="0" destOrd="0" presId="urn:microsoft.com/office/officeart/2008/layout/HorizontalMultiLevelHierarchy"/>
    <dgm:cxn modelId="{BDD84B83-B585-44B1-B956-3FE1D29ECBD4}" type="presParOf" srcId="{CB195F9E-7177-431A-BD55-AA8BC2E92A04}" destId="{0A3529EE-9B33-45D6-BE65-FF3AE19222AB}" srcOrd="1" destOrd="0" presId="urn:microsoft.com/office/officeart/2008/layout/HorizontalMultiLevelHierarchy"/>
    <dgm:cxn modelId="{11359D27-C6B7-45F2-9D0B-7DF28A99D23F}" type="presParOf" srcId="{04B2D713-168F-46BE-9E35-8BDBA6EF7367}" destId="{92C2BBCE-2B55-4245-942B-A94DCB314167}" srcOrd="2" destOrd="0" presId="urn:microsoft.com/office/officeart/2008/layout/HorizontalMultiLevelHierarchy"/>
    <dgm:cxn modelId="{D57091DF-7A25-42A2-9082-BBDB5C25B9FA}" type="presParOf" srcId="{92C2BBCE-2B55-4245-942B-A94DCB314167}" destId="{7B1A5C92-4BC2-46A3-8CCF-CA1E75527A9D}" srcOrd="0" destOrd="0" presId="urn:microsoft.com/office/officeart/2008/layout/HorizontalMultiLevelHierarchy"/>
    <dgm:cxn modelId="{B54E1935-F6F2-478A-AC6E-48DAC1DFC027}" type="presParOf" srcId="{04B2D713-168F-46BE-9E35-8BDBA6EF7367}" destId="{771E5158-D060-4274-A08C-89FCE3917A92}" srcOrd="3" destOrd="0" presId="urn:microsoft.com/office/officeart/2008/layout/HorizontalMultiLevelHierarchy"/>
    <dgm:cxn modelId="{46117950-ECCE-45A6-AF24-69FD445AD172}" type="presParOf" srcId="{771E5158-D060-4274-A08C-89FCE3917A92}" destId="{A0DA2FEF-65E5-4537-8027-42E4A7D11959}" srcOrd="0" destOrd="0" presId="urn:microsoft.com/office/officeart/2008/layout/HorizontalMultiLevelHierarchy"/>
    <dgm:cxn modelId="{3AE16FD3-2702-4CEB-A9CB-1C5F8D3E2AAD}" type="presParOf" srcId="{771E5158-D060-4274-A08C-89FCE3917A92}" destId="{254C0329-41CE-423D-B517-23EFC5E8D595}" srcOrd="1" destOrd="0" presId="urn:microsoft.com/office/officeart/2008/layout/HorizontalMultiLevelHierarchy"/>
    <dgm:cxn modelId="{2F772062-4BEB-44C2-83F8-6A8B8290EA66}" type="presParOf" srcId="{04B2D713-168F-46BE-9E35-8BDBA6EF7367}" destId="{4F15A7AF-1B0E-4EE5-BDDB-CBA1B7C17EAF}" srcOrd="4" destOrd="0" presId="urn:microsoft.com/office/officeart/2008/layout/HorizontalMultiLevelHierarchy"/>
    <dgm:cxn modelId="{3C40534E-DB30-4738-A2AF-63C168771958}" type="presParOf" srcId="{4F15A7AF-1B0E-4EE5-BDDB-CBA1B7C17EAF}" destId="{8B80AF09-ABF2-49EE-B1EF-42B39CF1D81F}" srcOrd="0" destOrd="0" presId="urn:microsoft.com/office/officeart/2008/layout/HorizontalMultiLevelHierarchy"/>
    <dgm:cxn modelId="{613CD471-6D3B-48F7-85DA-5D95AAA3A1E7}" type="presParOf" srcId="{04B2D713-168F-46BE-9E35-8BDBA6EF7367}" destId="{0C5DA990-C5DC-4CF2-8D6E-13133460F557}" srcOrd="5" destOrd="0" presId="urn:microsoft.com/office/officeart/2008/layout/HorizontalMultiLevelHierarchy"/>
    <dgm:cxn modelId="{C20C7809-1CB7-4F41-827B-6A6E808FCBEB}" type="presParOf" srcId="{0C5DA990-C5DC-4CF2-8D6E-13133460F557}" destId="{B1EF45A3-75A3-4DC8-BE82-0AE60BA4BEE9}" srcOrd="0" destOrd="0" presId="urn:microsoft.com/office/officeart/2008/layout/HorizontalMultiLevelHierarchy"/>
    <dgm:cxn modelId="{D355AC31-0948-40C3-9CCE-C5DA3B0DD3F4}" type="presParOf" srcId="{0C5DA990-C5DC-4CF2-8D6E-13133460F557}" destId="{B90F1C6B-A05D-4F8F-AEBD-2A6655056FB3}" srcOrd="1" destOrd="0" presId="urn:microsoft.com/office/officeart/2008/layout/HorizontalMultiLevelHierarchy"/>
    <dgm:cxn modelId="{2E9BE915-A453-4988-A49E-B5FD2DBD0F32}" type="presParOf" srcId="{04B2D713-168F-46BE-9E35-8BDBA6EF7367}" destId="{19ACEA1C-112E-4525-B279-D46E76F08E87}" srcOrd="6" destOrd="0" presId="urn:microsoft.com/office/officeart/2008/layout/HorizontalMultiLevelHierarchy"/>
    <dgm:cxn modelId="{248BECDB-A793-4848-A2EC-88346643E3B4}" type="presParOf" srcId="{19ACEA1C-112E-4525-B279-D46E76F08E87}" destId="{77AE2D7A-E36F-490A-8B3B-6C84402876EB}" srcOrd="0" destOrd="0" presId="urn:microsoft.com/office/officeart/2008/layout/HorizontalMultiLevelHierarchy"/>
    <dgm:cxn modelId="{C76FC299-5217-43E0-852F-EF9CBE522C99}" type="presParOf" srcId="{04B2D713-168F-46BE-9E35-8BDBA6EF7367}" destId="{37B3B214-01D2-4BB5-B4D4-FDB1CCECEF25}" srcOrd="7" destOrd="0" presId="urn:microsoft.com/office/officeart/2008/layout/HorizontalMultiLevelHierarchy"/>
    <dgm:cxn modelId="{9E60AD49-31C9-4AD9-B5A6-4A16959A2013}" type="presParOf" srcId="{37B3B214-01D2-4BB5-B4D4-FDB1CCECEF25}" destId="{4F66FB9C-BF01-4CAE-A094-C922AE10836E}" srcOrd="0" destOrd="0" presId="urn:microsoft.com/office/officeart/2008/layout/HorizontalMultiLevelHierarchy"/>
    <dgm:cxn modelId="{B402EBE5-957E-4AAC-9EF9-CCCCAC12B149}" type="presParOf" srcId="{37B3B214-01D2-4BB5-B4D4-FDB1CCECEF25}" destId="{E625A0F1-F538-4334-A494-33505A1C0A35}" srcOrd="1" destOrd="0" presId="urn:microsoft.com/office/officeart/2008/layout/HorizontalMultiLevelHierarchy"/>
    <dgm:cxn modelId="{C78541C0-7DA0-4CDE-8B56-38302B88AC6D}" type="presParOf" srcId="{04B2D713-168F-46BE-9E35-8BDBA6EF7367}" destId="{417190A1-0318-431A-B720-342438FF1B47}" srcOrd="8" destOrd="0" presId="urn:microsoft.com/office/officeart/2008/layout/HorizontalMultiLevelHierarchy"/>
    <dgm:cxn modelId="{6D82BE85-A4D7-43A9-B8BF-C97F166FC2A8}" type="presParOf" srcId="{417190A1-0318-431A-B720-342438FF1B47}" destId="{4BBD7A4F-4160-4EAB-A08B-96D706B164FB}" srcOrd="0" destOrd="0" presId="urn:microsoft.com/office/officeart/2008/layout/HorizontalMultiLevelHierarchy"/>
    <dgm:cxn modelId="{CA00DD88-5667-46A0-96C0-645CF166ABD2}" type="presParOf" srcId="{04B2D713-168F-46BE-9E35-8BDBA6EF7367}" destId="{AF4E25EA-4B4E-46DC-8372-76245ADA88D9}" srcOrd="9" destOrd="0" presId="urn:microsoft.com/office/officeart/2008/layout/HorizontalMultiLevelHierarchy"/>
    <dgm:cxn modelId="{090C644A-7A98-4151-BAA8-2F648FAB06B7}" type="presParOf" srcId="{AF4E25EA-4B4E-46DC-8372-76245ADA88D9}" destId="{AE62C0FA-0CBC-482D-9EF8-563AE92C56A3}" srcOrd="0" destOrd="0" presId="urn:microsoft.com/office/officeart/2008/layout/HorizontalMultiLevelHierarchy"/>
    <dgm:cxn modelId="{B66AE7E1-6F79-4B86-84CC-2F9106C04A83}" type="presParOf" srcId="{AF4E25EA-4B4E-46DC-8372-76245ADA88D9}" destId="{2C02D22B-2BAA-43F6-8FFA-E787819364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90A1-0318-431A-B720-342438FF1B47}">
      <dsp:nvSpPr>
        <dsp:cNvPr id="0" name=""/>
        <dsp:cNvSpPr/>
      </dsp:nvSpPr>
      <dsp:spPr>
        <a:xfrm>
          <a:off x="2379810" y="2175669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1812562"/>
              </a:lnTo>
              <a:lnTo>
                <a:pt x="475616" y="18125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3035102"/>
        <a:ext cx="93696" cy="93696"/>
      </dsp:txXfrm>
    </dsp:sp>
    <dsp:sp modelId="{19ACEA1C-112E-4525-B279-D46E76F08E87}">
      <dsp:nvSpPr>
        <dsp:cNvPr id="0" name=""/>
        <dsp:cNvSpPr/>
      </dsp:nvSpPr>
      <dsp:spPr>
        <a:xfrm>
          <a:off x="2379810" y="2175669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808" y="0"/>
              </a:lnTo>
              <a:lnTo>
                <a:pt x="237808" y="906281"/>
              </a:lnTo>
              <a:lnTo>
                <a:pt x="475616" y="906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2603222"/>
        <a:ext cx="51175" cy="51175"/>
      </dsp:txXfrm>
    </dsp:sp>
    <dsp:sp modelId="{4F15A7AF-1B0E-4EE5-BDDB-CBA1B7C17EAF}">
      <dsp:nvSpPr>
        <dsp:cNvPr id="0" name=""/>
        <dsp:cNvSpPr/>
      </dsp:nvSpPr>
      <dsp:spPr>
        <a:xfrm>
          <a:off x="2379810" y="2129949"/>
          <a:ext cx="475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616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05727" y="2163779"/>
        <a:ext cx="23780" cy="23780"/>
      </dsp:txXfrm>
    </dsp:sp>
    <dsp:sp modelId="{92C2BBCE-2B55-4245-942B-A94DCB314167}">
      <dsp:nvSpPr>
        <dsp:cNvPr id="0" name=""/>
        <dsp:cNvSpPr/>
      </dsp:nvSpPr>
      <dsp:spPr>
        <a:xfrm>
          <a:off x="2379810" y="1269388"/>
          <a:ext cx="475616" cy="906281"/>
        </a:xfrm>
        <a:custGeom>
          <a:avLst/>
          <a:gdLst/>
          <a:ahLst/>
          <a:cxnLst/>
          <a:rect l="0" t="0" r="0" b="0"/>
          <a:pathLst>
            <a:path>
              <a:moveTo>
                <a:pt x="0" y="906281"/>
              </a:moveTo>
              <a:lnTo>
                <a:pt x="237808" y="906281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92030" y="1696941"/>
        <a:ext cx="51175" cy="51175"/>
      </dsp:txXfrm>
    </dsp:sp>
    <dsp:sp modelId="{2568AC0C-716F-49A5-9DD0-946CA8624C4F}">
      <dsp:nvSpPr>
        <dsp:cNvPr id="0" name=""/>
        <dsp:cNvSpPr/>
      </dsp:nvSpPr>
      <dsp:spPr>
        <a:xfrm>
          <a:off x="2379810" y="363107"/>
          <a:ext cx="475616" cy="1812562"/>
        </a:xfrm>
        <a:custGeom>
          <a:avLst/>
          <a:gdLst/>
          <a:ahLst/>
          <a:cxnLst/>
          <a:rect l="0" t="0" r="0" b="0"/>
          <a:pathLst>
            <a:path>
              <a:moveTo>
                <a:pt x="0" y="1812562"/>
              </a:moveTo>
              <a:lnTo>
                <a:pt x="237808" y="1812562"/>
              </a:lnTo>
              <a:lnTo>
                <a:pt x="237808" y="0"/>
              </a:lnTo>
              <a:lnTo>
                <a:pt x="4756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570770" y="1222540"/>
        <a:ext cx="93696" cy="93696"/>
      </dsp:txXfrm>
    </dsp:sp>
    <dsp:sp modelId="{3CAC7B9F-2630-4E38-B13C-31143C79B5DF}">
      <dsp:nvSpPr>
        <dsp:cNvPr id="0" name=""/>
        <dsp:cNvSpPr/>
      </dsp:nvSpPr>
      <dsp:spPr>
        <a:xfrm rot="16200000">
          <a:off x="643432" y="1813157"/>
          <a:ext cx="2747729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</a:t>
          </a:r>
          <a:endParaRPr lang="ru-RU" sz="4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432" y="1813157"/>
        <a:ext cx="2747729" cy="725024"/>
      </dsp:txXfrm>
    </dsp:sp>
    <dsp:sp modelId="{7C3A865B-C240-41AC-AD9A-1534C2B300A9}">
      <dsp:nvSpPr>
        <dsp:cNvPr id="0" name=""/>
        <dsp:cNvSpPr/>
      </dsp:nvSpPr>
      <dsp:spPr>
        <a:xfrm>
          <a:off x="2855426" y="594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аватар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594"/>
        <a:ext cx="2378081" cy="725024"/>
      </dsp:txXfrm>
    </dsp:sp>
    <dsp:sp modelId="{A0DA2FEF-65E5-4537-8027-42E4A7D11959}">
      <dsp:nvSpPr>
        <dsp:cNvPr id="0" name=""/>
        <dsp:cNvSpPr/>
      </dsp:nvSpPr>
      <dsp:spPr>
        <a:xfrm>
          <a:off x="2855426" y="906875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шапка профілю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906875"/>
        <a:ext cx="2378081" cy="725024"/>
      </dsp:txXfrm>
    </dsp:sp>
    <dsp:sp modelId="{B1EF45A3-75A3-4DC8-BE82-0AE60BA4BEE9}">
      <dsp:nvSpPr>
        <dsp:cNvPr id="0" name=""/>
        <dsp:cNvSpPr/>
      </dsp:nvSpPr>
      <dsp:spPr>
        <a:xfrm>
          <a:off x="2855426" y="1813157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актуальна інформація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1813157"/>
        <a:ext cx="2378081" cy="725024"/>
      </dsp:txXfrm>
    </dsp:sp>
    <dsp:sp modelId="{4F66FB9C-BF01-4CAE-A094-C922AE10836E}">
      <dsp:nvSpPr>
        <dsp:cNvPr id="0" name=""/>
        <dsp:cNvSpPr/>
      </dsp:nvSpPr>
      <dsp:spPr>
        <a:xfrm>
          <a:off x="2855426" y="2719438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контент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2719438"/>
        <a:ext cx="2378081" cy="725024"/>
      </dsp:txXfrm>
    </dsp:sp>
    <dsp:sp modelId="{AE62C0FA-0CBC-482D-9EF8-563AE92C56A3}">
      <dsp:nvSpPr>
        <dsp:cNvPr id="0" name=""/>
        <dsp:cNvSpPr/>
      </dsp:nvSpPr>
      <dsp:spPr>
        <a:xfrm>
          <a:off x="2855426" y="3625719"/>
          <a:ext cx="2378081" cy="725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фото/відео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5426" y="3625719"/>
        <a:ext cx="2378081" cy="725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E313F-A1FA-4CD6-92D6-DF770063F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8CB500-08E7-416E-8D38-F908632B4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C0FFC-4F1A-484C-9765-2605B51F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697443-B452-4EF0-A1BF-0966BB47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53590D-2249-4DDF-BE8C-7ED2AF74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9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4780A-B151-4826-BAAB-F3AA8E7B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8C241-9D9B-4F5A-8157-5F4DA7E3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AE26B-0E9A-4E0F-B245-F69C4E00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379E9-94D5-4DDA-B343-C7F17BA0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37D5-5598-4FC8-A639-17EAB370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5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53B773-62D2-4F51-941A-E8E1E6FD7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97EAA-19ED-4C57-A6EF-C1390C902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1A149-C13E-4BA3-B2D7-FA510304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DD452-254B-442D-97A0-893CCF2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9DDB6D-935B-4117-B195-8730F998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4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48F2C-7737-498F-889F-764F8CFE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98989-5EC3-4A59-A974-5BB7FB83D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CA74C-1A6A-4370-8E30-4487581E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C7F11-5402-467F-965E-502CD7277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E76698-28D8-4208-8693-18C36EC1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4AEA0-C917-4561-B4A0-BDFE70F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A592FA-BA1F-479F-9AD0-D33B4435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59CDB-06E6-4036-A2C3-166249B7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20045-2DC0-4FD2-BD9B-BA41258E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A3E5C-FEA9-406F-A0C7-CE7A47E0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FAEC-C33A-4D93-B4FF-D30C1B48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2F2D6-FEE3-4264-941B-D77FC8B8A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D6BB0-F94D-4E96-BB67-6A753E939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BA79DE-6B13-46CC-BBF2-6AC915E94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08059-08E2-47DE-819C-FEE7204C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254E0-5648-4A13-ACCF-225F9EAF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0FC76-31C1-4DF3-B2B8-9736100F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679593-18C2-412D-985C-BB200808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8B2421-C8AD-41DF-8CDA-3D66FDB0A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4CBD05-9F1B-4DE0-BC38-1951AC89B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C874E7-B2BC-49E7-B32C-A9D0F1BA48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00434A-2FA7-43DC-8B3C-B129DB89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46AA8D-A78F-487C-A35A-725C71700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59D0F0-6F21-4E7E-874A-0393C889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8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EED6D-79F5-4C26-A009-28368524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F4C881-9AA0-48B9-89E8-70759B60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EECCCE-6D26-4A5E-85C8-D96F55A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610C04-43DE-438A-9882-07FBBE7F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7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EE0154-08E2-43EB-AFC2-6A68319E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DD98FA-5909-4CD5-9E3C-889353B9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3282E-544F-45D6-A73A-CDCC1902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5A5C1-8772-4411-BC0F-FB567907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CCAB9D-9BC9-4FAF-9104-83BF9F95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449232-9F55-4B16-8E58-3A2DFEC5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DFACA3-08D5-4BF6-A312-B72FE7D4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31282-033D-4E36-9EEF-3A589ABE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57EC2-C546-4460-889A-D693BB91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C95D-B7AC-4348-A5E3-3E9005C7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9E7892-9675-4C07-BA76-4B87423E4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5116C-83EC-407D-9AF3-480F5380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75189D-DAE6-4878-BFB7-A9D4EA6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45287-8679-4604-A60D-6B5C1416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8102D-A3A9-4EE1-9E42-32A8409B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0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B5FA9-ACD9-4121-AF40-1F4E7424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98F7A-ADC2-4A57-8D58-010D3B211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A4988-62B2-474E-BA70-CEEECDA8F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F69EF-F86B-45DC-BD72-25DF963A3B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1FE8-0211-4AA2-B591-213EB7192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9129A-518B-4652-A3AE-DA4CAD59C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6E3A-E08B-49EC-B012-4AEDD62B69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6%D0%BC%27%D1%8F" TargetMode="External"/><Relationship Id="rId7" Type="http://schemas.openxmlformats.org/officeDocument/2006/relationships/hyperlink" Target="https://uk.wikipedia.org/wiki/%D0%9C%D0%B8%D1%82%D1%82%D1%94%D0%B2%D1%96_%D0%BF%D0%BE%D0%B2%D1%96%D0%B4%D0%BE%D0%BC%D0%BB%D0%B5%D0%BD%D0%BD%D1%8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5%D0%B1-%D1%84%D0%BE%D1%80%D1%83%D0%BC" TargetMode="External"/><Relationship Id="rId5" Type="http://schemas.openxmlformats.org/officeDocument/2006/relationships/hyperlink" Target="https://uk.wikipedia.org/wiki/%D0%A7%D0%B0%D1%82" TargetMode="External"/><Relationship Id="rId4" Type="http://schemas.openxmlformats.org/officeDocument/2006/relationships/hyperlink" Target="https://uk.wikipedia.org/wiki/%D0%86%D0%BD%D1%82%D0%B5%D1%80%D0%BD%D0%B5%D1%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kit.ru/highlights-v-instagr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2901-7781-4FE6-B9C6-928F3DC4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74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та дизайн торгової сторінки. </a:t>
            </a:r>
            <a:r>
              <a:rPr lang="uk-UA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акаунту до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 в соціальних мережах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EC5B18-E0E6-4043-A594-FF6B10DE3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/>
          <a:stretch/>
        </p:blipFill>
        <p:spPr>
          <a:xfrm>
            <a:off x="4122982" y="2195071"/>
            <a:ext cx="3107540" cy="38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5391C-3475-4031-98DF-0BC06FBC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10" y="469783"/>
            <a:ext cx="10515600" cy="751121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065E01-2B3F-4C35-B4EB-2F4ACFAA9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9" y="1350628"/>
            <a:ext cx="10958852" cy="5194472"/>
          </a:xfrm>
        </p:spPr>
      </p:pic>
    </p:spTree>
    <p:extLst>
      <p:ext uri="{BB962C8B-B14F-4D97-AF65-F5344CB8AC3E}">
        <p14:creationId xmlns:p14="http://schemas.microsoft.com/office/powerpoint/2010/main" val="365624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A36F6-8F07-4BFC-B2DD-A12E109D7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24" y="3241472"/>
            <a:ext cx="4506039" cy="34613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E86D6-DCA5-4409-AD1A-74DC933E4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8" y="2268120"/>
            <a:ext cx="7419910" cy="411590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569B7C2-682A-4485-834B-7457B75F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624A8B"/>
                </a:solidFill>
              </a:rPr>
              <a:t>Створення логотипу</a:t>
            </a:r>
            <a:endParaRPr lang="ru-RU" b="1" dirty="0">
              <a:solidFill>
                <a:srgbClr val="62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731456-8DC2-4D65-91B8-5BCE81EC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03" y="576332"/>
            <a:ext cx="2931535" cy="530594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42722D-3F77-43C5-B443-A8A338BD3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91" y="520711"/>
            <a:ext cx="3069497" cy="536156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855AEA-ED38-46C1-9488-5EFA1D8FC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3" y="713064"/>
            <a:ext cx="3683532" cy="497686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7542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D67F-F345-469C-BD32-7BFFF56E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сьогодні можна просунути, через соціальні мережі?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186054-8EA3-4D80-9104-7075D8B5E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фахівця;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лідера думок (блогера);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Себе, як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-майстра,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тревл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-блогера, ЗОЖ (ЗСЖ), інтернет-мама, спеціаліст з ремонту, знавець особливостей переїзду і проживання у США (Європі тощо);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Новини;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героя (мема, коміка);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з мережевого бізнесу;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Виступати реалізатором товару;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товар;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Перепродаж товарів закуплених у виробника.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35F53-7311-44A4-8C73-464021E3A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327" y="132462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Акаунт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CEDDCB-9D2E-483E-A4A9-35F79CAFB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050" y="2682177"/>
            <a:ext cx="9144000" cy="165576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приватна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відверті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погляди,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неграмотно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uk-UA" sz="28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sz="28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мережах. Членом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будь-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та правил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 – тому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4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D28EC-84B5-4779-A0B2-7F00EF2A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B4F306-61B4-4AC9-A35B-2E03537B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6" y="249657"/>
            <a:ext cx="10763774" cy="6108442"/>
          </a:xfrm>
        </p:spPr>
      </p:pic>
    </p:spTree>
    <p:extLst>
      <p:ext uri="{BB962C8B-B14F-4D97-AF65-F5344CB8AC3E}">
        <p14:creationId xmlns:p14="http://schemas.microsoft.com/office/powerpoint/2010/main" val="426697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365E8-F838-4FDA-80C1-54D34F8F6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387" y="688582"/>
            <a:ext cx="9144000" cy="2145134"/>
          </a:xfrm>
        </p:spPr>
        <p:txBody>
          <a:bodyPr>
            <a:no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краще обрати для просування товару у соціальних мережах?</a:t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Власна сторінка або створити паблік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D445B90-0571-4D2E-99A4-4CFE58C38894}"/>
              </a:ext>
            </a:extLst>
          </p:cNvPr>
          <p:cNvGraphicFramePr>
            <a:graphicFrameLocks noGrp="1"/>
          </p:cNvGraphicFramePr>
          <p:nvPr/>
        </p:nvGraphicFramePr>
        <p:xfrm>
          <a:off x="1736521" y="3253141"/>
          <a:ext cx="8356367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366">
                  <a:extLst>
                    <a:ext uri="{9D8B030D-6E8A-4147-A177-3AD203B41FA5}">
                      <a16:colId xmlns:a16="http://schemas.microsoft.com/office/drawing/2014/main" val="3180783197"/>
                    </a:ext>
                  </a:extLst>
                </a:gridCol>
                <a:gridCol w="4253001">
                  <a:extLst>
                    <a:ext uri="{9D8B030D-6E8A-4147-A177-3AD203B41FA5}">
                      <a16:colId xmlns:a16="http://schemas.microsoft.com/office/drawing/2014/main" val="878170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Паблік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Власна сторінка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4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 ресурсів для просування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вимагає додаткових ресурсів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2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поширення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контенту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вірусного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маркетингу.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 можливість писати повідомлення підписникам, додавати в підписники інших користувачів.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727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Розвинутий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функціонал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можливості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таргетингу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корисних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зручних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опцій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Рідко</a:t>
                      </a:r>
                      <a:r>
                        <a:rPr lang="uk-U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з*являється у стрічці новин, охоплення та перегляди  мінімальні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36712-3AF5-4025-9610-6C112CF0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88" y="323180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пабліку для просування бізнесу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BA2A6-E9C0-46B8-A29F-304D2FF77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мережах,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запустити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таргетовану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офф-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користуючись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7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249B2-73E1-4EB9-8951-AA81B13E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створити паблік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ABD78-E4D4-4154-98DC-58B496EA3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тип, тематику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підтип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паблік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знаходитимуть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блоки.</a:t>
            </a:r>
          </a:p>
        </p:txBody>
      </p:sp>
    </p:spTree>
    <p:extLst>
      <p:ext uri="{BB962C8B-B14F-4D97-AF65-F5344CB8AC3E}">
        <p14:creationId xmlns:p14="http://schemas.microsoft.com/office/powerpoint/2010/main" val="2245802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6A219-CDA2-4498-9D37-7F3F166E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56617-8BD9-43FC-9CEB-B43E3A617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змінюється тому що ви втратите своїх клієнтів-вас не знайдуть ваші клієнти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змінювати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*я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елементом пропису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*я є пропис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особливості для визначення сегменту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0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9243-1987-4ED2-A508-A87B40D45FA6}"/>
              </a:ext>
            </a:extLst>
          </p:cNvPr>
          <p:cNvSpPr txBox="1"/>
          <p:nvPr/>
        </p:nvSpPr>
        <p:spPr>
          <a:xfrm>
            <a:off x="1197878" y="440071"/>
            <a:ext cx="100479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 err="1">
                <a:solidFill>
                  <a:schemeClr val="accent2"/>
                </a:solidFill>
                <a:effectLst/>
                <a:latin typeface="Roboto"/>
              </a:rPr>
              <a:t>Соціальна</a:t>
            </a:r>
            <a:r>
              <a:rPr lang="ru-RU" b="1" i="0" dirty="0">
                <a:solidFill>
                  <a:schemeClr val="accent2"/>
                </a:solidFill>
                <a:effectLst/>
                <a:latin typeface="Roboto"/>
              </a:rPr>
              <a:t> мережа 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це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сервіс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підтримки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соціальних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зв’язків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в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Інтернеті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Важливим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елементом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соцмережі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є контент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зміст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інформація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),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створений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Roboto"/>
              </a:rPr>
              <a:t>користувачами</a:t>
            </a:r>
            <a:r>
              <a:rPr lang="ru-RU" b="0" i="0" dirty="0">
                <a:solidFill>
                  <a:srgbClr val="333333"/>
                </a:solidFill>
                <a:effectLst/>
                <a:latin typeface="Roboto"/>
              </a:rPr>
              <a:t>.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Соціальна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мережа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сьогодні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набуває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статус не лице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спілкування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обмінку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інформацією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впевнено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сказати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СМ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платформа для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ведення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просування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товарів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фахівців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r>
              <a:rPr lang="ru-RU" b="1" dirty="0" err="1">
                <a:solidFill>
                  <a:schemeClr val="accent2"/>
                </a:solidFill>
                <a:latin typeface="Roboto"/>
              </a:rPr>
              <a:t>Соціальні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b="1" dirty="0" err="1">
                <a:solidFill>
                  <a:schemeClr val="accent2"/>
                </a:solidFill>
                <a:latin typeface="Roboto"/>
              </a:rPr>
              <a:t>мережі</a:t>
            </a:r>
            <a:r>
              <a:rPr lang="ru-RU" b="1" dirty="0">
                <a:solidFill>
                  <a:schemeClr val="accent2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оснащені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надзвичайно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потужними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інструментами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функціоналом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миттєво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знайти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цільову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аудиторію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проінформувати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її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надати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необхідний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комплекс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маркетингових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та привести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кінцевої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точки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маркетигу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прибдабння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товару (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реєстрацію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на курс,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отримання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послуги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тощо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).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8E763-6F3E-409C-8DC7-9C40C16EF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9" y="3962082"/>
            <a:ext cx="4541308" cy="27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7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AC795-C246-46A8-B060-082F7CD1C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A5B5F-5708-4BDB-8016-2A29C1886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має відображати об*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фото (портрет) особи яка себе просуває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Краще коли об*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оприлюдюється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(фото чоловіка з букетом, купальник на жінці в екзотичному місці)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є не те, що клієнту потрібна ще одна сукня, а важливим є те , що клієнт уявляє себе такою ж гарною, як і модель на фото в цій сукні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7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FE6F5-52D6-46A0-BBEE-68650B66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8CA75-86AB-4A51-A1A0-B9010FC4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 – сітка або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розтановки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приорітетів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 головного об*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вдоль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вертикальних ліній або 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линий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 на екран і обираємо «сонце» яке допомагає визначити рівень експозиції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Оприлюденння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64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6DAAE-D193-4D78-B08D-689367F3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Хештеги відео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геологкації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– ефективні інструменти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97893-F8C5-4E05-9A0F-75135371D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Вийти в рекомендації через відео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IGTV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 ефіри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цікавих місць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 хештег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BA00D-865F-4E99-BE2E-42090B130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697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Перший етап маркетингу у соціальних мережах – є створення торгової , комерційної сторінки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6F87CE-62F5-4A27-B4C8-5CDDC00F0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41989" r="1593" b="3132"/>
          <a:stretch/>
        </p:blipFill>
        <p:spPr>
          <a:xfrm>
            <a:off x="4823670" y="4144992"/>
            <a:ext cx="1979011" cy="21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4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76F194-E28C-4A68-AB7B-4FEB79ED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6" y="346513"/>
            <a:ext cx="2947224" cy="63856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7728AA-6907-4D0D-A298-7B2D1A693898}"/>
              </a:ext>
            </a:extLst>
          </p:cNvPr>
          <p:cNvSpPr txBox="1"/>
          <p:nvPr/>
        </p:nvSpPr>
        <p:spPr>
          <a:xfrm>
            <a:off x="5184397" y="1300294"/>
            <a:ext cx="65434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Аватар (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світлина,фото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) -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графічне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юзера (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користувача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фото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власника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сторінки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соціальних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мережах, логотип,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відображення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релевантне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контенту на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сторінці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пабліку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сайті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форумі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RU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ікнейм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400" dirty="0"/>
              <a:t>-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особисте,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вигадане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3" tooltip="Ім'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ім'я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яким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називають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себе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користувачі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4" tooltip="Інтерне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інтернету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різноманітних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5" tooltip="Ча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чатах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6" tooltip="Веб-фору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форумах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месенджерах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соціальних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мережах.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Ім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*я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користувача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магазину,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послуги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фахівця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назва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анаунку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Веб-сайт –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посилання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 сайт,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інформаційну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endParaRPr lang="ru-RU" sz="1400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Біографія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– </a:t>
            </a:r>
            <a:r>
              <a:rPr lang="ru-RU" sz="1400" dirty="0" err="1">
                <a:latin typeface="Arial" panose="020B0604020202020204" pitchFamily="34" charset="0"/>
              </a:rPr>
              <a:t>головна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про мету </a:t>
            </a:r>
            <a:r>
              <a:rPr lang="ru-RU" sz="1400" dirty="0" err="1">
                <a:latin typeface="Arial" panose="020B0604020202020204" pitchFamily="34" charset="0"/>
              </a:rPr>
              <a:t>ведення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особливості</a:t>
            </a:r>
            <a:r>
              <a:rPr lang="ru-RU" sz="1400" dirty="0">
                <a:latin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</a:rPr>
              <a:t>переваги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власника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сторінки</a:t>
            </a:r>
            <a:r>
              <a:rPr lang="ru-RU" sz="1400" dirty="0">
                <a:latin typeface="Arial" panose="020B0604020202020204" pitchFamily="34" charset="0"/>
              </a:rPr>
              <a:t> (магазину </a:t>
            </a:r>
            <a:r>
              <a:rPr lang="ru-RU" sz="1400" dirty="0" err="1">
                <a:latin typeface="Arial" panose="020B0604020202020204" pitchFamily="34" charset="0"/>
              </a:rPr>
              <a:t>тощо</a:t>
            </a:r>
            <a:r>
              <a:rPr lang="ru-RU" sz="1400" dirty="0">
                <a:latin typeface="Arial" panose="020B0604020202020204" pitchFamily="34" charset="0"/>
              </a:rPr>
              <a:t>). Будь-яка </a:t>
            </a:r>
            <a:r>
              <a:rPr lang="ru-RU" sz="1400" dirty="0" err="1">
                <a:latin typeface="Arial" panose="020B0604020202020204" pitchFamily="34" charset="0"/>
              </a:rPr>
              <a:t>інформація</a:t>
            </a:r>
            <a:r>
              <a:rPr lang="ru-RU" sz="1400" dirty="0">
                <a:latin typeface="Arial" panose="020B0604020202020204" pitchFamily="34" charset="0"/>
              </a:rPr>
              <a:t> яка </a:t>
            </a:r>
            <a:r>
              <a:rPr lang="ru-RU" sz="1400" dirty="0" err="1">
                <a:latin typeface="Arial" panose="020B0604020202020204" pitchFamily="34" charset="0"/>
              </a:rPr>
              <a:t>дає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уявлення</a:t>
            </a:r>
            <a:r>
              <a:rPr lang="ru-RU" sz="1400" dirty="0">
                <a:latin typeface="Arial" panose="020B0604020202020204" pitchFamily="34" charset="0"/>
              </a:rPr>
              <a:t> про </a:t>
            </a:r>
            <a:r>
              <a:rPr lang="ru-RU" sz="1400" dirty="0" err="1">
                <a:latin typeface="Arial" panose="020B0604020202020204" pitchFamily="34" charset="0"/>
              </a:rPr>
              <a:t>сторінку</a:t>
            </a:r>
            <a:r>
              <a:rPr lang="ru-RU" sz="1400" dirty="0">
                <a:latin typeface="Arial" panose="020B0604020202020204" pitchFamily="34" charset="0"/>
              </a:rPr>
              <a:t>, контент, </a:t>
            </a:r>
            <a:r>
              <a:rPr lang="ru-RU" sz="1400" dirty="0" err="1">
                <a:latin typeface="Arial" panose="020B0604020202020204" pitchFamily="34" charset="0"/>
              </a:rPr>
              <a:t>користувача</a:t>
            </a:r>
            <a:r>
              <a:rPr lang="ru-RU" sz="1400" dirty="0">
                <a:latin typeface="Arial" panose="020B0604020202020204" pitchFamily="34" charset="0"/>
              </a:rPr>
              <a:t> (без </a:t>
            </a:r>
            <a:r>
              <a:rPr lang="ru-RU" sz="1400" dirty="0" err="1">
                <a:latin typeface="Arial" panose="020B0604020202020204" pitchFamily="34" charset="0"/>
              </a:rPr>
              <a:t>хештегів</a:t>
            </a:r>
            <a:r>
              <a:rPr lang="ru-RU" sz="1400" dirty="0">
                <a:latin typeface="Arial" panose="020B0604020202020204" pitchFamily="34" charset="0"/>
              </a:rPr>
              <a:t>). </a:t>
            </a:r>
            <a:r>
              <a:rPr lang="ru-RU" sz="1400" dirty="0" err="1">
                <a:latin typeface="Arial" panose="020B0604020202020204" pitchFamily="34" charset="0"/>
              </a:rPr>
              <a:t>Вказуємо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геолокацію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пр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необхідності</a:t>
            </a:r>
            <a:r>
              <a:rPr lang="ru-RU" sz="1400" dirty="0">
                <a:latin typeface="Arial" panose="020B0604020202020204" pitchFamily="34" charset="0"/>
              </a:rPr>
              <a:t> ( </a:t>
            </a:r>
            <a:r>
              <a:rPr lang="ru-RU" sz="1400" dirty="0" err="1">
                <a:latin typeface="Arial" panose="020B0604020202020204" pitchFamily="34" charset="0"/>
              </a:rPr>
              <a:t>надання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послуг</a:t>
            </a:r>
            <a:r>
              <a:rPr lang="ru-RU" sz="1400" dirty="0">
                <a:latin typeface="Arial" panose="020B0604020202020204" pitchFamily="34" charset="0"/>
              </a:rPr>
              <a:t>, </a:t>
            </a:r>
            <a:r>
              <a:rPr lang="ru-RU" sz="1400" dirty="0" err="1">
                <a:latin typeface="Arial" panose="020B0604020202020204" pitchFamily="34" charset="0"/>
              </a:rPr>
              <a:t>обслуговування</a:t>
            </a:r>
            <a:r>
              <a:rPr lang="ru-RU" sz="1400" dirty="0">
                <a:latin typeface="Arial" panose="020B0604020202020204" pitchFamily="34" charset="0"/>
              </a:rPr>
              <a:t> у </a:t>
            </a:r>
            <a:r>
              <a:rPr lang="ru-RU" sz="1400" dirty="0" err="1">
                <a:latin typeface="Arial" panose="020B0604020202020204" pitchFamily="34" charset="0"/>
              </a:rPr>
              <a:t>конкретній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країні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або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</a:rPr>
              <a:t>місті</a:t>
            </a:r>
            <a:r>
              <a:rPr lang="ru-RU" sz="1400" dirty="0">
                <a:latin typeface="Arial" panose="020B0604020202020204" pitchFamily="34" charset="0"/>
              </a:rPr>
              <a:t>).</a:t>
            </a: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B0E5D6B-A879-4B87-AAA3-009EF893B144}"/>
              </a:ext>
            </a:extLst>
          </p:cNvPr>
          <p:cNvCxnSpPr/>
          <p:nvPr/>
        </p:nvCxnSpPr>
        <p:spPr>
          <a:xfrm flipH="1" flipV="1">
            <a:off x="3061982" y="1417739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3692A2E-C6CA-443A-82C4-F6B8564B1177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2333537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C22008B8-452B-4176-B5DC-65281F1B590F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3011648"/>
            <a:ext cx="2099936" cy="166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B779B439-B6A2-481D-9A3F-7486A4AEAF7B}"/>
              </a:ext>
            </a:extLst>
          </p:cNvPr>
          <p:cNvCxnSpPr/>
          <p:nvPr/>
        </p:nvCxnSpPr>
        <p:spPr>
          <a:xfrm flipH="1" flipV="1">
            <a:off x="3061982" y="3509977"/>
            <a:ext cx="2122415" cy="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C9516D3-903F-4B55-A2E2-02BDF81399E2}"/>
              </a:ext>
            </a:extLst>
          </p:cNvPr>
          <p:cNvCxnSpPr>
            <a:cxnSpLocks/>
          </p:cNvCxnSpPr>
          <p:nvPr/>
        </p:nvCxnSpPr>
        <p:spPr>
          <a:xfrm flipH="1" flipV="1">
            <a:off x="3061982" y="4044892"/>
            <a:ext cx="2122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637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CB8B-C7EE-42FD-A00E-46C18A3C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049" y="110792"/>
            <a:ext cx="8658138" cy="952457"/>
          </a:xfrm>
        </p:spPr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F399-6BA5-46DC-AFC9-31C40C7D7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58" y="2089878"/>
            <a:ext cx="11778142" cy="4768122"/>
          </a:xfrm>
        </p:spPr>
        <p:txBody>
          <a:bodyPr>
            <a:normAutofit lnSpcReduction="10000"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Сторінка має зацікавити і створити перше враження про вас як спеціаліста або про ваш товар, який ви бажаєте через цю сторінку реалізувати, необхідно щоб з першого погляду користувач (клієнт) мав уявлення про те, що ви хотіли йому донести, через свій акаунт.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AF1D8E8-A9E8-450B-BA5C-1775333176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214288"/>
              </p:ext>
            </p:extLst>
          </p:nvPr>
        </p:nvGraphicFramePr>
        <p:xfrm>
          <a:off x="2172049" y="926159"/>
          <a:ext cx="6888293" cy="435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248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530AE-26A0-4D62-96D8-65ECC86B2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053" y="233130"/>
            <a:ext cx="9144000" cy="92455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 вигляд сторінки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8E3F4C-BCE7-45BD-994E-ACE130328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06" y="1266737"/>
            <a:ext cx="2513190" cy="544865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BFF90DB-C89A-4F13-A89A-4CBBD1387404}"/>
              </a:ext>
            </a:extLst>
          </p:cNvPr>
          <p:cNvSpPr/>
          <p:nvPr/>
        </p:nvSpPr>
        <p:spPr>
          <a:xfrm>
            <a:off x="1617097" y="1694576"/>
            <a:ext cx="7034556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Нікнейм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профілю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Highlights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онтент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AB3D6DD-78CE-40DC-BE36-B1E993C72438}"/>
              </a:ext>
            </a:extLst>
          </p:cNvPr>
          <p:cNvSpPr/>
          <p:nvPr/>
        </p:nvSpPr>
        <p:spPr>
          <a:xfrm>
            <a:off x="8707772" y="1510018"/>
            <a:ext cx="1350628" cy="36911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FABBDEE-603A-4039-BAC3-0DB9329C2E54}"/>
              </a:ext>
            </a:extLst>
          </p:cNvPr>
          <p:cNvCxnSpPr/>
          <p:nvPr/>
        </p:nvCxnSpPr>
        <p:spPr>
          <a:xfrm flipV="1">
            <a:off x="3523376" y="1661020"/>
            <a:ext cx="4957894" cy="461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C0BA111-E0B1-4B69-A651-926C3A7E2BCF}"/>
              </a:ext>
            </a:extLst>
          </p:cNvPr>
          <p:cNvCxnSpPr>
            <a:cxnSpLocks/>
          </p:cNvCxnSpPr>
          <p:nvPr/>
        </p:nvCxnSpPr>
        <p:spPr>
          <a:xfrm flipV="1">
            <a:off x="2705534" y="2181138"/>
            <a:ext cx="5453772" cy="328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3CC52C2-75FE-4F7F-9822-BACFEC32F6D5}"/>
              </a:ext>
            </a:extLst>
          </p:cNvPr>
          <p:cNvCxnSpPr>
            <a:cxnSpLocks/>
          </p:cNvCxnSpPr>
          <p:nvPr/>
        </p:nvCxnSpPr>
        <p:spPr>
          <a:xfrm flipV="1">
            <a:off x="3201412" y="2632887"/>
            <a:ext cx="5070133" cy="23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1D01217-A8CA-4148-B924-DDF92DD5CAEE}"/>
              </a:ext>
            </a:extLst>
          </p:cNvPr>
          <p:cNvCxnSpPr>
            <a:cxnSpLocks/>
          </p:cNvCxnSpPr>
          <p:nvPr/>
        </p:nvCxnSpPr>
        <p:spPr>
          <a:xfrm flipV="1">
            <a:off x="3314392" y="3287797"/>
            <a:ext cx="4957153" cy="4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5E73943-D2EE-4000-AEDB-163267425A78}"/>
              </a:ext>
            </a:extLst>
          </p:cNvPr>
          <p:cNvCxnSpPr>
            <a:cxnSpLocks/>
          </p:cNvCxnSpPr>
          <p:nvPr/>
        </p:nvCxnSpPr>
        <p:spPr>
          <a:xfrm>
            <a:off x="3088431" y="3764983"/>
            <a:ext cx="5070133" cy="45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A8CB699-DF37-4CE8-A70E-5BC593737644}"/>
              </a:ext>
            </a:extLst>
          </p:cNvPr>
          <p:cNvCxnSpPr>
            <a:cxnSpLocks/>
          </p:cNvCxnSpPr>
          <p:nvPr/>
        </p:nvCxnSpPr>
        <p:spPr>
          <a:xfrm>
            <a:off x="2560041" y="4145013"/>
            <a:ext cx="5417889" cy="93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88ACDF6-2B16-4FB4-B3AC-326675EDA9D3}"/>
              </a:ext>
            </a:extLst>
          </p:cNvPr>
          <p:cNvSpPr/>
          <p:nvPr/>
        </p:nvSpPr>
        <p:spPr>
          <a:xfrm>
            <a:off x="8158564" y="2509708"/>
            <a:ext cx="1327902" cy="182460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725CE38-AFD3-47CC-A493-58DB002EBBDF}"/>
              </a:ext>
            </a:extLst>
          </p:cNvPr>
          <p:cNvSpPr/>
          <p:nvPr/>
        </p:nvSpPr>
        <p:spPr>
          <a:xfrm>
            <a:off x="8271545" y="2815347"/>
            <a:ext cx="2021747" cy="73319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B08CD62-5CD1-44A2-8EF6-5E4045A02747}"/>
              </a:ext>
            </a:extLst>
          </p:cNvPr>
          <p:cNvSpPr/>
          <p:nvPr/>
        </p:nvSpPr>
        <p:spPr>
          <a:xfrm>
            <a:off x="8158564" y="3993160"/>
            <a:ext cx="2513190" cy="61408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5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B794F-4385-4A5F-9F34-2A95FDC4E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  <a:r>
              <a:rPr lang="uk-UA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як одна із інструментів успішного контенту</a:t>
            </a:r>
            <a:endParaRPr lang="ru-RU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474590-4D78-4BD3-8377-B7A08DE5D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Знижки,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асортимент,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бекстейдж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 (проблема), наявність/під замовлення, відгуки, реклама у блогерів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56966-86E9-473C-8186-F934E322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21" y="3634631"/>
            <a:ext cx="8317357" cy="3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3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64711-9FDF-4AEE-BE00-8ED96DB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65" y="192947"/>
            <a:ext cx="10515600" cy="90212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3399"/>
                </a:solidFill>
              </a:rPr>
              <a:t>Програма: іконки для актуального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7021A-A77B-4515-8EF0-9024DA8AA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0" y="1095070"/>
            <a:ext cx="10656329" cy="41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9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C14B5-22EB-4911-A3D6-CCCB2C82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1" y="154785"/>
            <a:ext cx="10515600" cy="1325563"/>
          </a:xfrm>
        </p:spPr>
        <p:txBody>
          <a:bodyPr/>
          <a:lstStyle/>
          <a:p>
            <a:r>
              <a:rPr lang="en-US" dirty="0"/>
              <a:t>https://www.pinterest.com/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41BA2C-0955-45F1-BE2D-38D5C5B4B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" y="1480348"/>
            <a:ext cx="10746298" cy="49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2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936</Words>
  <Application>Microsoft Office PowerPoint</Application>
  <PresentationFormat>Широкоэкранный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Roboto</vt:lpstr>
      <vt:lpstr>Arial</vt:lpstr>
      <vt:lpstr>Calibri</vt:lpstr>
      <vt:lpstr>Calibri Light</vt:lpstr>
      <vt:lpstr>Times New Roman</vt:lpstr>
      <vt:lpstr>Тема Office</vt:lpstr>
      <vt:lpstr>Створення та дизайн торгової сторінки. Підготовка акаунту до маркетингу в соціальних мережах</vt:lpstr>
      <vt:lpstr>Презентация PowerPoint</vt:lpstr>
      <vt:lpstr>Перший етап маркетингу у соціальних мережах – є створення торгової , комерційної сторінки</vt:lpstr>
      <vt:lpstr>Презентация PowerPoint</vt:lpstr>
      <vt:lpstr>Структура та вигляд сторінки</vt:lpstr>
      <vt:lpstr>Структура та вигляд сторінки</vt:lpstr>
      <vt:lpstr>Highlights – як одна із інструментів успішного контенту</vt:lpstr>
      <vt:lpstr>Програма: іконки для актуального</vt:lpstr>
      <vt:lpstr>https://www.pinterest.com/</vt:lpstr>
      <vt:lpstr>https://www.pinterest.com/</vt:lpstr>
      <vt:lpstr>Створення логотипу</vt:lpstr>
      <vt:lpstr>Презентация PowerPoint</vt:lpstr>
      <vt:lpstr>Що сьогодні можна просунути, через соціальні мережі?</vt:lpstr>
      <vt:lpstr>Акаунт - це запис, що містить набір відомостей, які користувач передає будь-якої комп'ютерній системі. </vt:lpstr>
      <vt:lpstr>Презентация PowerPoint</vt:lpstr>
      <vt:lpstr>Що краще обрати для просування товару у соціальних мережах? Власна сторінка або створити паблік</vt:lpstr>
      <vt:lpstr>Переваги пабліку для просування бізнесу </vt:lpstr>
      <vt:lpstr>Як створити паблік</vt:lpstr>
      <vt:lpstr>Нікнейм і ім*я</vt:lpstr>
      <vt:lpstr>Логотип</vt:lpstr>
      <vt:lpstr>фото</vt:lpstr>
      <vt:lpstr>Хештеги відео геологкації – ефективні інструменти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28</cp:revision>
  <dcterms:created xsi:type="dcterms:W3CDTF">2020-10-06T14:16:55Z</dcterms:created>
  <dcterms:modified xsi:type="dcterms:W3CDTF">2021-03-11T11:57:00Z</dcterms:modified>
</cp:coreProperties>
</file>