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77" r:id="rId2"/>
    <p:sldId id="258" r:id="rId3"/>
    <p:sldId id="261" r:id="rId4"/>
    <p:sldId id="297" r:id="rId5"/>
    <p:sldId id="285" r:id="rId6"/>
    <p:sldId id="278" r:id="rId7"/>
    <p:sldId id="282" r:id="rId8"/>
    <p:sldId id="259" r:id="rId9"/>
    <p:sldId id="283" r:id="rId10"/>
    <p:sldId id="284" r:id="rId11"/>
    <p:sldId id="286" r:id="rId12"/>
    <p:sldId id="288" r:id="rId13"/>
    <p:sldId id="287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60" r:id="rId22"/>
    <p:sldId id="262" r:id="rId23"/>
    <p:sldId id="280" r:id="rId24"/>
    <p:sldId id="29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90" autoAdjust="0"/>
  </p:normalViewPr>
  <p:slideViewPr>
    <p:cSldViewPr>
      <p:cViewPr varScale="1">
        <p:scale>
          <a:sx n="79" d="100"/>
          <a:sy n="79" d="100"/>
        </p:scale>
        <p:origin x="713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4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Николай" userId="3a8fd1e3ed1d082c" providerId="LiveId" clId="{A6E981C2-EBB3-4738-A237-4F5AA414E913}"/>
    <pc:docChg chg="modSld">
      <pc:chgData name="Николай" userId="3a8fd1e3ed1d082c" providerId="LiveId" clId="{A6E981C2-EBB3-4738-A237-4F5AA414E913}" dt="2020-11-10T10:24:19.692" v="39" actId="20577"/>
      <pc:docMkLst>
        <pc:docMk/>
      </pc:docMkLst>
      <pc:sldChg chg="modSp mod">
        <pc:chgData name="Николай" userId="3a8fd1e3ed1d082c" providerId="LiveId" clId="{A6E981C2-EBB3-4738-A237-4F5AA414E913}" dt="2020-11-10T10:01:09.825" v="23" actId="20577"/>
        <pc:sldMkLst>
          <pc:docMk/>
          <pc:sldMk cId="0" sldId="278"/>
        </pc:sldMkLst>
        <pc:spChg chg="mod">
          <ac:chgData name="Николай" userId="3a8fd1e3ed1d082c" providerId="LiveId" clId="{A6E981C2-EBB3-4738-A237-4F5AA414E913}" dt="2020-11-10T10:01:09.825" v="23" actId="20577"/>
          <ac:spMkLst>
            <pc:docMk/>
            <pc:sldMk cId="0" sldId="278"/>
            <ac:spMk id="3" creationId="{00000000-0000-0000-0000-000000000000}"/>
          </ac:spMkLst>
        </pc:spChg>
      </pc:sldChg>
      <pc:sldChg chg="modSp mod">
        <pc:chgData name="Николай" userId="3a8fd1e3ed1d082c" providerId="LiveId" clId="{A6E981C2-EBB3-4738-A237-4F5AA414E913}" dt="2020-11-10T10:05:05.298" v="29" actId="20577"/>
        <pc:sldMkLst>
          <pc:docMk/>
          <pc:sldMk cId="0" sldId="282"/>
        </pc:sldMkLst>
        <pc:spChg chg="mod">
          <ac:chgData name="Николай" userId="3a8fd1e3ed1d082c" providerId="LiveId" clId="{A6E981C2-EBB3-4738-A237-4F5AA414E913}" dt="2020-11-10T10:05:05.298" v="29" actId="20577"/>
          <ac:spMkLst>
            <pc:docMk/>
            <pc:sldMk cId="0" sldId="282"/>
            <ac:spMk id="3" creationId="{00000000-0000-0000-0000-000000000000}"/>
          </ac:spMkLst>
        </pc:spChg>
      </pc:sldChg>
      <pc:sldChg chg="modSp mod">
        <pc:chgData name="Николай" userId="3a8fd1e3ed1d082c" providerId="LiveId" clId="{A6E981C2-EBB3-4738-A237-4F5AA414E913}" dt="2020-11-10T10:11:51.309" v="30" actId="20577"/>
        <pc:sldMkLst>
          <pc:docMk/>
          <pc:sldMk cId="0" sldId="284"/>
        </pc:sldMkLst>
        <pc:spChg chg="mod">
          <ac:chgData name="Николай" userId="3a8fd1e3ed1d082c" providerId="LiveId" clId="{A6E981C2-EBB3-4738-A237-4F5AA414E913}" dt="2020-11-10T10:11:51.309" v="30" actId="20577"/>
          <ac:spMkLst>
            <pc:docMk/>
            <pc:sldMk cId="0" sldId="284"/>
            <ac:spMk id="3" creationId="{00000000-0000-0000-0000-000000000000}"/>
          </ac:spMkLst>
        </pc:spChg>
      </pc:sldChg>
      <pc:sldChg chg="modSp mod">
        <pc:chgData name="Николай" userId="3a8fd1e3ed1d082c" providerId="LiveId" clId="{A6E981C2-EBB3-4738-A237-4F5AA414E913}" dt="2020-11-10T09:58:30.788" v="20" actId="20577"/>
        <pc:sldMkLst>
          <pc:docMk/>
          <pc:sldMk cId="0" sldId="285"/>
        </pc:sldMkLst>
        <pc:spChg chg="mod">
          <ac:chgData name="Николай" userId="3a8fd1e3ed1d082c" providerId="LiveId" clId="{A6E981C2-EBB3-4738-A237-4F5AA414E913}" dt="2020-11-10T09:58:30.788" v="20" actId="20577"/>
          <ac:spMkLst>
            <pc:docMk/>
            <pc:sldMk cId="0" sldId="285"/>
            <ac:spMk id="3" creationId="{00000000-0000-0000-0000-000000000000}"/>
          </ac:spMkLst>
        </pc:spChg>
      </pc:sldChg>
      <pc:sldChg chg="modSp mod">
        <pc:chgData name="Николай" userId="3a8fd1e3ed1d082c" providerId="LiveId" clId="{A6E981C2-EBB3-4738-A237-4F5AA414E913}" dt="2020-11-10T10:14:37.954" v="34" actId="20577"/>
        <pc:sldMkLst>
          <pc:docMk/>
          <pc:sldMk cId="0" sldId="286"/>
        </pc:sldMkLst>
        <pc:spChg chg="mod">
          <ac:chgData name="Николай" userId="3a8fd1e3ed1d082c" providerId="LiveId" clId="{A6E981C2-EBB3-4738-A237-4F5AA414E913}" dt="2020-11-10T10:14:37.954" v="34" actId="20577"/>
          <ac:spMkLst>
            <pc:docMk/>
            <pc:sldMk cId="0" sldId="286"/>
            <ac:spMk id="3" creationId="{00000000-0000-0000-0000-000000000000}"/>
          </ac:spMkLst>
        </pc:spChg>
      </pc:sldChg>
      <pc:sldChg chg="modSp mod">
        <pc:chgData name="Николай" userId="3a8fd1e3ed1d082c" providerId="LiveId" clId="{A6E981C2-EBB3-4738-A237-4F5AA414E913}" dt="2020-11-10T10:16:45.968" v="35" actId="1076"/>
        <pc:sldMkLst>
          <pc:docMk/>
          <pc:sldMk cId="0" sldId="288"/>
        </pc:sldMkLst>
        <pc:picChg chg="mod">
          <ac:chgData name="Николай" userId="3a8fd1e3ed1d082c" providerId="LiveId" clId="{A6E981C2-EBB3-4738-A237-4F5AA414E913}" dt="2020-11-10T10:16:45.968" v="35" actId="1076"/>
          <ac:picMkLst>
            <pc:docMk/>
            <pc:sldMk cId="0" sldId="288"/>
            <ac:picMk id="4" creationId="{00000000-0000-0000-0000-000000000000}"/>
          </ac:picMkLst>
        </pc:picChg>
      </pc:sldChg>
      <pc:sldChg chg="modSp mod">
        <pc:chgData name="Николай" userId="3a8fd1e3ed1d082c" providerId="LiveId" clId="{A6E981C2-EBB3-4738-A237-4F5AA414E913}" dt="2020-11-10T10:23:38.309" v="38" actId="20577"/>
        <pc:sldMkLst>
          <pc:docMk/>
          <pc:sldMk cId="0" sldId="294"/>
        </pc:sldMkLst>
        <pc:spChg chg="mod">
          <ac:chgData name="Николай" userId="3a8fd1e3ed1d082c" providerId="LiveId" clId="{A6E981C2-EBB3-4738-A237-4F5AA414E913}" dt="2020-11-10T10:23:38.309" v="38" actId="20577"/>
          <ac:spMkLst>
            <pc:docMk/>
            <pc:sldMk cId="0" sldId="294"/>
            <ac:spMk id="3" creationId="{00000000-0000-0000-0000-000000000000}"/>
          </ac:spMkLst>
        </pc:spChg>
      </pc:sldChg>
      <pc:sldChg chg="modSp mod">
        <pc:chgData name="Николай" userId="3a8fd1e3ed1d082c" providerId="LiveId" clId="{A6E981C2-EBB3-4738-A237-4F5AA414E913}" dt="2020-11-10T10:24:19.692" v="39" actId="20577"/>
        <pc:sldMkLst>
          <pc:docMk/>
          <pc:sldMk cId="0" sldId="295"/>
        </pc:sldMkLst>
        <pc:spChg chg="mod">
          <ac:chgData name="Николай" userId="3a8fd1e3ed1d082c" providerId="LiveId" clId="{A6E981C2-EBB3-4738-A237-4F5AA414E913}" dt="2020-11-10T10:24:19.692" v="39" actId="20577"/>
          <ac:spMkLst>
            <pc:docMk/>
            <pc:sldMk cId="0" sldId="29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CC5ED-6F1A-43FF-BCC8-CC237996F875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255D8-720A-4CF9-9612-59E052C479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255D8-720A-4CF9-9612-59E052C4797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255D8-720A-4CF9-9612-59E052C4797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255D8-720A-4CF9-9612-59E052C4797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255D8-720A-4CF9-9612-59E052C4797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255D8-720A-4CF9-9612-59E052C47979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255D8-720A-4CF9-9612-59E052C47979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3E8806-12B4-4EA7-9E98-51065D5550B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4B90FA-CA6D-4F8C-9398-D8698423BFA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813576" cy="928694"/>
          </a:xfrm>
        </p:spPr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Презентація на тему 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00306"/>
            <a:ext cx="7896252" cy="785818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uk-UA" sz="3600" dirty="0"/>
              <a:t>  берегових міні ГЕС</a:t>
            </a:r>
            <a:endParaRPr lang="ru-RU" sz="3600" dirty="0"/>
          </a:p>
        </p:txBody>
      </p:sp>
      <p:pic>
        <p:nvPicPr>
          <p:cNvPr id="4" name="Рисунок 3" descr="1453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286124"/>
            <a:ext cx="7215238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214942" y="5500703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Виконала: ст. гр. 8. 1459</a:t>
            </a:r>
          </a:p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Глеба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Ю.В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Перевірив: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Бердишев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М.Ю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ПРИНЦИП РОБОТИ МІНІ ГЕС З “ ВОДЯНИМ КОЛЕСОМ”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Використання “ водяного колеса ” в цьому  випадку колесо поміщається у водне середовище паралельно  поверхні води  при цьому занурюється лише частково. Водні маси здійснюючи тиск на лопаті колеса, приводять його в обертальний рух, який передається на електричний  генератор, який перетворить механічну енергію обертового руху в постійну або змінну електричну напругу. </a:t>
            </a: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Основна вимога до таких пристроїв це – сильний потік води. Швидкість води для таких міні ГЕС повинна становити не менше 2-3 метрів за секунду.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ПЕРЕВАГИ ТА НЕДОЛІКИ УСТАНОВКИ “ВОДЯНОГО КОЛЕСА”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переваг цього типу міні ГЕС відноситься їхня простота й мобільність, а до недоліків відноситься мала продуктивність.  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ГІРЛЯНДНА КОНСТРУКЦІЯ ДЛЯ МІНІ ГЕС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kak-sdelat-mini-gidroelektrostanciyu-svoimi-rukami-v-domashnih-usloviyah_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2132856"/>
            <a:ext cx="7286676" cy="3798384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ПРИНЦИП РОБОТИ ГІРЛЯНДНОЇ КОНСТРУКЦІЇ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даному варіанті з протилежних берегів прокладається трос, на який жорстко кріпляться ротори які занурені у воду. Потік води обертає ротори, обертання роторів передається на трос. Кінець троса з’єднаний з підшипником,другий кінець троса передає обертання на вал генератора. Чим змушує генератор виробляти електричну енергію.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ПЕРЕВАГИ ТА НЕДОЛІКИ ГІРЛЯНДНОЇ УСТАНОВКИ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Переваги цього пристрою в тому,що використовуючи ротори різних розмірів можна збільшити ККД. </a:t>
            </a: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Недоліки:</a:t>
            </a: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необхідність перегороджувати річку,що може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тановити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небезпеку для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оточуюючих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-Висока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матеріаломісткість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значним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початковим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витратам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Складн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надійність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МІНІ ГЕС З РОТОРОМ ДАРЬЄ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rotor_darrieus_mini_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643050"/>
            <a:ext cx="5734074" cy="46101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ПРИНЦИП РОБОТИ МІНІ ГЕС З РОТОРОМ ДАРЬЄ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>
                <a:solidFill>
                  <a:schemeClr val="tx2"/>
                </a:solidFill>
              </a:rPr>
              <a:t>Це ротор з вертикальною </a:t>
            </a:r>
            <a:r>
              <a:rPr lang="uk-UA" dirty="0" err="1">
                <a:solidFill>
                  <a:schemeClr val="tx2"/>
                </a:solidFill>
              </a:rPr>
              <a:t>вісью</a:t>
            </a:r>
            <a:r>
              <a:rPr lang="uk-UA" dirty="0">
                <a:solidFill>
                  <a:schemeClr val="tx2"/>
                </a:solidFill>
              </a:rPr>
              <a:t> обертання який використовується  для генерації електричної енергії. Основою роботи пристроїв даного типу є різниця тисків на лопатях ротора. Різниця тисків створюється шляхом обтікання водою складних поверхонь ротора. 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ПЕРЕВАГИ ТА НЕДОЛІКИ МІНІ ГЕС З РОТОРОМ ДАРЬЄ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Обертається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при будь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зміні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потоку.</a:t>
            </a:r>
          </a:p>
          <a:p>
            <a:pPr>
              <a:buNone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Знижений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шум </a:t>
            </a: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Відносна простота виготовлення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Вісь обертання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вітрогенератора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збігається в віссю опорної щогли.</a:t>
            </a: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недоліків відносяться:</a:t>
            </a: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Значні навантаження на щоглу</a:t>
            </a:r>
          </a:p>
          <a:p>
            <a:pPr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Великий термін окупності</a:t>
            </a:r>
          </a:p>
          <a:p>
            <a:pPr>
              <a:buFontTx/>
              <a:buChar char="-"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МІНІ ГЕС З ПРОПЕЛЕРОМ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e48990b5cfbf22a7524d930902722df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857364"/>
            <a:ext cx="7500990" cy="464347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ПРИНЦИП РОБОТИ МІНІ ГЕС З ПРОПЕЛЕРОМ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 найпростіший повітряний вітряк, тільки встановлюється під водою. Розміри лопатей,щоб забезпечити максимальну швидкість обертання і мінімум опору розраховуються в залежності від сили руху потоку. 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Наприклад: якщо швидкість течії не перевищує 2м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с, то ширина лопаті повинна бути в межах 2-3 см. Такий “вітряк” встановлюється на “зустріч” потоку, але його лопаті працюють не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зарахунок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тиску водного напору, а завдяки виникненню підйомної сили( за принципом крила літака або гвинта корабля).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57628"/>
            <a:ext cx="8305800" cy="1928826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Міні ГЕС є невеликою гідроелектростанцією яка виробляє відносно малу кількість електричної енергії. З гідно з сучасною міжнародною класифікацією міні ГЕС- від 100 до 1000 кВт.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Mnges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28604"/>
            <a:ext cx="6929486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ПЕРЕВАГИ ТА НЕДОЛІКИ УСТАНОВКИ ПРОПЕЛЕР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переваг цієї установки відносяться: 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простота в виготовленні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Мінімальні розрахунки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Реалізуються при мінімальних витратах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Має високий ККД 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Прості в налаштуванні та експлуатації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недоліків відносяться: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водоймі обертові лопаті можуть завдати травми </a:t>
            </a:r>
            <a:r>
              <a:rPr lang="uk-UA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рибалкам, купальникам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водоплавним птахам і тваринам.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МОЖЛИВОСТІ ЗАСТОСУВАННЯ МІНІ ГЕС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Промислове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(180 кВт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електропостачання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споживачам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Комерційне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(до 180 кВт)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електропостачання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мало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енергоємних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Побутове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(до 15 кВт)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електропостачання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ГІДРОЕНЕРГЕТИЧНИЙ ПОТЕНЦІАЛ МАЛИХ РІК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28736"/>
            <a:ext cx="8329642" cy="52149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потужні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гідроенергії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гідроенергетичний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12,5 млрд. кВт-год,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28%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гідропотенціалу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. 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Найбільший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гідроенергетичний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зосереджено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Закарпатській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(36%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взяти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гідроенергетичний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Карпатського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Закарпатська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Чернівецька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Івано-Франківська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Львівська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то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7628,7 млн. кВт-год/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61%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Мінімальний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гідроенергетичний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представлений у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Херсонській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 млн. кВт-год/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ownloads\slide-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428604"/>
            <a:ext cx="8001056" cy="5895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Існує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велика кількість установок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перетворюють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енергію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водяних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гребель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водозабірних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напірними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трубопроводами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кінетичну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енергію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потоку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річки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Працюючи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 автоматичному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режимі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установки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електроенергією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малопотужних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побутових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селищ та 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дачних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ділянок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305800" cy="557216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РОЗВИТОК  МІНІ ГЕС</a:t>
            </a:r>
            <a:br>
              <a:rPr lang="uk-UA" sz="2400" dirty="0">
                <a:latin typeface="Times New Roman" pitchFamily="18" charset="0"/>
                <a:cs typeface="Times New Roman" pitchFamily="18" charset="0"/>
              </a:rPr>
            </a:br>
            <a:br>
              <a:rPr lang="uk-UA" sz="240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Україні розвиток міні гідроелектростанцій розпочався лише на початку нового тисячоліття . Одним з головних переваг розвитку міні ГЕС, в  порівнянні з великими є їх менший вплив на екологію та соціально-економічний розвиток віддалених гірських регіонів  в яких будуються малі ГЕС. Особливо сприяє даній тенденції впровадження в Україні “ зеленого тарифу ”. Рентабельність генерації і досить швидка окупність проектів ( близько 5-7 років)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ТИПИ МІНІ ГЕС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 ГЕС може видавати різну потужність електричної енергії,це залежить від її типу і різновиду,що застосовується. Виходячи з типу водяних потоків,можуть застосовуватися такі види гідроелектростанцій: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Руслові – у більшості випадків їх можна спостерігати на рівнинах. Їх ставлять на річках,де вода має не великий потік.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Стаціонарні - їх застосовують де річки мають швидкий потік води . Це дозволяє розраховувати на отримання більшої енергії води .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Мобільні установки – у більшій частині випадків вони споруджуються з використанням рукава з армованих матеріалів. Для мобільних електростанцій часто досить лише невеликого потоку.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НЦИП РОБОТИ МІНІ ГЕС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потоку води, а не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ору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турбіни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всередині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циліндрічного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модуля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тубіни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виру,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створеного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конструкцією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модулю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перепад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висоти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потоку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0,7 м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ПЕРЕВАГИ МІНІ ГЕС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Виробництво майже  без викидів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-Екологічна безпека установок для навколишнього середовища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Невичерпне джерело енергії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Автономність роботи установок</a:t>
            </a:r>
          </a:p>
          <a:p>
            <a:pPr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Тривалий термін експлуатації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НЕДОЛІКИ МІНІ ГЕС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algn="just" fontAlgn="base"/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-ГЕС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напором води і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будинок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електроенергією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знадобитися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загати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 руслу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водойми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algn="just" fontAlgn="base"/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повноцінної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невеликої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гідроелектростанції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здатної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справно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заміський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котедж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електричною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енергією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цілий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обходиться недешево.</a:t>
            </a:r>
          </a:p>
          <a:p>
            <a:pPr algn="just" fontAlgn="base"/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Русла малих річок та струмків часто пересихають влітку і промерзають взимку.</a:t>
            </a:r>
          </a:p>
          <a:p>
            <a:pPr algn="just" fontAlgn="base"/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Потенційна небезпека для мешканців водних об’єктів.</a:t>
            </a:r>
          </a:p>
          <a:p>
            <a:pPr algn="just" fontAlgn="base"/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Обмежена можливість умов монтажу установки.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ВИКОРИСТАННЯ УСТАНОВОК В РОБОТІ МІНІ ГЕС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Використання водяного колеса.</a:t>
            </a:r>
          </a:p>
          <a:p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Гірляндна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конструкція.</a:t>
            </a:r>
          </a:p>
          <a:p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ротором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Дарьє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пропелером.</a:t>
            </a:r>
          </a:p>
          <a:p>
            <a:pPr>
              <a:buNone/>
            </a:pPr>
            <a:br>
              <a:rPr lang="uk-UA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lvl="8" algn="ctr" rtl="0">
              <a:spcBef>
                <a:spcPct val="0"/>
              </a:spcBef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 ГЕС З  «ВОДЯНИМ КОЛЕСОМ»</a:t>
            </a:r>
          </a:p>
        </p:txBody>
      </p:sp>
      <p:pic>
        <p:nvPicPr>
          <p:cNvPr id="1026" name="Picture 2" descr="C:\Users\User\Downloads\snimok_ekrana_2014-11-21_v_10_15_08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36853"/>
            <a:ext cx="7858180" cy="4687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2641</TotalTime>
  <Words>1120</Words>
  <Application>Microsoft Office PowerPoint</Application>
  <PresentationFormat>Экран (4:3)</PresentationFormat>
  <Paragraphs>91</Paragraphs>
  <Slides>24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Calibri</vt:lpstr>
      <vt:lpstr>Constantia</vt:lpstr>
      <vt:lpstr>Times New Roman</vt:lpstr>
      <vt:lpstr>Wingdings 2</vt:lpstr>
      <vt:lpstr>Поток</vt:lpstr>
      <vt:lpstr>Презентація на тему :</vt:lpstr>
      <vt:lpstr>Міні ГЕС є невеликою гідроелектростанцією яка виробляє відносно малу кількість електричної енергії. З гідно з сучасною міжнародною класифікацією міні ГЕС- від 100 до 1000 кВт. </vt:lpstr>
      <vt:lpstr> РОЗВИТОК  МІНІ ГЕС  В Україні розвиток міні гідроелектростанцій розпочався лише на початку нового тисячоліття . Одним з головних переваг розвитку міні ГЕС, в  порівнянні з великими є їх менший вплив на екологію та соціально-економічний розвиток віддалених гірських регіонів  в яких будуються малі ГЕС. Особливо сприяє даній тенденції впровадження в Україні “ зеленого тарифу ”. Рентабельність генерації і досить швидка окупність проектів ( близько 5-7 років)</vt:lpstr>
      <vt:lpstr>ТИПИ МІНІ ГЕС</vt:lpstr>
      <vt:lpstr>ПРИНЦИП РОБОТИ МІНІ ГЕС</vt:lpstr>
      <vt:lpstr>ПЕРЕВАГИ МІНІ ГЕС</vt:lpstr>
      <vt:lpstr>НЕДОЛІКИ МІНІ ГЕС</vt:lpstr>
      <vt:lpstr>ВИКОРИСТАННЯ УСТАНОВОК В РОБОТІ МІНІ ГЕС</vt:lpstr>
      <vt:lpstr>МІНІ ГЕС З  «ВОДЯНИМ КОЛЕСОМ»</vt:lpstr>
      <vt:lpstr>ПРИНЦИП РОБОТИ МІНІ ГЕС З “ ВОДЯНИМ КОЛЕСОМ”</vt:lpstr>
      <vt:lpstr>ПЕРЕВАГИ ТА НЕДОЛІКИ УСТАНОВКИ “ВОДЯНОГО КОЛЕСА”</vt:lpstr>
      <vt:lpstr>ГІРЛЯНДНА КОНСТРУКЦІЯ ДЛЯ МІНІ ГЕС</vt:lpstr>
      <vt:lpstr>ПРИНЦИП РОБОТИ ГІРЛЯНДНОЇ КОНСТРУКЦІЇ</vt:lpstr>
      <vt:lpstr>ПЕРЕВАГИ ТА НЕДОЛІКИ ГІРЛЯНДНОЇ УСТАНОВКИ</vt:lpstr>
      <vt:lpstr> МІНІ ГЕС З РОТОРОМ ДАРЬЄ</vt:lpstr>
      <vt:lpstr>ПРИНЦИП РОБОТИ МІНІ ГЕС З РОТОРОМ ДАРЬЄ</vt:lpstr>
      <vt:lpstr>ПЕРЕВАГИ ТА НЕДОЛІКИ МІНІ ГЕС З РОТОРОМ ДАРЬЄ</vt:lpstr>
      <vt:lpstr>МІНІ ГЕС З ПРОПЕЛЕРОМ</vt:lpstr>
      <vt:lpstr>ПРИНЦИП РОБОТИ МІНІ ГЕС З ПРОПЕЛЕРОМ</vt:lpstr>
      <vt:lpstr>ПЕРЕВАГИ ТА НЕДОЛІКИ УСТАНОВКИ ПРОПЕЛЕР</vt:lpstr>
      <vt:lpstr>МОЖЛИВОСТІ ЗАСТОСУВАННЯ МІНІ ГЕС</vt:lpstr>
      <vt:lpstr>ГІДРОЕНЕРГЕТИЧНИЙ ПОТЕНЦІАЛ МАЛИХ РІК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 БЕРЕГОВИХ МІНІ ГЕС</dc:title>
  <dc:creator>User</dc:creator>
  <cp:lastModifiedBy>Николай</cp:lastModifiedBy>
  <cp:revision>185</cp:revision>
  <dcterms:created xsi:type="dcterms:W3CDTF">2020-11-01T14:55:51Z</dcterms:created>
  <dcterms:modified xsi:type="dcterms:W3CDTF">2020-11-10T10:24:30Z</dcterms:modified>
</cp:coreProperties>
</file>