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2" r:id="rId5"/>
    <p:sldId id="258" r:id="rId6"/>
    <p:sldId id="259" r:id="rId7"/>
    <p:sldId id="263" r:id="rId8"/>
    <p:sldId id="260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15.09.2022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1225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15.09.2022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1227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15.09.2022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4550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15.09.2022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43901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15.09.2022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5884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15.09.2022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81217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15.09.2022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80250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15.09.2022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99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15.09.2022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4956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15.09.2022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250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15.09.2022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7704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15.09.2022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5613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15.09.2022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2313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15.09.2022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8784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15.09.2022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264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9471-9DAF-4167-A133-0311CB7BE1D0}" type="datetimeFigureOut">
              <a:rPr lang="uk-UA" smtClean="0"/>
              <a:t>15.09.2022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4972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F9471-9DAF-4167-A133-0311CB7BE1D0}" type="datetimeFigureOut">
              <a:rPr lang="uk-UA" smtClean="0"/>
              <a:t>15.09.2022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C7D499-3031-431D-BE11-534F4ED18C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5476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8E70A-FBB9-483B-9B16-4F3A9B238F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4D5156"/>
                </a:solidFill>
                <a:latin typeface="arial" panose="020B0604020202020204" pitchFamily="34" charset="0"/>
              </a:rPr>
              <a:t>S</a:t>
            </a:r>
            <a:r>
              <a:rPr lang="en-US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torytelling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8064A7BB-435E-49A4-993C-044157A981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Мистецтво розповідати історії</a:t>
            </a:r>
          </a:p>
        </p:txBody>
      </p:sp>
    </p:spTree>
    <p:extLst>
      <p:ext uri="{BB962C8B-B14F-4D97-AF65-F5344CB8AC3E}">
        <p14:creationId xmlns:p14="http://schemas.microsoft.com/office/powerpoint/2010/main" val="2810016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06BEB4-DA02-4AF0-BE3F-2F313190E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Форми</a:t>
            </a: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подачі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B60D7C7-0024-414E-87D5-5C23D4802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Емоційний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Т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ехнічний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54414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E8002E-AB40-4557-B3AE-144626068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4D515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="0" i="0" dirty="0">
                <a:solidFill>
                  <a:srgbClr val="4D515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torytelling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AFFB8B-AA30-4F56-83D5-BC4012B692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Сторітелінг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Сторителінг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Сторітеллінг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(рос)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сказительство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59700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BE7335-7414-4A3C-A930-6435E2B01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Дефініції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C295975-8859-4909-BAFA-E67B12438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2939"/>
            <a:ext cx="8596668" cy="4688423"/>
          </a:xfrm>
        </p:spPr>
        <p:txBody>
          <a:bodyPr>
            <a:normAutofit fontScale="55000" lnSpcReduction="20000"/>
          </a:bodyPr>
          <a:lstStyle/>
          <a:p>
            <a:endParaRPr lang="uk-UA" sz="1800" b="0" i="0" dirty="0">
              <a:solidFill>
                <a:srgbClr val="242021"/>
              </a:solidFill>
              <a:effectLst/>
              <a:latin typeface="Calibri" panose="020F0502020204030204" pitchFamily="34" charset="0"/>
            </a:endParaRPr>
          </a:p>
          <a:p>
            <a:endParaRPr lang="uk-UA" sz="1800" b="0" i="0" dirty="0">
              <a:solidFill>
                <a:srgbClr val="242021"/>
              </a:solidFill>
              <a:effectLst/>
              <a:latin typeface="Calibri" panose="020F0502020204030204" pitchFamily="34" charset="0"/>
            </a:endParaRPr>
          </a:p>
          <a:p>
            <a:pPr algn="just"/>
            <a:r>
              <a:rPr lang="uk-UA" sz="3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нова форма взаємодії з користувачами, як засіб реалізації освітньої, комунікативної, культурної та </a:t>
            </a:r>
            <a:r>
              <a:rPr lang="uk-UA" sz="36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дозвіллєвої</a:t>
            </a:r>
            <a:r>
              <a:rPr lang="uk-UA" sz="3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функції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(М. Толмач);</a:t>
            </a:r>
          </a:p>
          <a:p>
            <a:pPr algn="just"/>
            <a:r>
              <a:rPr lang="uk-UA" sz="3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сучасний комунікаційний тренд, а розповіді про визначних діячів з різних галузей знань, історії їх успіху природно </a:t>
            </a:r>
            <a:r>
              <a:rPr lang="uk-UA" sz="36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імплементуються</a:t>
            </a:r>
            <a:r>
              <a:rPr lang="uk-UA" sz="3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зміст усіх без винятку предметів як шкільного курсу, так і курсу закладу вищої освіти, тому обґрунтовує використання </a:t>
            </a:r>
            <a:r>
              <a:rPr lang="uk-UA" sz="36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сторітелінгу</a:t>
            </a:r>
            <a:r>
              <a:rPr lang="uk-UA" sz="3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uk-UA" sz="36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усепредметного</a:t>
            </a:r>
            <a:r>
              <a:rPr lang="uk-UA" sz="3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якісно нового методу навчання й виховання (</a:t>
            </a:r>
            <a:r>
              <a:rPr lang="uk-UA" sz="36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Н.Бондаренко</a:t>
            </a:r>
            <a:r>
              <a:rPr lang="uk-UA" sz="3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uk-UA" sz="3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технологія, особливістю якої є комунікації з аудиторією в нових медіа, використання </a:t>
            </a:r>
            <a:r>
              <a:rPr lang="uk-UA" sz="36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людиноцентричних</a:t>
            </a:r>
            <a:r>
              <a:rPr lang="uk-UA" sz="3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технологій, таких як </a:t>
            </a:r>
            <a:r>
              <a:rPr lang="uk-UA" sz="36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сторітелінг</a:t>
            </a:r>
            <a:r>
              <a:rPr lang="uk-UA" sz="3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інфографіка, </a:t>
            </a:r>
            <a:r>
              <a:rPr lang="uk-UA" sz="36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нативна</a:t>
            </a:r>
            <a:r>
              <a:rPr lang="uk-UA" sz="3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реклама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36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Я.Яненко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 з розповідання, або написанні історій (Оксфордський словник).</a:t>
            </a:r>
            <a:br>
              <a:rPr lang="uk-UA" sz="3600" dirty="0"/>
            </a:br>
            <a:br>
              <a:rPr lang="uk-UA" dirty="0"/>
            </a:b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04537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BEA7C69-BA00-4826-90EF-E28FC9FCC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Технологію </a:t>
            </a:r>
            <a:r>
              <a:rPr lang="uk-UA" sz="20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сторітелінгу</a:t>
            </a:r>
            <a:r>
              <a:rPr lang="uk-UA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вперше використав наприкінці минулого століття керівник корпорації </a:t>
            </a:r>
            <a:r>
              <a:rPr lang="en-US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Armstrong International </a:t>
            </a:r>
            <a:r>
              <a:rPr lang="uk-UA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американець Девід Армстронг для ефективного навчання нових працівників своєї компанії.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Вони навчались новим знанням через розповіді історій, інструкції видавались не у паперовому вигляді, а демонструвались</a:t>
            </a:r>
            <a:br>
              <a:rPr lang="uk-UA" dirty="0">
                <a:solidFill>
                  <a:schemeClr val="tx1"/>
                </a:solidFill>
              </a:rPr>
            </a:b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725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E13421-31F1-416D-913D-D59D5BF92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 функції </a:t>
            </a:r>
            <a:r>
              <a:rPr lang="uk-UA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сторітелінгу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AA570C2-0D98-4E6C-A5BB-35BE393F7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Мотиваційна. Це спосіб переконання підписників, який дає змогу надихнути їх на прояв ініціативи в чомусь</a:t>
            </a:r>
          </a:p>
          <a:p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Об’єднальна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Історії є інструментом розвитку особистості, професійних вмінь</a:t>
            </a:r>
          </a:p>
          <a:p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Комунікативна. Історії здатні підвищити ефективність спілкування на різних рівнях</a:t>
            </a:r>
          </a:p>
          <a:p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Інструмент впливу. Дозволяє не директивно впливати на підписників та формувати в них суспільно корисні переконання</a:t>
            </a:r>
          </a:p>
          <a:p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Утилітарна. Один із найпростіших способів донести до інших зміст повідомлення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61894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730FD3-F907-4343-BE33-9CA77A9AD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Види </a:t>
            </a:r>
            <a:r>
              <a:rPr lang="uk-UA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сторітелінгу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7BA15DD-AA14-449B-9282-D3E71E61E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культурний – розповідає про цінності, моральність та вірування;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cоціальний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розповідь людей один про одного (можна розповідати історії з життя відомих особистостей, що може стати для них прикладом для побудови свого життя);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міфи, легенди – вони відображають культуру й нагадують нам, чого в житті слід уникати аби бути щасливим;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jump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story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всі полюбляють слухати історії про містичних істот, коли неочікуваний кінець змушує підстрибнути на стільці від страху, переляку, такі історії допомагають подолати власні страхи;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cімейний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сімейні легенди зберігають історію наших родин, ці історії передаються з покоління в покоління та мають повчальний характер;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дружній – ці історії об’єднують друзів, оскільки згадують про певний досвід, який вони пережили разом;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особистий – особисті історії розповідають про власний досвід та переживання.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57688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D89D16-6F87-44F6-9476-9A036F985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solidFill>
                  <a:srgbClr val="242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сний, письмовий і цифровий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208561-0E9B-4B19-AAD0-33E8C98F1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46245"/>
            <a:ext cx="8681270" cy="4595117"/>
          </a:xfrm>
        </p:spPr>
        <p:txBody>
          <a:bodyPr>
            <a:normAutofit/>
          </a:bodyPr>
          <a:lstStyle/>
          <a:p>
            <a:pPr algn="just"/>
            <a:r>
              <a:rPr lang="uk-UA" sz="18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Усний</a:t>
            </a:r>
            <a:r>
              <a:rPr lang="uk-UA" sz="18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сторітелінг</a:t>
            </a:r>
            <a:r>
              <a:rPr lang="uk-UA" sz="18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невіддільний від публічних виступів, використовують у презентаціях і міжособистісному спілкуванні. Важливу роль відіграє особистість доповідача, його погляд, емоції, жести. </a:t>
            </a:r>
          </a:p>
          <a:p>
            <a:pPr algn="just"/>
            <a:r>
              <a:rPr lang="uk-UA" sz="18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Письмовий</a:t>
            </a: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сторітелінг</a:t>
            </a:r>
            <a:r>
              <a:rPr lang="uk-UA" sz="18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сьогодні є об’єктом досліджень, це технологія впливу і завоювання</a:t>
            </a:r>
            <a:br>
              <a:rPr lang="uk-UA" sz="18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уваги аудиторії, яку застосовують </a:t>
            </a:r>
            <a:r>
              <a:rPr lang="uk-UA" sz="18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копірайтери</a:t>
            </a:r>
            <a:r>
              <a:rPr lang="uk-UA" sz="18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блогери, маркетологи та журналісти. </a:t>
            </a:r>
          </a:p>
          <a:p>
            <a:pPr algn="just"/>
            <a:r>
              <a:rPr lang="uk-UA" sz="18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Мультимедійний, або цифровий</a:t>
            </a:r>
            <a:r>
              <a:rPr lang="uk-UA" sz="18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8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сторітелінг</a:t>
            </a:r>
            <a:r>
              <a:rPr lang="uk-UA" sz="18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використовують у конструюванні сайту  та цифровій журналістиці, у соціальних мережах, а також під час створення презентації та відеороликів. Цифровий </a:t>
            </a:r>
            <a:r>
              <a:rPr lang="uk-UA" sz="18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сторітелінг</a:t>
            </a:r>
            <a:r>
              <a:rPr lang="uk-UA" sz="18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може бути реалізований у різних формах: у вигляді відеоролика, презентації або цифрової публікації з мультимедійним контентом (В. </a:t>
            </a:r>
            <a:r>
              <a:rPr lang="uk-UA" sz="18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Грушевская</a:t>
            </a:r>
            <a:r>
              <a:rPr lang="uk-UA" sz="18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90755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2D42DB-6BEA-4091-87B5-DDF413467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Сфери існування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EEC164D-37D4-4C7D-BE7B-661FE2A73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 медіа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Журналістика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Правозахисна діяльність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Комерційна діяльність </a:t>
            </a:r>
          </a:p>
        </p:txBody>
      </p:sp>
    </p:spTree>
    <p:extLst>
      <p:ext uri="{BB962C8B-B14F-4D97-AF65-F5344CB8AC3E}">
        <p14:creationId xmlns:p14="http://schemas.microsoft.com/office/powerpoint/2010/main" val="3231352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72CD4F0-B373-4FF2-95E5-DA01A5D05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1135"/>
            <a:ext cx="8688355" cy="5495828"/>
          </a:xfrm>
        </p:spPr>
        <p:txBody>
          <a:bodyPr>
            <a:normAutofit/>
          </a:bodyPr>
          <a:lstStyle/>
          <a:p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Тренерка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зі </a:t>
            </a:r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сторітелінгу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експертка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комунікацій Анастасія Безверха у своїй лекції «</a:t>
            </a:r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Сторітелінг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правозахисників» виділила види історії, які доречно використовувати саме у правозахисній діяльності: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b="0" i="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«я герой/ми команда», 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історії про успіхи організації в досягненні цілей;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b="0" i="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«історія-метод», 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 вирішення конкретної проблеми;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b="0" i="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«історія-зміна», 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мотивуюча історія, що розповідає про світоглядні зміни і спонукає до дії;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b="0" i="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«історія-мораль», 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історія, в якій наочно демонструється, що потрібно робити, а що ні, і які наслідки це має;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b="0" i="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«історія-доказ» 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 документування випадків факту порушення прав.</a:t>
            </a: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99600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</TotalTime>
  <Words>631</Words>
  <Application>Microsoft Office PowerPoint</Application>
  <PresentationFormat>Широкий екран</PresentationFormat>
  <Paragraphs>46</Paragraphs>
  <Slides>10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7" baseType="lpstr">
      <vt:lpstr>arial</vt:lpstr>
      <vt:lpstr>arial</vt:lpstr>
      <vt:lpstr>Calibri</vt:lpstr>
      <vt:lpstr>Times New Roman</vt:lpstr>
      <vt:lpstr>Trebuchet MS</vt:lpstr>
      <vt:lpstr>Wingdings 3</vt:lpstr>
      <vt:lpstr>Грань</vt:lpstr>
      <vt:lpstr>Storytelling</vt:lpstr>
      <vt:lpstr>Storytelling</vt:lpstr>
      <vt:lpstr>Дефініції</vt:lpstr>
      <vt:lpstr>Презентація PowerPoint</vt:lpstr>
      <vt:lpstr>Основні функції сторітелінгу</vt:lpstr>
      <vt:lpstr>Види сторітелінгу</vt:lpstr>
      <vt:lpstr>Усний, письмовий і цифровий  </vt:lpstr>
      <vt:lpstr>Сфери існування</vt:lpstr>
      <vt:lpstr>Презентація PowerPoint</vt:lpstr>
      <vt:lpstr>Форми подачі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Storytelling</dc:title>
  <dc:creator>Слава</dc:creator>
  <cp:lastModifiedBy>Слава</cp:lastModifiedBy>
  <cp:revision>8</cp:revision>
  <dcterms:created xsi:type="dcterms:W3CDTF">2022-09-08T11:17:54Z</dcterms:created>
  <dcterms:modified xsi:type="dcterms:W3CDTF">2022-09-15T13:37:08Z</dcterms:modified>
</cp:coreProperties>
</file>