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ТЕОРІЯ ІНФОРМАЦІЇ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4800" y="2636912"/>
            <a:ext cx="8686800" cy="3443213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Викладач – </a:t>
            </a:r>
            <a:r>
              <a:rPr lang="uk-UA" dirty="0" err="1" smtClean="0"/>
              <a:t>к.філол.н</a:t>
            </a:r>
            <a:r>
              <a:rPr lang="uk-UA" dirty="0" smtClean="0"/>
              <a:t>., доцент Н.І.</a:t>
            </a:r>
            <a:r>
              <a:rPr lang="uk-UA" dirty="0" err="1" smtClean="0"/>
              <a:t>Тяпкіна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73016"/>
            <a:ext cx="3632820" cy="25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770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/>
              <a:t>Метою викладання дисципліни «Теорія масової інформації» є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навчити </a:t>
            </a:r>
            <a:r>
              <a:rPr lang="uk-UA" dirty="0"/>
              <a:t>студентів спеціальності 029 – «Інформаційна, бібліотечна та архівна справа» освітньо-професійних програм «Інформаційна справа у бізнесі, політиці та державному управлінні», «Архівна справа та </a:t>
            </a:r>
            <a:r>
              <a:rPr lang="uk-UA" dirty="0" err="1"/>
              <a:t>документознавство</a:t>
            </a:r>
            <a:r>
              <a:rPr lang="uk-UA" dirty="0"/>
              <a:t>» базовим теоретичним знанням для розуміння природи інформації й практичним навичкам для вимірювання й оцінювання різних її властивостей при створенні, збереженні, передачі та відтворенні інформаційних потоків.</a:t>
            </a:r>
          </a:p>
        </p:txBody>
      </p:sp>
    </p:spTree>
    <p:extLst>
      <p:ext uri="{BB962C8B-B14F-4D97-AF65-F5344CB8AC3E}">
        <p14:creationId xmlns:p14="http://schemas.microsoft.com/office/powerpoint/2010/main" val="114709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/>
              <a:t>Основними завданнями вивчення дисципліни є:</a:t>
            </a:r>
            <a:br>
              <a:rPr lang="uk-UA" sz="3200" b="1" dirty="0"/>
            </a:b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ознайомити </a:t>
            </a:r>
            <a:r>
              <a:rPr lang="uk-UA" sz="2400" dirty="0"/>
              <a:t>студентів з основними принципами і типологічними концепціями природи інформації, підходами до її аналізу, типологією та поняттям «масова інформація»; </a:t>
            </a:r>
          </a:p>
          <a:p>
            <a:r>
              <a:rPr lang="uk-UA" sz="2400" dirty="0" smtClean="0"/>
              <a:t>навчити </a:t>
            </a:r>
            <a:r>
              <a:rPr lang="uk-UA" sz="2400" dirty="0"/>
              <a:t>розуміти види, рівні та форми існування масової інформації, її властивості, залежність функціонування від політичного та економічного поля,  особливостями її соціально-регулятивної ролі. </a:t>
            </a: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649" y="4725144"/>
            <a:ext cx="24955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27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/>
              <a:t>У результаті вивчення навчальної дисципліни студент повинен  знати:</a:t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000" dirty="0" smtClean="0"/>
              <a:t></a:t>
            </a:r>
            <a:r>
              <a:rPr lang="uk-UA" sz="2000" dirty="0"/>
              <a:t>	специфіку інформації як центрального поняття в інформаційній справі;</a:t>
            </a:r>
          </a:p>
          <a:p>
            <a:r>
              <a:rPr lang="uk-UA" sz="2000" dirty="0"/>
              <a:t>	концепції природи інформації;</a:t>
            </a:r>
          </a:p>
          <a:p>
            <a:r>
              <a:rPr lang="uk-UA" sz="2000" dirty="0"/>
              <a:t>	підходи до аналізу інформації;</a:t>
            </a:r>
          </a:p>
          <a:p>
            <a:r>
              <a:rPr lang="uk-UA" sz="2000" dirty="0"/>
              <a:t>	ознаки масовості інформації;</a:t>
            </a:r>
          </a:p>
          <a:p>
            <a:r>
              <a:rPr lang="uk-UA" sz="2000" dirty="0"/>
              <a:t>	різновиди соціальної інформації;</a:t>
            </a:r>
          </a:p>
          <a:p>
            <a:r>
              <a:rPr lang="uk-UA" sz="2000" dirty="0"/>
              <a:t>	рівні та форми існування масової інформації;</a:t>
            </a:r>
          </a:p>
          <a:p>
            <a:r>
              <a:rPr lang="uk-UA" sz="2000" dirty="0"/>
              <a:t>	особливості інформаційної взаємодії та інформаційного протистояння;</a:t>
            </a:r>
          </a:p>
          <a:p>
            <a:r>
              <a:rPr lang="uk-UA" sz="2000" dirty="0"/>
              <a:t>	шляхи підвищення інформаційної культури суспільства та особистості;</a:t>
            </a:r>
          </a:p>
          <a:p>
            <a:r>
              <a:rPr lang="uk-UA" sz="2000" dirty="0"/>
              <a:t>	законодавство про інформацію;</a:t>
            </a:r>
          </a:p>
          <a:p>
            <a:r>
              <a:rPr lang="uk-UA" sz="2000" dirty="0"/>
              <a:t>	ключові  терміни та поняття теорії </a:t>
            </a:r>
            <a:r>
              <a:rPr lang="uk-UA" sz="2000" dirty="0" smtClean="0"/>
              <a:t>інформації</a:t>
            </a:r>
            <a:endParaRPr lang="uk-UA" sz="2000" dirty="0"/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83404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Студенти повинні вміти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</a:t>
            </a:r>
            <a:r>
              <a:rPr lang="uk-UA" sz="2400" dirty="0"/>
              <a:t>	творчо використовувати набуті теоретичні знання у процесі практичної діяльності;</a:t>
            </a:r>
          </a:p>
          <a:p>
            <a:r>
              <a:rPr lang="uk-UA" sz="2400" dirty="0"/>
              <a:t>	визначати властивості </a:t>
            </a:r>
            <a:r>
              <a:rPr lang="uk-UA" sz="2400" dirty="0" err="1"/>
              <a:t>масовоінформаційних</a:t>
            </a:r>
            <a:r>
              <a:rPr lang="uk-UA" sz="2400" dirty="0"/>
              <a:t> потоків;</a:t>
            </a:r>
          </a:p>
          <a:p>
            <a:r>
              <a:rPr lang="uk-UA" sz="2400" dirty="0"/>
              <a:t>	проводити кількісний та якісний аналіз повідомлення; </a:t>
            </a:r>
          </a:p>
          <a:p>
            <a:r>
              <a:rPr lang="uk-UA" sz="2400" dirty="0"/>
              <a:t>	</a:t>
            </a:r>
            <a:r>
              <a:rPr lang="uk-UA" sz="2400" dirty="0" err="1"/>
              <a:t>адаптовувати</a:t>
            </a:r>
            <a:r>
              <a:rPr lang="uk-UA" sz="2400" dirty="0"/>
              <a:t> повідомлення до відповідного типу соціальної інформації;</a:t>
            </a:r>
          </a:p>
          <a:p>
            <a:r>
              <a:rPr lang="uk-UA" sz="2400" dirty="0"/>
              <a:t>	керувати інформаційним потоком.</a:t>
            </a:r>
          </a:p>
          <a:p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85184"/>
            <a:ext cx="291465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355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147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ТЕОРІЯ ІНФОРМАЦІЇ</vt:lpstr>
      <vt:lpstr>Метою викладання дисципліни «Теорія масової інформації» є </vt:lpstr>
      <vt:lpstr>Основними завданнями вивчення дисципліни є: </vt:lpstr>
      <vt:lpstr>У результаті вивчення навчальної дисципліни студент повинен  знати: </vt:lpstr>
      <vt:lpstr>Студенти повинні вміти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ІНФОРМАЦІЇ</dc:title>
  <dc:creator>Natali</dc:creator>
  <cp:lastModifiedBy>Natali</cp:lastModifiedBy>
  <cp:revision>1</cp:revision>
  <dcterms:created xsi:type="dcterms:W3CDTF">2020-09-13T18:55:14Z</dcterms:created>
  <dcterms:modified xsi:type="dcterms:W3CDTF">2020-09-13T19:03:55Z</dcterms:modified>
</cp:coreProperties>
</file>