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86" r:id="rId5"/>
    <p:sldId id="260" r:id="rId6"/>
    <p:sldId id="290" r:id="rId7"/>
    <p:sldId id="263" r:id="rId8"/>
    <p:sldId id="292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93" r:id="rId17"/>
    <p:sldId id="272" r:id="rId18"/>
    <p:sldId id="271" r:id="rId19"/>
    <p:sldId id="281" r:id="rId20"/>
    <p:sldId id="280" r:id="rId21"/>
    <p:sldId id="275" r:id="rId22"/>
    <p:sldId id="276" r:id="rId23"/>
    <p:sldId id="278" r:id="rId24"/>
    <p:sldId id="294" r:id="rId25"/>
    <p:sldId id="277" r:id="rId26"/>
    <p:sldId id="283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F3F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065AD-2E20-407D-B899-5B3C7A133E49}" v="277" dt="2023-02-10T08:36:34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. T." userId="153c89370fdd1022" providerId="LiveId" clId="{3A3065AD-2E20-407D-B899-5B3C7A133E49}"/>
    <pc:docChg chg="undo custSel addSld delSld modSld">
      <pc:chgData name="E. T." userId="153c89370fdd1022" providerId="LiveId" clId="{3A3065AD-2E20-407D-B899-5B3C7A133E49}" dt="2023-02-10T08:37:03.865" v="3084" actId="2696"/>
      <pc:docMkLst>
        <pc:docMk/>
      </pc:docMkLst>
      <pc:sldChg chg="modSp mod">
        <pc:chgData name="E. T." userId="153c89370fdd1022" providerId="LiveId" clId="{3A3065AD-2E20-407D-B899-5B3C7A133E49}" dt="2023-02-10T08:21:21.548" v="1282" actId="20577"/>
        <pc:sldMkLst>
          <pc:docMk/>
          <pc:sldMk cId="0" sldId="256"/>
        </pc:sldMkLst>
        <pc:spChg chg="mod">
          <ac:chgData name="E. T." userId="153c89370fdd1022" providerId="LiveId" clId="{3A3065AD-2E20-407D-B899-5B3C7A133E49}" dt="2023-02-10T08:21:03.176" v="1219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E. T." userId="153c89370fdd1022" providerId="LiveId" clId="{3A3065AD-2E20-407D-B899-5B3C7A133E49}" dt="2023-02-10T08:21:21.548" v="1282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E. T." userId="153c89370fdd1022" providerId="LiveId" clId="{3A3065AD-2E20-407D-B899-5B3C7A133E49}" dt="2023-02-10T08:25:14.607" v="1819" actId="20577"/>
        <pc:sldMkLst>
          <pc:docMk/>
          <pc:sldMk cId="0" sldId="263"/>
        </pc:sldMkLst>
        <pc:spChg chg="mod">
          <ac:chgData name="E. T." userId="153c89370fdd1022" providerId="LiveId" clId="{3A3065AD-2E20-407D-B899-5B3C7A133E49}" dt="2023-02-10T08:22:37.630" v="1474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E. T." userId="153c89370fdd1022" providerId="LiveId" clId="{3A3065AD-2E20-407D-B899-5B3C7A133E49}" dt="2023-02-10T08:25:14.607" v="1819" actId="20577"/>
          <ac:spMkLst>
            <pc:docMk/>
            <pc:sldMk cId="0" sldId="263"/>
            <ac:spMk id="3" creationId="{00000000-0000-0000-0000-000000000000}"/>
          </ac:spMkLst>
        </pc:spChg>
      </pc:sldChg>
      <pc:sldChg chg="modSp mod">
        <pc:chgData name="E. T." userId="153c89370fdd1022" providerId="LiveId" clId="{3A3065AD-2E20-407D-B899-5B3C7A133E49}" dt="2023-02-10T08:26:38.348" v="2027" actId="27636"/>
        <pc:sldMkLst>
          <pc:docMk/>
          <pc:sldMk cId="0" sldId="264"/>
        </pc:sldMkLst>
        <pc:spChg chg="mod">
          <ac:chgData name="E. T." userId="153c89370fdd1022" providerId="LiveId" clId="{3A3065AD-2E20-407D-B899-5B3C7A133E49}" dt="2023-02-10T08:25:28.805" v="1832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E. T." userId="153c89370fdd1022" providerId="LiveId" clId="{3A3065AD-2E20-407D-B899-5B3C7A133E49}" dt="2023-02-10T08:26:38.348" v="2027" actId="27636"/>
          <ac:spMkLst>
            <pc:docMk/>
            <pc:sldMk cId="0" sldId="264"/>
            <ac:spMk id="3" creationId="{00000000-0000-0000-0000-000000000000}"/>
          </ac:spMkLst>
        </pc:spChg>
      </pc:sldChg>
      <pc:sldChg chg="addSp delSp modSp mod">
        <pc:chgData name="E. T." userId="153c89370fdd1022" providerId="LiveId" clId="{3A3065AD-2E20-407D-B899-5B3C7A133E49}" dt="2023-02-10T08:29:33.381" v="2214" actId="1076"/>
        <pc:sldMkLst>
          <pc:docMk/>
          <pc:sldMk cId="0" sldId="265"/>
        </pc:sldMkLst>
        <pc:spChg chg="mod">
          <ac:chgData name="E. T." userId="153c89370fdd1022" providerId="LiveId" clId="{3A3065AD-2E20-407D-B899-5B3C7A133E49}" dt="2023-02-10T08:29:33.381" v="2214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E. T." userId="153c89370fdd1022" providerId="LiveId" clId="{3A3065AD-2E20-407D-B899-5B3C7A133E49}" dt="2023-02-10T08:27:51.034" v="2208" actId="20577"/>
          <ac:spMkLst>
            <pc:docMk/>
            <pc:sldMk cId="0" sldId="265"/>
            <ac:spMk id="3" creationId="{00000000-0000-0000-0000-000000000000}"/>
          </ac:spMkLst>
        </pc:spChg>
        <pc:picChg chg="del">
          <ac:chgData name="E. T." userId="153c89370fdd1022" providerId="LiveId" clId="{3A3065AD-2E20-407D-B899-5B3C7A133E49}" dt="2023-02-10T08:29:11.523" v="2209" actId="478"/>
          <ac:picMkLst>
            <pc:docMk/>
            <pc:sldMk cId="0" sldId="265"/>
            <ac:picMk id="4" creationId="{00000000-0000-0000-0000-000000000000}"/>
          </ac:picMkLst>
        </pc:picChg>
        <pc:picChg chg="add mod">
          <ac:chgData name="E. T." userId="153c89370fdd1022" providerId="LiveId" clId="{3A3065AD-2E20-407D-B899-5B3C7A133E49}" dt="2023-02-10T08:29:30.217" v="2213" actId="1076"/>
          <ac:picMkLst>
            <pc:docMk/>
            <pc:sldMk cId="0" sldId="265"/>
            <ac:picMk id="1026" creationId="{9191CFDC-4C23-7E25-D080-F96FCFDA533E}"/>
          </ac:picMkLst>
        </pc:picChg>
      </pc:sldChg>
      <pc:sldChg chg="modSp mod">
        <pc:chgData name="E. T." userId="153c89370fdd1022" providerId="LiveId" clId="{3A3065AD-2E20-407D-B899-5B3C7A133E49}" dt="2023-02-10T08:32:48.455" v="2715" actId="27636"/>
        <pc:sldMkLst>
          <pc:docMk/>
          <pc:sldMk cId="0" sldId="268"/>
        </pc:sldMkLst>
        <pc:spChg chg="mod">
          <ac:chgData name="E. T." userId="153c89370fdd1022" providerId="LiveId" clId="{3A3065AD-2E20-407D-B899-5B3C7A133E49}" dt="2023-02-10T08:31:39.656" v="2501" actId="1076"/>
          <ac:spMkLst>
            <pc:docMk/>
            <pc:sldMk cId="0" sldId="268"/>
            <ac:spMk id="2" creationId="{00000000-0000-0000-0000-000000000000}"/>
          </ac:spMkLst>
        </pc:spChg>
        <pc:spChg chg="mod">
          <ac:chgData name="E. T." userId="153c89370fdd1022" providerId="LiveId" clId="{3A3065AD-2E20-407D-B899-5B3C7A133E49}" dt="2023-02-10T08:32:48.455" v="2715" actId="27636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E. T." userId="153c89370fdd1022" providerId="LiveId" clId="{3A3065AD-2E20-407D-B899-5B3C7A133E49}" dt="2023-02-10T08:30:00.220" v="2266" actId="20577"/>
        <pc:sldMkLst>
          <pc:docMk/>
          <pc:sldMk cId="0" sldId="269"/>
        </pc:sldMkLst>
        <pc:spChg chg="mod">
          <ac:chgData name="E. T." userId="153c89370fdd1022" providerId="LiveId" clId="{3A3065AD-2E20-407D-B899-5B3C7A133E49}" dt="2023-02-10T08:30:00.220" v="2266" actId="20577"/>
          <ac:spMkLst>
            <pc:docMk/>
            <pc:sldMk cId="0" sldId="269"/>
            <ac:spMk id="2" creationId="{00000000-0000-0000-0000-000000000000}"/>
          </ac:spMkLst>
        </pc:spChg>
      </pc:sldChg>
      <pc:sldChg chg="modSp mod">
        <pc:chgData name="E. T." userId="153c89370fdd1022" providerId="LiveId" clId="{3A3065AD-2E20-407D-B899-5B3C7A133E49}" dt="2023-02-10T08:31:23.217" v="2468" actId="122"/>
        <pc:sldMkLst>
          <pc:docMk/>
          <pc:sldMk cId="0" sldId="270"/>
        </pc:sldMkLst>
        <pc:spChg chg="mod">
          <ac:chgData name="E. T." userId="153c89370fdd1022" providerId="LiveId" clId="{3A3065AD-2E20-407D-B899-5B3C7A133E49}" dt="2023-02-10T08:30:08.914" v="2272" actId="20577"/>
          <ac:spMkLst>
            <pc:docMk/>
            <pc:sldMk cId="0" sldId="270"/>
            <ac:spMk id="2" creationId="{00000000-0000-0000-0000-000000000000}"/>
          </ac:spMkLst>
        </pc:spChg>
        <pc:spChg chg="mod">
          <ac:chgData name="E. T." userId="153c89370fdd1022" providerId="LiveId" clId="{3A3065AD-2E20-407D-B899-5B3C7A133E49}" dt="2023-02-10T08:30:49.930" v="2406" actId="20577"/>
          <ac:spMkLst>
            <pc:docMk/>
            <pc:sldMk cId="0" sldId="270"/>
            <ac:spMk id="3" creationId="{00000000-0000-0000-0000-000000000000}"/>
          </ac:spMkLst>
        </pc:spChg>
        <pc:spChg chg="mod">
          <ac:chgData name="E. T." userId="153c89370fdd1022" providerId="LiveId" clId="{3A3065AD-2E20-407D-B899-5B3C7A133E49}" dt="2023-02-10T08:31:23.217" v="2468" actId="122"/>
          <ac:spMkLst>
            <pc:docMk/>
            <pc:sldMk cId="0" sldId="270"/>
            <ac:spMk id="5" creationId="{00000000-0000-0000-0000-000000000000}"/>
          </ac:spMkLst>
        </pc:spChg>
      </pc:sldChg>
      <pc:sldChg chg="modSp mod">
        <pc:chgData name="E. T." userId="153c89370fdd1022" providerId="LiveId" clId="{3A3065AD-2E20-407D-B899-5B3C7A133E49}" dt="2022-03-31T06:39:56.670" v="269" actId="20577"/>
        <pc:sldMkLst>
          <pc:docMk/>
          <pc:sldMk cId="0" sldId="271"/>
        </pc:sldMkLst>
        <pc:spChg chg="mod">
          <ac:chgData name="E. T." userId="153c89370fdd1022" providerId="LiveId" clId="{3A3065AD-2E20-407D-B899-5B3C7A133E49}" dt="2022-03-31T06:38:39.047" v="32" actId="20577"/>
          <ac:spMkLst>
            <pc:docMk/>
            <pc:sldMk cId="0" sldId="271"/>
            <ac:spMk id="2" creationId="{00000000-0000-0000-0000-000000000000}"/>
          </ac:spMkLst>
        </pc:spChg>
        <pc:spChg chg="mod">
          <ac:chgData name="E. T." userId="153c89370fdd1022" providerId="LiveId" clId="{3A3065AD-2E20-407D-B899-5B3C7A133E49}" dt="2022-03-31T06:39:56.670" v="269" actId="20577"/>
          <ac:spMkLst>
            <pc:docMk/>
            <pc:sldMk cId="0" sldId="271"/>
            <ac:spMk id="3" creationId="{00000000-0000-0000-0000-000000000000}"/>
          </ac:spMkLst>
        </pc:spChg>
      </pc:sldChg>
      <pc:sldChg chg="modSp">
        <pc:chgData name="E. T." userId="153c89370fdd1022" providerId="LiveId" clId="{3A3065AD-2E20-407D-B899-5B3C7A133E49}" dt="2023-02-10T08:36:34.692" v="3032" actId="20577"/>
        <pc:sldMkLst>
          <pc:docMk/>
          <pc:sldMk cId="0" sldId="273"/>
        </pc:sldMkLst>
        <pc:graphicFrameChg chg="mod">
          <ac:chgData name="E. T." userId="153c89370fdd1022" providerId="LiveId" clId="{3A3065AD-2E20-407D-B899-5B3C7A133E49}" dt="2023-02-10T08:36:34.692" v="3032" actId="20577"/>
          <ac:graphicFrameMkLst>
            <pc:docMk/>
            <pc:sldMk cId="0" sldId="273"/>
            <ac:graphicFrameMk id="4" creationId="{00000000-0000-0000-0000-000000000000}"/>
          </ac:graphicFrameMkLst>
        </pc:graphicFrameChg>
      </pc:sldChg>
      <pc:sldChg chg="modSp mod">
        <pc:chgData name="E. T." userId="153c89370fdd1022" providerId="LiveId" clId="{3A3065AD-2E20-407D-B899-5B3C7A133E49}" dt="2022-03-31T06:43:28.907" v="677" actId="20577"/>
        <pc:sldMkLst>
          <pc:docMk/>
          <pc:sldMk cId="0" sldId="275"/>
        </pc:sldMkLst>
        <pc:spChg chg="mod">
          <ac:chgData name="E. T." userId="153c89370fdd1022" providerId="LiveId" clId="{3A3065AD-2E20-407D-B899-5B3C7A133E49}" dt="2022-03-31T06:42:27.497" v="509" actId="20577"/>
          <ac:spMkLst>
            <pc:docMk/>
            <pc:sldMk cId="0" sldId="275"/>
            <ac:spMk id="2" creationId="{00000000-0000-0000-0000-000000000000}"/>
          </ac:spMkLst>
        </pc:spChg>
        <pc:spChg chg="mod">
          <ac:chgData name="E. T." userId="153c89370fdd1022" providerId="LiveId" clId="{3A3065AD-2E20-407D-B899-5B3C7A133E49}" dt="2022-03-31T06:43:28.907" v="677" actId="20577"/>
          <ac:spMkLst>
            <pc:docMk/>
            <pc:sldMk cId="0" sldId="275"/>
            <ac:spMk id="3" creationId="{00000000-0000-0000-0000-000000000000}"/>
          </ac:spMkLst>
        </pc:spChg>
      </pc:sldChg>
      <pc:sldChg chg="modSp mod">
        <pc:chgData name="E. T." userId="153c89370fdd1022" providerId="LiveId" clId="{3A3065AD-2E20-407D-B899-5B3C7A133E49}" dt="2022-03-31T06:45:51.616" v="1005" actId="20577"/>
        <pc:sldMkLst>
          <pc:docMk/>
          <pc:sldMk cId="0" sldId="276"/>
        </pc:sldMkLst>
        <pc:spChg chg="mod">
          <ac:chgData name="E. T." userId="153c89370fdd1022" providerId="LiveId" clId="{3A3065AD-2E20-407D-B899-5B3C7A133E49}" dt="2022-03-31T06:45:51.616" v="1005" actId="20577"/>
          <ac:spMkLst>
            <pc:docMk/>
            <pc:sldMk cId="0" sldId="276"/>
            <ac:spMk id="3" creationId="{00000000-0000-0000-0000-000000000000}"/>
          </ac:spMkLst>
        </pc:spChg>
      </pc:sldChg>
      <pc:sldChg chg="modSp mod">
        <pc:chgData name="E. T." userId="153c89370fdd1022" providerId="LiveId" clId="{3A3065AD-2E20-407D-B899-5B3C7A133E49}" dt="2023-02-10T08:36:05.392" v="3002" actId="20577"/>
        <pc:sldMkLst>
          <pc:docMk/>
          <pc:sldMk cId="0" sldId="277"/>
        </pc:sldMkLst>
        <pc:spChg chg="mod">
          <ac:chgData name="E. T." userId="153c89370fdd1022" providerId="LiveId" clId="{3A3065AD-2E20-407D-B899-5B3C7A133E49}" dt="2023-02-10T08:36:05.392" v="3002" actId="20577"/>
          <ac:spMkLst>
            <pc:docMk/>
            <pc:sldMk cId="0" sldId="277"/>
            <ac:spMk id="3" creationId="{00000000-0000-0000-0000-000000000000}"/>
          </ac:spMkLst>
        </pc:spChg>
      </pc:sldChg>
      <pc:sldChg chg="modSp">
        <pc:chgData name="E. T." userId="153c89370fdd1022" providerId="LiveId" clId="{3A3065AD-2E20-407D-B899-5B3C7A133E49}" dt="2022-03-31T06:46:25.403" v="1044" actId="20577"/>
        <pc:sldMkLst>
          <pc:docMk/>
          <pc:sldMk cId="0" sldId="278"/>
        </pc:sldMkLst>
        <pc:graphicFrameChg chg="mod">
          <ac:chgData name="E. T." userId="153c89370fdd1022" providerId="LiveId" clId="{3A3065AD-2E20-407D-B899-5B3C7A133E49}" dt="2022-03-31T06:46:25.403" v="1044" actId="20577"/>
          <ac:graphicFrameMkLst>
            <pc:docMk/>
            <pc:sldMk cId="0" sldId="278"/>
            <ac:graphicFrameMk id="4" creationId="{00000000-0000-0000-0000-000000000000}"/>
          </ac:graphicFrameMkLst>
        </pc:graphicFrameChg>
      </pc:sldChg>
      <pc:sldChg chg="addSp delSp modSp mod modShow">
        <pc:chgData name="E. T." userId="153c89370fdd1022" providerId="LiveId" clId="{3A3065AD-2E20-407D-B899-5B3C7A133E49}" dt="2023-02-10T08:34:54.553" v="2840" actId="20577"/>
        <pc:sldMkLst>
          <pc:docMk/>
          <pc:sldMk cId="0" sldId="280"/>
        </pc:sldMkLst>
        <pc:spChg chg="mod">
          <ac:chgData name="E. T." userId="153c89370fdd1022" providerId="LiveId" clId="{3A3065AD-2E20-407D-B899-5B3C7A133E49}" dt="2023-02-10T08:33:43.820" v="2740"/>
          <ac:spMkLst>
            <pc:docMk/>
            <pc:sldMk cId="0" sldId="280"/>
            <ac:spMk id="2" creationId="{00000000-0000-0000-0000-000000000000}"/>
          </ac:spMkLst>
        </pc:spChg>
        <pc:spChg chg="mod">
          <ac:chgData name="E. T." userId="153c89370fdd1022" providerId="LiveId" clId="{3A3065AD-2E20-407D-B899-5B3C7A133E49}" dt="2023-02-10T08:34:54.553" v="2840" actId="20577"/>
          <ac:spMkLst>
            <pc:docMk/>
            <pc:sldMk cId="0" sldId="280"/>
            <ac:spMk id="3" creationId="{00000000-0000-0000-0000-000000000000}"/>
          </ac:spMkLst>
        </pc:spChg>
        <pc:spChg chg="add del mod">
          <ac:chgData name="E. T." userId="153c89370fdd1022" providerId="LiveId" clId="{3A3065AD-2E20-407D-B899-5B3C7A133E49}" dt="2023-02-10T08:33:43.820" v="2740"/>
          <ac:spMkLst>
            <pc:docMk/>
            <pc:sldMk cId="0" sldId="280"/>
            <ac:spMk id="4" creationId="{877D5EA0-278C-C482-E13F-A70E3E292035}"/>
          </ac:spMkLst>
        </pc:spChg>
        <pc:spChg chg="add del mod">
          <ac:chgData name="E. T." userId="153c89370fdd1022" providerId="LiveId" clId="{3A3065AD-2E20-407D-B899-5B3C7A133E49}" dt="2023-02-10T08:33:43.820" v="2740"/>
          <ac:spMkLst>
            <pc:docMk/>
            <pc:sldMk cId="0" sldId="280"/>
            <ac:spMk id="5" creationId="{0C20209F-BBEE-BE9B-F140-1A746B131782}"/>
          </ac:spMkLst>
        </pc:spChg>
      </pc:sldChg>
      <pc:sldChg chg="modSp mod">
        <pc:chgData name="E. T." userId="153c89370fdd1022" providerId="LiveId" clId="{3A3065AD-2E20-407D-B899-5B3C7A133E49}" dt="2022-03-31T06:41:46.076" v="467" actId="20577"/>
        <pc:sldMkLst>
          <pc:docMk/>
          <pc:sldMk cId="0" sldId="281"/>
        </pc:sldMkLst>
        <pc:spChg chg="mod">
          <ac:chgData name="E. T." userId="153c89370fdd1022" providerId="LiveId" clId="{3A3065AD-2E20-407D-B899-5B3C7A133E49}" dt="2022-03-31T06:41:46.076" v="467" actId="20577"/>
          <ac:spMkLst>
            <pc:docMk/>
            <pc:sldMk cId="0" sldId="281"/>
            <ac:spMk id="3" creationId="{00000000-0000-0000-0000-000000000000}"/>
          </ac:spMkLst>
        </pc:spChg>
      </pc:sldChg>
      <pc:sldChg chg="del">
        <pc:chgData name="E. T." userId="153c89370fdd1022" providerId="LiveId" clId="{3A3065AD-2E20-407D-B899-5B3C7A133E49}" dt="2022-03-31T06:57:55.343" v="1104" actId="47"/>
        <pc:sldMkLst>
          <pc:docMk/>
          <pc:sldMk cId="0" sldId="282"/>
        </pc:sldMkLst>
      </pc:sldChg>
      <pc:sldChg chg="modSp del mod">
        <pc:chgData name="E. T." userId="153c89370fdd1022" providerId="LiveId" clId="{3A3065AD-2E20-407D-B899-5B3C7A133E49}" dt="2023-02-10T08:37:03.865" v="3084" actId="2696"/>
        <pc:sldMkLst>
          <pc:docMk/>
          <pc:sldMk cId="0" sldId="284"/>
        </pc:sldMkLst>
        <pc:spChg chg="mod">
          <ac:chgData name="E. T." userId="153c89370fdd1022" providerId="LiveId" clId="{3A3065AD-2E20-407D-B899-5B3C7A133E49}" dt="2023-02-10T08:36:48.993" v="3063" actId="20577"/>
          <ac:spMkLst>
            <pc:docMk/>
            <pc:sldMk cId="0" sldId="284"/>
            <ac:spMk id="2" creationId="{00000000-0000-0000-0000-000000000000}"/>
          </ac:spMkLst>
        </pc:spChg>
        <pc:spChg chg="mod">
          <ac:chgData name="E. T." userId="153c89370fdd1022" providerId="LiveId" clId="{3A3065AD-2E20-407D-B899-5B3C7A133E49}" dt="2023-02-10T08:37:01.223" v="3083" actId="6549"/>
          <ac:spMkLst>
            <pc:docMk/>
            <pc:sldMk cId="0" sldId="284"/>
            <ac:spMk id="3" creationId="{00000000-0000-0000-0000-000000000000}"/>
          </ac:spMkLst>
        </pc:spChg>
      </pc:sldChg>
      <pc:sldChg chg="modSp modAnim">
        <pc:chgData name="E. T." userId="153c89370fdd1022" providerId="LiveId" clId="{3A3065AD-2E20-407D-B899-5B3C7A133E49}" dt="2023-02-10T08:22:26.124" v="1470" actId="20577"/>
        <pc:sldMkLst>
          <pc:docMk/>
          <pc:sldMk cId="0" sldId="290"/>
        </pc:sldMkLst>
        <pc:spChg chg="mod">
          <ac:chgData name="E. T." userId="153c89370fdd1022" providerId="LiveId" clId="{3A3065AD-2E20-407D-B899-5B3C7A133E49}" dt="2023-02-10T08:21:33.908" v="1304" actId="20577"/>
          <ac:spMkLst>
            <pc:docMk/>
            <pc:sldMk cId="0" sldId="290"/>
            <ac:spMk id="2" creationId="{00000000-0000-0000-0000-000000000000}"/>
          </ac:spMkLst>
        </pc:spChg>
        <pc:spChg chg="mod">
          <ac:chgData name="E. T." userId="153c89370fdd1022" providerId="LiveId" clId="{3A3065AD-2E20-407D-B899-5B3C7A133E49}" dt="2023-02-10T08:22:26.124" v="1470" actId="20577"/>
          <ac:spMkLst>
            <pc:docMk/>
            <pc:sldMk cId="0" sldId="290"/>
            <ac:spMk id="3" creationId="{00000000-0000-0000-0000-000000000000}"/>
          </ac:spMkLst>
        </pc:spChg>
      </pc:sldChg>
      <pc:sldChg chg="modSp mod">
        <pc:chgData name="E. T." userId="153c89370fdd1022" providerId="LiveId" clId="{3A3065AD-2E20-407D-B899-5B3C7A133E49}" dt="2022-02-17T07:57:03.447" v="7" actId="1076"/>
        <pc:sldMkLst>
          <pc:docMk/>
          <pc:sldMk cId="0" sldId="293"/>
        </pc:sldMkLst>
        <pc:picChg chg="mod">
          <ac:chgData name="E. T." userId="153c89370fdd1022" providerId="LiveId" clId="{3A3065AD-2E20-407D-B899-5B3C7A133E49}" dt="2022-02-17T07:56:43.070" v="4" actId="1076"/>
          <ac:picMkLst>
            <pc:docMk/>
            <pc:sldMk cId="0" sldId="293"/>
            <ac:picMk id="12" creationId="{00000000-0000-0000-0000-000000000000}"/>
          </ac:picMkLst>
        </pc:picChg>
        <pc:picChg chg="mod">
          <ac:chgData name="E. T." userId="153c89370fdd1022" providerId="LiveId" clId="{3A3065AD-2E20-407D-B899-5B3C7A133E49}" dt="2022-02-17T07:56:50.008" v="5" actId="1076"/>
          <ac:picMkLst>
            <pc:docMk/>
            <pc:sldMk cId="0" sldId="293"/>
            <ac:picMk id="13" creationId="{00000000-0000-0000-0000-000000000000}"/>
          </ac:picMkLst>
        </pc:picChg>
        <pc:picChg chg="mod">
          <ac:chgData name="E. T." userId="153c89370fdd1022" providerId="LiveId" clId="{3A3065AD-2E20-407D-B899-5B3C7A133E49}" dt="2022-02-17T07:56:57.895" v="6" actId="1076"/>
          <ac:picMkLst>
            <pc:docMk/>
            <pc:sldMk cId="0" sldId="293"/>
            <ac:picMk id="14" creationId="{00000000-0000-0000-0000-000000000000}"/>
          </ac:picMkLst>
        </pc:picChg>
        <pc:picChg chg="mod">
          <ac:chgData name="E. T." userId="153c89370fdd1022" providerId="LiveId" clId="{3A3065AD-2E20-407D-B899-5B3C7A133E49}" dt="2022-02-17T07:57:03.447" v="7" actId="1076"/>
          <ac:picMkLst>
            <pc:docMk/>
            <pc:sldMk cId="0" sldId="293"/>
            <ac:picMk id="15" creationId="{00000000-0000-0000-0000-000000000000}"/>
          </ac:picMkLst>
        </pc:picChg>
      </pc:sldChg>
      <pc:sldChg chg="addSp modSp new setBg">
        <pc:chgData name="E. T." userId="153c89370fdd1022" providerId="LiveId" clId="{3A3065AD-2E20-407D-B899-5B3C7A133E49}" dt="2022-03-31T06:57:38.705" v="1103" actId="14100"/>
        <pc:sldMkLst>
          <pc:docMk/>
          <pc:sldMk cId="479877432" sldId="294"/>
        </pc:sldMkLst>
        <pc:picChg chg="add mod">
          <ac:chgData name="E. T." userId="153c89370fdd1022" providerId="LiveId" clId="{3A3065AD-2E20-407D-B899-5B3C7A133E49}" dt="2022-03-31T06:57:38.705" v="1103" actId="14100"/>
          <ac:picMkLst>
            <pc:docMk/>
            <pc:sldMk cId="479877432" sldId="294"/>
            <ac:picMk id="1026" creationId="{E831A7F1-D4B3-49BD-8373-566FDA1F143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7A0DE2-F686-49C8-BF1A-CD67638230A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A2F553E-5694-4E96-B81D-2F14D6C5D3A6}">
      <dgm:prSet phldrT="[Text]"/>
      <dgm:spPr/>
      <dgm:t>
        <a:bodyPr/>
        <a:lstStyle/>
        <a:p>
          <a:r>
            <a:rPr lang="ru-RU" dirty="0"/>
            <a:t>Декаданс</a:t>
          </a:r>
          <a:endParaRPr lang="en-US" dirty="0"/>
        </a:p>
      </dgm:t>
    </dgm:pt>
    <dgm:pt modelId="{8E188F05-1D6B-4433-809E-F1B45E51B078}" type="parTrans" cxnId="{A45B637E-EFFD-488F-AA22-53EFC32065A1}">
      <dgm:prSet/>
      <dgm:spPr/>
      <dgm:t>
        <a:bodyPr/>
        <a:lstStyle/>
        <a:p>
          <a:endParaRPr lang="en-US"/>
        </a:p>
      </dgm:t>
    </dgm:pt>
    <dgm:pt modelId="{AB8DF271-6995-4E0C-9428-76DC11CB69AF}" type="sibTrans" cxnId="{A45B637E-EFFD-488F-AA22-53EFC32065A1}">
      <dgm:prSet/>
      <dgm:spPr/>
      <dgm:t>
        <a:bodyPr/>
        <a:lstStyle/>
        <a:p>
          <a:endParaRPr lang="en-US"/>
        </a:p>
      </dgm:t>
    </dgm:pt>
    <dgm:pt modelId="{FBA8F4E9-CF90-45A7-8731-BE5621BF3359}">
      <dgm:prSet phldrT="[Text]"/>
      <dgm:spPr/>
      <dgm:t>
        <a:bodyPr/>
        <a:lstStyle/>
        <a:p>
          <a:r>
            <a:rPr lang="ru-RU" dirty="0" err="1"/>
            <a:t>Песимізм</a:t>
          </a:r>
          <a:endParaRPr lang="en-US" dirty="0"/>
        </a:p>
      </dgm:t>
    </dgm:pt>
    <dgm:pt modelId="{138FA1D7-A889-4FC8-9351-352C1826B055}" type="parTrans" cxnId="{DD179C3D-05A1-4EC3-9EC8-28783256D20B}">
      <dgm:prSet/>
      <dgm:spPr/>
      <dgm:t>
        <a:bodyPr/>
        <a:lstStyle/>
        <a:p>
          <a:endParaRPr lang="en-US"/>
        </a:p>
      </dgm:t>
    </dgm:pt>
    <dgm:pt modelId="{85EC92AF-9DB7-4511-92B3-DD02A99D4B81}" type="sibTrans" cxnId="{DD179C3D-05A1-4EC3-9EC8-28783256D20B}">
      <dgm:prSet/>
      <dgm:spPr/>
      <dgm:t>
        <a:bodyPr/>
        <a:lstStyle/>
        <a:p>
          <a:endParaRPr lang="en-US"/>
        </a:p>
      </dgm:t>
    </dgm:pt>
    <dgm:pt modelId="{FD47E065-7122-42AE-9D49-B1E5637A020A}">
      <dgm:prSet phldrT="[Text]"/>
      <dgm:spPr/>
      <dgm:t>
        <a:bodyPr/>
        <a:lstStyle/>
        <a:p>
          <a:r>
            <a:rPr lang="ru-RU" dirty="0" err="1"/>
            <a:t>Цинізм</a:t>
          </a:r>
          <a:endParaRPr lang="en-US" dirty="0"/>
        </a:p>
      </dgm:t>
    </dgm:pt>
    <dgm:pt modelId="{B35D1496-D4E1-42B9-BEE0-F4D9AC3B4288}" type="parTrans" cxnId="{D37AEBBE-BE30-4EE0-9666-9BD785F16491}">
      <dgm:prSet/>
      <dgm:spPr/>
      <dgm:t>
        <a:bodyPr/>
        <a:lstStyle/>
        <a:p>
          <a:endParaRPr lang="en-US"/>
        </a:p>
      </dgm:t>
    </dgm:pt>
    <dgm:pt modelId="{4DDDB502-4E7C-4F93-8C1A-C8079604FEF1}" type="sibTrans" cxnId="{D37AEBBE-BE30-4EE0-9666-9BD785F16491}">
      <dgm:prSet/>
      <dgm:spPr/>
      <dgm:t>
        <a:bodyPr/>
        <a:lstStyle/>
        <a:p>
          <a:endParaRPr lang="en-US"/>
        </a:p>
      </dgm:t>
    </dgm:pt>
    <dgm:pt modelId="{4629D022-B548-4643-A7C1-CB744B61A1A4}">
      <dgm:prSet phldrT="[Text]"/>
      <dgm:spPr/>
      <dgm:t>
        <a:bodyPr/>
        <a:lstStyle/>
        <a:p>
          <a:r>
            <a:rPr lang="ru-RU" dirty="0" err="1"/>
            <a:t>Занепад</a:t>
          </a:r>
          <a:endParaRPr lang="en-US" dirty="0"/>
        </a:p>
      </dgm:t>
    </dgm:pt>
    <dgm:pt modelId="{B7F2F325-F2B2-4B05-8AAA-A002E6C8A621}" type="parTrans" cxnId="{1131CE39-DBAF-409A-AA84-3D50E2C999D1}">
      <dgm:prSet/>
      <dgm:spPr/>
      <dgm:t>
        <a:bodyPr/>
        <a:lstStyle/>
        <a:p>
          <a:endParaRPr lang="en-US"/>
        </a:p>
      </dgm:t>
    </dgm:pt>
    <dgm:pt modelId="{C3CED464-2A1C-4553-AD0A-2DD76DA2268D}" type="sibTrans" cxnId="{1131CE39-DBAF-409A-AA84-3D50E2C999D1}">
      <dgm:prSet/>
      <dgm:spPr/>
      <dgm:t>
        <a:bodyPr/>
        <a:lstStyle/>
        <a:p>
          <a:endParaRPr lang="en-US"/>
        </a:p>
      </dgm:t>
    </dgm:pt>
    <dgm:pt modelId="{567F18A3-AFB9-4D58-A6E8-8373ACEB1616}">
      <dgm:prSet/>
      <dgm:spPr/>
      <dgm:t>
        <a:bodyPr/>
        <a:lstStyle/>
        <a:p>
          <a:r>
            <a:rPr lang="ru-RU" dirty="0" err="1"/>
            <a:t>Меланхолія</a:t>
          </a:r>
          <a:endParaRPr lang="en-US" dirty="0"/>
        </a:p>
      </dgm:t>
    </dgm:pt>
    <dgm:pt modelId="{055B6135-0B8B-4F5F-B155-6C14CFD75DB7}" type="parTrans" cxnId="{D2BD8B71-0E84-47A0-9AE1-7092BB11D666}">
      <dgm:prSet/>
      <dgm:spPr/>
    </dgm:pt>
    <dgm:pt modelId="{04001516-EAD9-452C-B1FD-46FB0DC7E42B}" type="sibTrans" cxnId="{D2BD8B71-0E84-47A0-9AE1-7092BB11D666}">
      <dgm:prSet/>
      <dgm:spPr/>
    </dgm:pt>
    <dgm:pt modelId="{2306299E-74EB-494E-8EA1-7FBD8B636C46}">
      <dgm:prSet/>
      <dgm:spPr/>
      <dgm:t>
        <a:bodyPr/>
        <a:lstStyle/>
        <a:p>
          <a:r>
            <a:rPr lang="ru-RU" dirty="0" err="1"/>
            <a:t>Нігілізм</a:t>
          </a:r>
          <a:endParaRPr lang="en-US" dirty="0"/>
        </a:p>
      </dgm:t>
    </dgm:pt>
    <dgm:pt modelId="{C6E7FD75-0EA5-43F8-9370-B975577F2EB4}" type="parTrans" cxnId="{8643EBE2-65A2-4F01-BEFA-401AB83439EF}">
      <dgm:prSet/>
      <dgm:spPr/>
    </dgm:pt>
    <dgm:pt modelId="{024D2F74-FF8D-42AD-867C-087024C068DC}" type="sibTrans" cxnId="{8643EBE2-65A2-4F01-BEFA-401AB83439EF}">
      <dgm:prSet/>
      <dgm:spPr/>
    </dgm:pt>
    <dgm:pt modelId="{991491CC-71A4-454B-9769-13762009F6CB}" type="pres">
      <dgm:prSet presAssocID="{F27A0DE2-F686-49C8-BF1A-CD67638230A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EBFB4A-1B68-4FF3-9B5E-D9BAD2A799EE}" type="pres">
      <dgm:prSet presAssocID="{AA2F553E-5694-4E96-B81D-2F14D6C5D3A6}" presName="centerShape" presStyleLbl="node0" presStyleIdx="0" presStyleCnt="1"/>
      <dgm:spPr/>
    </dgm:pt>
    <dgm:pt modelId="{E0C0A75D-9530-42C3-9007-0F131C5965F1}" type="pres">
      <dgm:prSet presAssocID="{138FA1D7-A889-4FC8-9351-352C1826B055}" presName="parTrans" presStyleLbl="bgSibTrans2D1" presStyleIdx="0" presStyleCnt="5"/>
      <dgm:spPr/>
    </dgm:pt>
    <dgm:pt modelId="{1D64405C-A963-4B10-938F-ADB86E84C343}" type="pres">
      <dgm:prSet presAssocID="{FBA8F4E9-CF90-45A7-8731-BE5621BF3359}" presName="node" presStyleLbl="node1" presStyleIdx="0" presStyleCnt="5">
        <dgm:presLayoutVars>
          <dgm:bulletEnabled val="1"/>
        </dgm:presLayoutVars>
      </dgm:prSet>
      <dgm:spPr/>
    </dgm:pt>
    <dgm:pt modelId="{38E337AF-64B5-4AEB-884E-16ABB73686DD}" type="pres">
      <dgm:prSet presAssocID="{B35D1496-D4E1-42B9-BEE0-F4D9AC3B4288}" presName="parTrans" presStyleLbl="bgSibTrans2D1" presStyleIdx="1" presStyleCnt="5"/>
      <dgm:spPr/>
    </dgm:pt>
    <dgm:pt modelId="{8A4DA42B-CEFD-4A51-BDAE-426DCE8D8CEB}" type="pres">
      <dgm:prSet presAssocID="{FD47E065-7122-42AE-9D49-B1E5637A020A}" presName="node" presStyleLbl="node1" presStyleIdx="1" presStyleCnt="5">
        <dgm:presLayoutVars>
          <dgm:bulletEnabled val="1"/>
        </dgm:presLayoutVars>
      </dgm:prSet>
      <dgm:spPr/>
    </dgm:pt>
    <dgm:pt modelId="{009C8385-1029-4707-90A9-97A2CDCF2E3D}" type="pres">
      <dgm:prSet presAssocID="{B7F2F325-F2B2-4B05-8AAA-A002E6C8A621}" presName="parTrans" presStyleLbl="bgSibTrans2D1" presStyleIdx="2" presStyleCnt="5"/>
      <dgm:spPr/>
    </dgm:pt>
    <dgm:pt modelId="{C745ADE6-9FEB-4D4C-98CD-95C7629D1A76}" type="pres">
      <dgm:prSet presAssocID="{4629D022-B548-4643-A7C1-CB744B61A1A4}" presName="node" presStyleLbl="node1" presStyleIdx="2" presStyleCnt="5">
        <dgm:presLayoutVars>
          <dgm:bulletEnabled val="1"/>
        </dgm:presLayoutVars>
      </dgm:prSet>
      <dgm:spPr/>
    </dgm:pt>
    <dgm:pt modelId="{ED2FCCDA-BDF9-4266-879C-5CD5B4A9A25B}" type="pres">
      <dgm:prSet presAssocID="{055B6135-0B8B-4F5F-B155-6C14CFD75DB7}" presName="parTrans" presStyleLbl="bgSibTrans2D1" presStyleIdx="3" presStyleCnt="5"/>
      <dgm:spPr/>
    </dgm:pt>
    <dgm:pt modelId="{AD46CE72-9205-4362-ABCE-2A232EAB5C04}" type="pres">
      <dgm:prSet presAssocID="{567F18A3-AFB9-4D58-A6E8-8373ACEB1616}" presName="node" presStyleLbl="node1" presStyleIdx="3" presStyleCnt="5">
        <dgm:presLayoutVars>
          <dgm:bulletEnabled val="1"/>
        </dgm:presLayoutVars>
      </dgm:prSet>
      <dgm:spPr/>
    </dgm:pt>
    <dgm:pt modelId="{1E5E3252-1F5A-4520-9015-F93AEFA007B8}" type="pres">
      <dgm:prSet presAssocID="{C6E7FD75-0EA5-43F8-9370-B975577F2EB4}" presName="parTrans" presStyleLbl="bgSibTrans2D1" presStyleIdx="4" presStyleCnt="5"/>
      <dgm:spPr/>
    </dgm:pt>
    <dgm:pt modelId="{1617A417-F159-491F-8D50-8CFBBBD5F256}" type="pres">
      <dgm:prSet presAssocID="{2306299E-74EB-494E-8EA1-7FBD8B636C46}" presName="node" presStyleLbl="node1" presStyleIdx="4" presStyleCnt="5">
        <dgm:presLayoutVars>
          <dgm:bulletEnabled val="1"/>
        </dgm:presLayoutVars>
      </dgm:prSet>
      <dgm:spPr/>
    </dgm:pt>
  </dgm:ptLst>
  <dgm:cxnLst>
    <dgm:cxn modelId="{7658030A-46A3-4D9D-85ED-6CA023903B1B}" type="presOf" srcId="{055B6135-0B8B-4F5F-B155-6C14CFD75DB7}" destId="{ED2FCCDA-BDF9-4266-879C-5CD5B4A9A25B}" srcOrd="0" destOrd="0" presId="urn:microsoft.com/office/officeart/2005/8/layout/radial4"/>
    <dgm:cxn modelId="{61117733-EE21-4C2E-9107-F520DAD843F1}" type="presOf" srcId="{B7F2F325-F2B2-4B05-8AAA-A002E6C8A621}" destId="{009C8385-1029-4707-90A9-97A2CDCF2E3D}" srcOrd="0" destOrd="0" presId="urn:microsoft.com/office/officeart/2005/8/layout/radial4"/>
    <dgm:cxn modelId="{1131CE39-DBAF-409A-AA84-3D50E2C999D1}" srcId="{AA2F553E-5694-4E96-B81D-2F14D6C5D3A6}" destId="{4629D022-B548-4643-A7C1-CB744B61A1A4}" srcOrd="2" destOrd="0" parTransId="{B7F2F325-F2B2-4B05-8AAA-A002E6C8A621}" sibTransId="{C3CED464-2A1C-4553-AD0A-2DD76DA2268D}"/>
    <dgm:cxn modelId="{DD179C3D-05A1-4EC3-9EC8-28783256D20B}" srcId="{AA2F553E-5694-4E96-B81D-2F14D6C5D3A6}" destId="{FBA8F4E9-CF90-45A7-8731-BE5621BF3359}" srcOrd="0" destOrd="0" parTransId="{138FA1D7-A889-4FC8-9351-352C1826B055}" sibTransId="{85EC92AF-9DB7-4511-92B3-DD02A99D4B81}"/>
    <dgm:cxn modelId="{5383F15E-7F6E-41E0-842B-B022C8A79497}" type="presOf" srcId="{2306299E-74EB-494E-8EA1-7FBD8B636C46}" destId="{1617A417-F159-491F-8D50-8CFBBBD5F256}" srcOrd="0" destOrd="0" presId="urn:microsoft.com/office/officeart/2005/8/layout/radial4"/>
    <dgm:cxn modelId="{1A98E744-D1A8-4D8F-BAC1-8358A7C0AD11}" type="presOf" srcId="{B35D1496-D4E1-42B9-BEE0-F4D9AC3B4288}" destId="{38E337AF-64B5-4AEB-884E-16ABB73686DD}" srcOrd="0" destOrd="0" presId="urn:microsoft.com/office/officeart/2005/8/layout/radial4"/>
    <dgm:cxn modelId="{D2BD8B71-0E84-47A0-9AE1-7092BB11D666}" srcId="{AA2F553E-5694-4E96-B81D-2F14D6C5D3A6}" destId="{567F18A3-AFB9-4D58-A6E8-8373ACEB1616}" srcOrd="3" destOrd="0" parTransId="{055B6135-0B8B-4F5F-B155-6C14CFD75DB7}" sibTransId="{04001516-EAD9-452C-B1FD-46FB0DC7E42B}"/>
    <dgm:cxn modelId="{48D3CE77-D75C-439D-8617-DBC4AAB7BAC2}" type="presOf" srcId="{567F18A3-AFB9-4D58-A6E8-8373ACEB1616}" destId="{AD46CE72-9205-4362-ABCE-2A232EAB5C04}" srcOrd="0" destOrd="0" presId="urn:microsoft.com/office/officeart/2005/8/layout/radial4"/>
    <dgm:cxn modelId="{A45B637E-EFFD-488F-AA22-53EFC32065A1}" srcId="{F27A0DE2-F686-49C8-BF1A-CD67638230AF}" destId="{AA2F553E-5694-4E96-B81D-2F14D6C5D3A6}" srcOrd="0" destOrd="0" parTransId="{8E188F05-1D6B-4433-809E-F1B45E51B078}" sibTransId="{AB8DF271-6995-4E0C-9428-76DC11CB69AF}"/>
    <dgm:cxn modelId="{38193F8E-21B1-45BC-A38C-1808F3078232}" type="presOf" srcId="{AA2F553E-5694-4E96-B81D-2F14D6C5D3A6}" destId="{BAEBFB4A-1B68-4FF3-9B5E-D9BAD2A799EE}" srcOrd="0" destOrd="0" presId="urn:microsoft.com/office/officeart/2005/8/layout/radial4"/>
    <dgm:cxn modelId="{B9B44493-E528-4992-BB04-D7D4B2E535F7}" type="presOf" srcId="{F27A0DE2-F686-49C8-BF1A-CD67638230AF}" destId="{991491CC-71A4-454B-9769-13762009F6CB}" srcOrd="0" destOrd="0" presId="urn:microsoft.com/office/officeart/2005/8/layout/radial4"/>
    <dgm:cxn modelId="{E62B79B5-0C6C-44C1-B989-21D279C60F5E}" type="presOf" srcId="{138FA1D7-A889-4FC8-9351-352C1826B055}" destId="{E0C0A75D-9530-42C3-9007-0F131C5965F1}" srcOrd="0" destOrd="0" presId="urn:microsoft.com/office/officeart/2005/8/layout/radial4"/>
    <dgm:cxn modelId="{ACEC67BE-D581-4AC7-89A2-D4DB21EA7FAC}" type="presOf" srcId="{4629D022-B548-4643-A7C1-CB744B61A1A4}" destId="{C745ADE6-9FEB-4D4C-98CD-95C7629D1A76}" srcOrd="0" destOrd="0" presId="urn:microsoft.com/office/officeart/2005/8/layout/radial4"/>
    <dgm:cxn modelId="{D37AEBBE-BE30-4EE0-9666-9BD785F16491}" srcId="{AA2F553E-5694-4E96-B81D-2F14D6C5D3A6}" destId="{FD47E065-7122-42AE-9D49-B1E5637A020A}" srcOrd="1" destOrd="0" parTransId="{B35D1496-D4E1-42B9-BEE0-F4D9AC3B4288}" sibTransId="{4DDDB502-4E7C-4F93-8C1A-C8079604FEF1}"/>
    <dgm:cxn modelId="{70E6C9CA-AE88-4AC1-A94C-1A81E653DA47}" type="presOf" srcId="{FBA8F4E9-CF90-45A7-8731-BE5621BF3359}" destId="{1D64405C-A963-4B10-938F-ADB86E84C343}" srcOrd="0" destOrd="0" presId="urn:microsoft.com/office/officeart/2005/8/layout/radial4"/>
    <dgm:cxn modelId="{8643EBE2-65A2-4F01-BEFA-401AB83439EF}" srcId="{AA2F553E-5694-4E96-B81D-2F14D6C5D3A6}" destId="{2306299E-74EB-494E-8EA1-7FBD8B636C46}" srcOrd="4" destOrd="0" parTransId="{C6E7FD75-0EA5-43F8-9370-B975577F2EB4}" sibTransId="{024D2F74-FF8D-42AD-867C-087024C068DC}"/>
    <dgm:cxn modelId="{B06207EB-4FD1-48EF-9314-7F6880E0EF51}" type="presOf" srcId="{C6E7FD75-0EA5-43F8-9370-B975577F2EB4}" destId="{1E5E3252-1F5A-4520-9015-F93AEFA007B8}" srcOrd="0" destOrd="0" presId="urn:microsoft.com/office/officeart/2005/8/layout/radial4"/>
    <dgm:cxn modelId="{EC191BF1-6B2F-4366-94C3-17A2648B0CB0}" type="presOf" srcId="{FD47E065-7122-42AE-9D49-B1E5637A020A}" destId="{8A4DA42B-CEFD-4A51-BDAE-426DCE8D8CEB}" srcOrd="0" destOrd="0" presId="urn:microsoft.com/office/officeart/2005/8/layout/radial4"/>
    <dgm:cxn modelId="{E5F526CE-6B4D-4769-B93F-B7BCA660B90E}" type="presParOf" srcId="{991491CC-71A4-454B-9769-13762009F6CB}" destId="{BAEBFB4A-1B68-4FF3-9B5E-D9BAD2A799EE}" srcOrd="0" destOrd="0" presId="urn:microsoft.com/office/officeart/2005/8/layout/radial4"/>
    <dgm:cxn modelId="{2D5FE61F-F30C-48CA-855C-C45A0F5EAC23}" type="presParOf" srcId="{991491CC-71A4-454B-9769-13762009F6CB}" destId="{E0C0A75D-9530-42C3-9007-0F131C5965F1}" srcOrd="1" destOrd="0" presId="urn:microsoft.com/office/officeart/2005/8/layout/radial4"/>
    <dgm:cxn modelId="{E5E2CEC1-787F-465D-AA6A-374B04CD39B8}" type="presParOf" srcId="{991491CC-71A4-454B-9769-13762009F6CB}" destId="{1D64405C-A963-4B10-938F-ADB86E84C343}" srcOrd="2" destOrd="0" presId="urn:microsoft.com/office/officeart/2005/8/layout/radial4"/>
    <dgm:cxn modelId="{4C0DC615-3D52-4F41-BE3A-769E214B6405}" type="presParOf" srcId="{991491CC-71A4-454B-9769-13762009F6CB}" destId="{38E337AF-64B5-4AEB-884E-16ABB73686DD}" srcOrd="3" destOrd="0" presId="urn:microsoft.com/office/officeart/2005/8/layout/radial4"/>
    <dgm:cxn modelId="{D7D015F9-5D85-49CD-93BC-3EC4ED9DFAF8}" type="presParOf" srcId="{991491CC-71A4-454B-9769-13762009F6CB}" destId="{8A4DA42B-CEFD-4A51-BDAE-426DCE8D8CEB}" srcOrd="4" destOrd="0" presId="urn:microsoft.com/office/officeart/2005/8/layout/radial4"/>
    <dgm:cxn modelId="{F1C5795A-E2FE-4E33-A1DC-998EEEDD1C9B}" type="presParOf" srcId="{991491CC-71A4-454B-9769-13762009F6CB}" destId="{009C8385-1029-4707-90A9-97A2CDCF2E3D}" srcOrd="5" destOrd="0" presId="urn:microsoft.com/office/officeart/2005/8/layout/radial4"/>
    <dgm:cxn modelId="{FC946050-0A97-4A78-BD36-4B13DCA57744}" type="presParOf" srcId="{991491CC-71A4-454B-9769-13762009F6CB}" destId="{C745ADE6-9FEB-4D4C-98CD-95C7629D1A76}" srcOrd="6" destOrd="0" presId="urn:microsoft.com/office/officeart/2005/8/layout/radial4"/>
    <dgm:cxn modelId="{66595DDD-C064-43BC-81FC-25C54ADAB803}" type="presParOf" srcId="{991491CC-71A4-454B-9769-13762009F6CB}" destId="{ED2FCCDA-BDF9-4266-879C-5CD5B4A9A25B}" srcOrd="7" destOrd="0" presId="urn:microsoft.com/office/officeart/2005/8/layout/radial4"/>
    <dgm:cxn modelId="{489C523D-E3F3-4A06-91E2-59AC9E299454}" type="presParOf" srcId="{991491CC-71A4-454B-9769-13762009F6CB}" destId="{AD46CE72-9205-4362-ABCE-2A232EAB5C04}" srcOrd="8" destOrd="0" presId="urn:microsoft.com/office/officeart/2005/8/layout/radial4"/>
    <dgm:cxn modelId="{A95883CB-1A84-4F97-BB68-8E35F540F8E7}" type="presParOf" srcId="{991491CC-71A4-454B-9769-13762009F6CB}" destId="{1E5E3252-1F5A-4520-9015-F93AEFA007B8}" srcOrd="9" destOrd="0" presId="urn:microsoft.com/office/officeart/2005/8/layout/radial4"/>
    <dgm:cxn modelId="{F81DF9AF-FB6F-4AB2-B1C1-8A0B00B1A62A}" type="presParOf" srcId="{991491CC-71A4-454B-9769-13762009F6CB}" destId="{1617A417-F159-491F-8D50-8CFBBBD5F25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941B0-83CF-4A3F-BFF6-57C9B96D7BF2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4CA5FDA-CBD8-4433-BA8D-DFD6FB27379C}">
      <dgm:prSet phldrT="[Text]"/>
      <dgm:spPr/>
      <dgm:t>
        <a:bodyPr/>
        <a:lstStyle/>
        <a:p>
          <a:r>
            <a:rPr lang="ru-RU" dirty="0" err="1"/>
            <a:t>Позитивізм</a:t>
          </a:r>
          <a:endParaRPr lang="en-US" dirty="0"/>
        </a:p>
      </dgm:t>
    </dgm:pt>
    <dgm:pt modelId="{680A6577-84BB-4F5B-8148-1AEC59417A71}" type="parTrans" cxnId="{705D67E2-D27A-43C6-B887-A43538E209E0}">
      <dgm:prSet/>
      <dgm:spPr/>
      <dgm:t>
        <a:bodyPr/>
        <a:lstStyle/>
        <a:p>
          <a:endParaRPr lang="en-US"/>
        </a:p>
      </dgm:t>
    </dgm:pt>
    <dgm:pt modelId="{9EFFA578-8DE8-473E-A3AF-7FF47D36D425}" type="sibTrans" cxnId="{705D67E2-D27A-43C6-B887-A43538E209E0}">
      <dgm:prSet/>
      <dgm:spPr/>
      <dgm:t>
        <a:bodyPr/>
        <a:lstStyle/>
        <a:p>
          <a:endParaRPr lang="en-US"/>
        </a:p>
      </dgm:t>
    </dgm:pt>
    <dgm:pt modelId="{09F36B9F-3E49-4A60-ABD1-B3C63EBCA7E6}">
      <dgm:prSet phldrT="[Text]"/>
      <dgm:spPr/>
      <dgm:t>
        <a:bodyPr/>
        <a:lstStyle/>
        <a:p>
          <a:r>
            <a:rPr lang="ru-RU" dirty="0"/>
            <a:t>«Нова драма»</a:t>
          </a:r>
          <a:endParaRPr lang="en-US" dirty="0"/>
        </a:p>
      </dgm:t>
    </dgm:pt>
    <dgm:pt modelId="{C58B5CA6-DB28-4DAF-BA38-493475DE615F}" type="parTrans" cxnId="{D6E1E547-7797-4B2F-93ED-C612A84186A5}">
      <dgm:prSet/>
      <dgm:spPr/>
      <dgm:t>
        <a:bodyPr/>
        <a:lstStyle/>
        <a:p>
          <a:endParaRPr lang="en-US"/>
        </a:p>
      </dgm:t>
    </dgm:pt>
    <dgm:pt modelId="{FAE39D5B-DD98-43FC-B8C7-85FDC5F3B134}" type="sibTrans" cxnId="{D6E1E547-7797-4B2F-93ED-C612A84186A5}">
      <dgm:prSet/>
      <dgm:spPr/>
      <dgm:t>
        <a:bodyPr/>
        <a:lstStyle/>
        <a:p>
          <a:endParaRPr lang="en-US"/>
        </a:p>
      </dgm:t>
    </dgm:pt>
    <dgm:pt modelId="{E86EFF74-4077-4D07-A375-A6AE78E770C1}">
      <dgm:prSet phldrT="[Text]"/>
      <dgm:spPr/>
      <dgm:t>
        <a:bodyPr/>
        <a:lstStyle/>
        <a:p>
          <a:r>
            <a:rPr lang="ru-RU" dirty="0" err="1"/>
            <a:t>Натуралізм</a:t>
          </a:r>
          <a:endParaRPr lang="en-US" dirty="0"/>
        </a:p>
      </dgm:t>
    </dgm:pt>
    <dgm:pt modelId="{B1FE7759-6AD8-4129-8321-7384D868F20F}" type="parTrans" cxnId="{A04BB07A-7A9D-4616-AE3A-D981CE5F16DE}">
      <dgm:prSet/>
      <dgm:spPr/>
      <dgm:t>
        <a:bodyPr/>
        <a:lstStyle/>
        <a:p>
          <a:endParaRPr lang="en-US"/>
        </a:p>
      </dgm:t>
    </dgm:pt>
    <dgm:pt modelId="{B6E3F6FF-39DB-4797-8AFE-B437D17E549A}" type="sibTrans" cxnId="{A04BB07A-7A9D-4616-AE3A-D981CE5F16DE}">
      <dgm:prSet/>
      <dgm:spPr/>
      <dgm:t>
        <a:bodyPr/>
        <a:lstStyle/>
        <a:p>
          <a:endParaRPr lang="en-US"/>
        </a:p>
      </dgm:t>
    </dgm:pt>
    <dgm:pt modelId="{B16FEA24-589F-4BE2-8531-BE5348C01223}">
      <dgm:prSet phldrT="[Text]"/>
      <dgm:spPr/>
      <dgm:t>
        <a:bodyPr/>
        <a:lstStyle/>
        <a:p>
          <a:r>
            <a:rPr lang="ru-RU" dirty="0" err="1"/>
            <a:t>Ірраціоналізм</a:t>
          </a:r>
          <a:endParaRPr lang="en-US" dirty="0"/>
        </a:p>
      </dgm:t>
    </dgm:pt>
    <dgm:pt modelId="{CC4FEC0C-2C66-46EE-8B36-A1C7D141C7C9}" type="parTrans" cxnId="{BD4D99CE-59D6-46BC-867F-138DB0AC5E5E}">
      <dgm:prSet/>
      <dgm:spPr/>
      <dgm:t>
        <a:bodyPr/>
        <a:lstStyle/>
        <a:p>
          <a:endParaRPr lang="en-US"/>
        </a:p>
      </dgm:t>
    </dgm:pt>
    <dgm:pt modelId="{7FE85176-1E4C-4D28-9105-6A3CB49BA3F2}" type="sibTrans" cxnId="{BD4D99CE-59D6-46BC-867F-138DB0AC5E5E}">
      <dgm:prSet/>
      <dgm:spPr/>
      <dgm:t>
        <a:bodyPr/>
        <a:lstStyle/>
        <a:p>
          <a:endParaRPr lang="en-US"/>
        </a:p>
      </dgm:t>
    </dgm:pt>
    <dgm:pt modelId="{523B114B-6E55-42A3-8290-6E256C8C4C34}">
      <dgm:prSet phldrT="[Text]"/>
      <dgm:spPr/>
      <dgm:t>
        <a:bodyPr/>
        <a:lstStyle/>
        <a:p>
          <a:r>
            <a:rPr lang="ru-RU" dirty="0"/>
            <a:t>Неороман-тизм</a:t>
          </a:r>
          <a:endParaRPr lang="en-US" dirty="0"/>
        </a:p>
      </dgm:t>
    </dgm:pt>
    <dgm:pt modelId="{825D5D7A-ADCF-4DA3-8A79-FF4D93CCD2C9}" type="parTrans" cxnId="{3B22F0BA-A4FE-4528-80FE-6305ECDA38D5}">
      <dgm:prSet/>
      <dgm:spPr/>
      <dgm:t>
        <a:bodyPr/>
        <a:lstStyle/>
        <a:p>
          <a:endParaRPr lang="en-US"/>
        </a:p>
      </dgm:t>
    </dgm:pt>
    <dgm:pt modelId="{5FE50D19-23F6-4D68-8D61-BE2353C508F7}" type="sibTrans" cxnId="{3B22F0BA-A4FE-4528-80FE-6305ECDA38D5}">
      <dgm:prSet/>
      <dgm:spPr/>
      <dgm:t>
        <a:bodyPr/>
        <a:lstStyle/>
        <a:p>
          <a:endParaRPr lang="en-US"/>
        </a:p>
      </dgm:t>
    </dgm:pt>
    <dgm:pt modelId="{D4D13775-7AA9-4FA2-8EE6-CE03E9795E4F}">
      <dgm:prSet phldrT="[Text]"/>
      <dgm:spPr/>
      <dgm:t>
        <a:bodyPr/>
        <a:lstStyle/>
        <a:p>
          <a:r>
            <a:rPr lang="ru-RU" dirty="0" err="1"/>
            <a:t>Естетизм</a:t>
          </a:r>
          <a:endParaRPr lang="en-US" dirty="0"/>
        </a:p>
      </dgm:t>
    </dgm:pt>
    <dgm:pt modelId="{3525D964-32D3-4735-9767-F1703A870E10}" type="parTrans" cxnId="{2506E65F-248D-4B3A-9D97-7949EAB3F619}">
      <dgm:prSet/>
      <dgm:spPr/>
      <dgm:t>
        <a:bodyPr/>
        <a:lstStyle/>
        <a:p>
          <a:endParaRPr lang="en-US"/>
        </a:p>
      </dgm:t>
    </dgm:pt>
    <dgm:pt modelId="{B664A523-6CDB-426C-8FA8-8070446F34E0}" type="sibTrans" cxnId="{2506E65F-248D-4B3A-9D97-7949EAB3F619}">
      <dgm:prSet/>
      <dgm:spPr/>
      <dgm:t>
        <a:bodyPr/>
        <a:lstStyle/>
        <a:p>
          <a:endParaRPr lang="en-US"/>
        </a:p>
      </dgm:t>
    </dgm:pt>
    <dgm:pt modelId="{07919BF1-11AA-43F2-A774-FFE664E4B87F}">
      <dgm:prSet phldrT="[Text]"/>
      <dgm:spPr/>
      <dgm:t>
        <a:bodyPr/>
        <a:lstStyle/>
        <a:p>
          <a:r>
            <a:rPr lang="ru-RU" dirty="0" err="1"/>
            <a:t>Символізм</a:t>
          </a:r>
          <a:endParaRPr lang="en-US" dirty="0"/>
        </a:p>
      </dgm:t>
    </dgm:pt>
    <dgm:pt modelId="{2FB53D01-BDCD-4CC3-8357-426D7E28DA41}" type="parTrans" cxnId="{5D6CC7B0-6FF0-41F2-A39D-DA234156D7DD}">
      <dgm:prSet/>
      <dgm:spPr/>
      <dgm:t>
        <a:bodyPr/>
        <a:lstStyle/>
        <a:p>
          <a:endParaRPr lang="en-US"/>
        </a:p>
      </dgm:t>
    </dgm:pt>
    <dgm:pt modelId="{FB1B78E8-2A04-4D74-8E68-2565E169991F}" type="sibTrans" cxnId="{5D6CC7B0-6FF0-41F2-A39D-DA234156D7DD}">
      <dgm:prSet/>
      <dgm:spPr/>
      <dgm:t>
        <a:bodyPr/>
        <a:lstStyle/>
        <a:p>
          <a:endParaRPr lang="en-US"/>
        </a:p>
      </dgm:t>
    </dgm:pt>
    <dgm:pt modelId="{ED95BB80-1182-414F-BEBC-E3E6149A2739}" type="pres">
      <dgm:prSet presAssocID="{DB7941B0-83CF-4A3F-BFF6-57C9B96D7BF2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5810AF8A-FD3C-4D8D-9C46-139FDBC20545}" type="pres">
      <dgm:prSet presAssocID="{DB7941B0-83CF-4A3F-BFF6-57C9B96D7BF2}" presName="dummyMaxCanvas" presStyleCnt="0"/>
      <dgm:spPr/>
    </dgm:pt>
    <dgm:pt modelId="{B3E187E7-67C5-426E-A3AD-2685E4A5C963}" type="pres">
      <dgm:prSet presAssocID="{DB7941B0-83CF-4A3F-BFF6-57C9B96D7BF2}" presName="parentComposite" presStyleCnt="0"/>
      <dgm:spPr/>
    </dgm:pt>
    <dgm:pt modelId="{4C468242-CC2A-47EB-BD09-D80AA6BBCB50}" type="pres">
      <dgm:prSet presAssocID="{DB7941B0-83CF-4A3F-BFF6-57C9B96D7BF2}" presName="parent1" presStyleLbl="alignAccFollowNode1" presStyleIdx="0" presStyleCnt="4" custLinFactNeighborX="24570">
        <dgm:presLayoutVars>
          <dgm:chMax val="4"/>
        </dgm:presLayoutVars>
      </dgm:prSet>
      <dgm:spPr/>
    </dgm:pt>
    <dgm:pt modelId="{24A14483-3E40-4521-9A60-D41EF8FF5946}" type="pres">
      <dgm:prSet presAssocID="{DB7941B0-83CF-4A3F-BFF6-57C9B96D7BF2}" presName="parent2" presStyleLbl="alignAccFollowNode1" presStyleIdx="1" presStyleCnt="4" custScaleX="147884" custLinFactNeighborX="23657">
        <dgm:presLayoutVars>
          <dgm:chMax val="4"/>
        </dgm:presLayoutVars>
      </dgm:prSet>
      <dgm:spPr/>
    </dgm:pt>
    <dgm:pt modelId="{D8E1C600-E420-4BFE-9B01-440DFF9FC3F4}" type="pres">
      <dgm:prSet presAssocID="{DB7941B0-83CF-4A3F-BFF6-57C9B96D7BF2}" presName="childrenComposite" presStyleCnt="0"/>
      <dgm:spPr/>
    </dgm:pt>
    <dgm:pt modelId="{8E84E456-5ECF-4583-8318-4D6BC08EB908}" type="pres">
      <dgm:prSet presAssocID="{DB7941B0-83CF-4A3F-BFF6-57C9B96D7BF2}" presName="dummyMaxCanvas_ChildArea" presStyleCnt="0"/>
      <dgm:spPr/>
    </dgm:pt>
    <dgm:pt modelId="{A599881A-5E44-45A1-A1DE-F6455F21B277}" type="pres">
      <dgm:prSet presAssocID="{DB7941B0-83CF-4A3F-BFF6-57C9B96D7BF2}" presName="fulcrum" presStyleLbl="alignAccFollowNode1" presStyleIdx="2" presStyleCnt="4"/>
      <dgm:spPr/>
    </dgm:pt>
    <dgm:pt modelId="{2FBDBDB4-BFF8-46C0-9D6B-BB66B7CD7CA8}" type="pres">
      <dgm:prSet presAssocID="{DB7941B0-83CF-4A3F-BFF6-57C9B96D7BF2}" presName="balance_23" presStyleLbl="alignAccFollowNode1" presStyleIdx="3" presStyleCnt="4">
        <dgm:presLayoutVars>
          <dgm:bulletEnabled val="1"/>
        </dgm:presLayoutVars>
      </dgm:prSet>
      <dgm:spPr/>
    </dgm:pt>
    <dgm:pt modelId="{E37FD802-5A3B-4A36-BF74-CDC03C9E4FAD}" type="pres">
      <dgm:prSet presAssocID="{DB7941B0-83CF-4A3F-BFF6-57C9B96D7BF2}" presName="right_23_1" presStyleLbl="node1" presStyleIdx="0" presStyleCnt="5" custLinFactNeighborX="-68223" custLinFactNeighborY="-9404">
        <dgm:presLayoutVars>
          <dgm:bulletEnabled val="1"/>
        </dgm:presLayoutVars>
      </dgm:prSet>
      <dgm:spPr/>
    </dgm:pt>
    <dgm:pt modelId="{95D3C116-F284-49C9-9425-C718DDAEF4FF}" type="pres">
      <dgm:prSet presAssocID="{DB7941B0-83CF-4A3F-BFF6-57C9B96D7BF2}" presName="right_23_2" presStyleLbl="node1" presStyleIdx="1" presStyleCnt="5">
        <dgm:presLayoutVars>
          <dgm:bulletEnabled val="1"/>
        </dgm:presLayoutVars>
      </dgm:prSet>
      <dgm:spPr/>
    </dgm:pt>
    <dgm:pt modelId="{D0483888-5EE6-498B-BEB6-0E639B67F08C}" type="pres">
      <dgm:prSet presAssocID="{DB7941B0-83CF-4A3F-BFF6-57C9B96D7BF2}" presName="right_23_3" presStyleLbl="node1" presStyleIdx="2" presStyleCnt="5">
        <dgm:presLayoutVars>
          <dgm:bulletEnabled val="1"/>
        </dgm:presLayoutVars>
      </dgm:prSet>
      <dgm:spPr/>
    </dgm:pt>
    <dgm:pt modelId="{0768CBDA-F328-4281-94CA-1DE54CFBA9A1}" type="pres">
      <dgm:prSet presAssocID="{DB7941B0-83CF-4A3F-BFF6-57C9B96D7BF2}" presName="left_23_1" presStyleLbl="node1" presStyleIdx="3" presStyleCnt="5" custLinFactNeighborX="3091" custLinFactNeighborY="-90311">
        <dgm:presLayoutVars>
          <dgm:bulletEnabled val="1"/>
        </dgm:presLayoutVars>
      </dgm:prSet>
      <dgm:spPr/>
    </dgm:pt>
    <dgm:pt modelId="{D93E36DE-01B9-4365-9819-67950D4641E8}" type="pres">
      <dgm:prSet presAssocID="{DB7941B0-83CF-4A3F-BFF6-57C9B96D7BF2}" presName="left_23_2" presStyleLbl="node1" presStyleIdx="4" presStyleCnt="5" custLinFactNeighborX="2810" custLinFactNeighborY="-89990">
        <dgm:presLayoutVars>
          <dgm:bulletEnabled val="1"/>
        </dgm:presLayoutVars>
      </dgm:prSet>
      <dgm:spPr/>
    </dgm:pt>
  </dgm:ptLst>
  <dgm:cxnLst>
    <dgm:cxn modelId="{2506E65F-248D-4B3A-9D97-7949EAB3F619}" srcId="{B16FEA24-589F-4BE2-8531-BE5348C01223}" destId="{D4D13775-7AA9-4FA2-8EE6-CE03E9795E4F}" srcOrd="1" destOrd="0" parTransId="{3525D964-32D3-4735-9767-F1703A870E10}" sibTransId="{B664A523-6CDB-426C-8FA8-8070446F34E0}"/>
    <dgm:cxn modelId="{4CD3D060-C8BE-4438-8D73-1F21716FDEF7}" type="presOf" srcId="{D4D13775-7AA9-4FA2-8EE6-CE03E9795E4F}" destId="{95D3C116-F284-49C9-9425-C718DDAEF4FF}" srcOrd="0" destOrd="0" presId="urn:microsoft.com/office/officeart/2005/8/layout/balance1"/>
    <dgm:cxn modelId="{D6E1E547-7797-4B2F-93ED-C612A84186A5}" srcId="{C4CA5FDA-CBD8-4433-BA8D-DFD6FB27379C}" destId="{09F36B9F-3E49-4A60-ABD1-B3C63EBCA7E6}" srcOrd="0" destOrd="0" parTransId="{C58B5CA6-DB28-4DAF-BA38-493475DE615F}" sibTransId="{FAE39D5B-DD98-43FC-B8C7-85FDC5F3B134}"/>
    <dgm:cxn modelId="{B1FD9252-B7AB-480F-BC15-1802E29E81B0}" type="presOf" srcId="{07919BF1-11AA-43F2-A774-FFE664E4B87F}" destId="{D0483888-5EE6-498B-BEB6-0E639B67F08C}" srcOrd="0" destOrd="0" presId="urn:microsoft.com/office/officeart/2005/8/layout/balance1"/>
    <dgm:cxn modelId="{A04BB07A-7A9D-4616-AE3A-D981CE5F16DE}" srcId="{C4CA5FDA-CBD8-4433-BA8D-DFD6FB27379C}" destId="{E86EFF74-4077-4D07-A375-A6AE78E770C1}" srcOrd="1" destOrd="0" parTransId="{B1FE7759-6AD8-4129-8321-7384D868F20F}" sibTransId="{B6E3F6FF-39DB-4797-8AFE-B437D17E549A}"/>
    <dgm:cxn modelId="{DE87B382-19EF-4616-A84F-F7A89C6759D1}" type="presOf" srcId="{E86EFF74-4077-4D07-A375-A6AE78E770C1}" destId="{D93E36DE-01B9-4365-9819-67950D4641E8}" srcOrd="0" destOrd="0" presId="urn:microsoft.com/office/officeart/2005/8/layout/balance1"/>
    <dgm:cxn modelId="{C50B3DA2-5FAA-4E5B-841F-0C27A5223B1D}" type="presOf" srcId="{B16FEA24-589F-4BE2-8531-BE5348C01223}" destId="{24A14483-3E40-4521-9A60-D41EF8FF5946}" srcOrd="0" destOrd="0" presId="urn:microsoft.com/office/officeart/2005/8/layout/balance1"/>
    <dgm:cxn modelId="{5D6CC7B0-6FF0-41F2-A39D-DA234156D7DD}" srcId="{B16FEA24-589F-4BE2-8531-BE5348C01223}" destId="{07919BF1-11AA-43F2-A774-FFE664E4B87F}" srcOrd="2" destOrd="0" parTransId="{2FB53D01-BDCD-4CC3-8357-426D7E28DA41}" sibTransId="{FB1B78E8-2A04-4D74-8E68-2565E169991F}"/>
    <dgm:cxn modelId="{3B22F0BA-A4FE-4528-80FE-6305ECDA38D5}" srcId="{B16FEA24-589F-4BE2-8531-BE5348C01223}" destId="{523B114B-6E55-42A3-8290-6E256C8C4C34}" srcOrd="0" destOrd="0" parTransId="{825D5D7A-ADCF-4DA3-8A79-FF4D93CCD2C9}" sibTransId="{5FE50D19-23F6-4D68-8D61-BE2353C508F7}"/>
    <dgm:cxn modelId="{914734BF-0542-404B-9144-3364CC6DD453}" type="presOf" srcId="{C4CA5FDA-CBD8-4433-BA8D-DFD6FB27379C}" destId="{4C468242-CC2A-47EB-BD09-D80AA6BBCB50}" srcOrd="0" destOrd="0" presId="urn:microsoft.com/office/officeart/2005/8/layout/balance1"/>
    <dgm:cxn modelId="{CFA018CB-9AE4-4AEA-8C0A-C873342DABD1}" type="presOf" srcId="{523B114B-6E55-42A3-8290-6E256C8C4C34}" destId="{E37FD802-5A3B-4A36-BF74-CDC03C9E4FAD}" srcOrd="0" destOrd="0" presId="urn:microsoft.com/office/officeart/2005/8/layout/balance1"/>
    <dgm:cxn modelId="{BD4D99CE-59D6-46BC-867F-138DB0AC5E5E}" srcId="{DB7941B0-83CF-4A3F-BFF6-57C9B96D7BF2}" destId="{B16FEA24-589F-4BE2-8531-BE5348C01223}" srcOrd="1" destOrd="0" parTransId="{CC4FEC0C-2C66-46EE-8B36-A1C7D141C7C9}" sibTransId="{7FE85176-1E4C-4D28-9105-6A3CB49BA3F2}"/>
    <dgm:cxn modelId="{705D67E2-D27A-43C6-B887-A43538E209E0}" srcId="{DB7941B0-83CF-4A3F-BFF6-57C9B96D7BF2}" destId="{C4CA5FDA-CBD8-4433-BA8D-DFD6FB27379C}" srcOrd="0" destOrd="0" parTransId="{680A6577-84BB-4F5B-8148-1AEC59417A71}" sibTransId="{9EFFA578-8DE8-473E-A3AF-7FF47D36D425}"/>
    <dgm:cxn modelId="{24EBE8E2-8E91-49FA-9C6A-66836F9945DC}" type="presOf" srcId="{DB7941B0-83CF-4A3F-BFF6-57C9B96D7BF2}" destId="{ED95BB80-1182-414F-BEBC-E3E6149A2739}" srcOrd="0" destOrd="0" presId="urn:microsoft.com/office/officeart/2005/8/layout/balance1"/>
    <dgm:cxn modelId="{04EE26F7-F11B-4BC0-851E-AC195EA2CB4A}" type="presOf" srcId="{09F36B9F-3E49-4A60-ABD1-B3C63EBCA7E6}" destId="{0768CBDA-F328-4281-94CA-1DE54CFBA9A1}" srcOrd="0" destOrd="0" presId="urn:microsoft.com/office/officeart/2005/8/layout/balance1"/>
    <dgm:cxn modelId="{1A203534-393E-4ED1-9EA8-0F5246713888}" type="presParOf" srcId="{ED95BB80-1182-414F-BEBC-E3E6149A2739}" destId="{5810AF8A-FD3C-4D8D-9C46-139FDBC20545}" srcOrd="0" destOrd="0" presId="urn:microsoft.com/office/officeart/2005/8/layout/balance1"/>
    <dgm:cxn modelId="{6D365C63-C0DE-45D4-855C-FD4DC999C49E}" type="presParOf" srcId="{ED95BB80-1182-414F-BEBC-E3E6149A2739}" destId="{B3E187E7-67C5-426E-A3AD-2685E4A5C963}" srcOrd="1" destOrd="0" presId="urn:microsoft.com/office/officeart/2005/8/layout/balance1"/>
    <dgm:cxn modelId="{915D6305-1D1F-438C-8C85-414893FCDA8D}" type="presParOf" srcId="{B3E187E7-67C5-426E-A3AD-2685E4A5C963}" destId="{4C468242-CC2A-47EB-BD09-D80AA6BBCB50}" srcOrd="0" destOrd="0" presId="urn:microsoft.com/office/officeart/2005/8/layout/balance1"/>
    <dgm:cxn modelId="{C91E2A85-8B98-461E-95C5-7184B019CA14}" type="presParOf" srcId="{B3E187E7-67C5-426E-A3AD-2685E4A5C963}" destId="{24A14483-3E40-4521-9A60-D41EF8FF5946}" srcOrd="1" destOrd="0" presId="urn:microsoft.com/office/officeart/2005/8/layout/balance1"/>
    <dgm:cxn modelId="{884E63DD-B9D8-488C-BC79-6AE373987BD8}" type="presParOf" srcId="{ED95BB80-1182-414F-BEBC-E3E6149A2739}" destId="{D8E1C600-E420-4BFE-9B01-440DFF9FC3F4}" srcOrd="2" destOrd="0" presId="urn:microsoft.com/office/officeart/2005/8/layout/balance1"/>
    <dgm:cxn modelId="{238EA15E-4AB1-4A9D-8B7F-9087B572084E}" type="presParOf" srcId="{D8E1C600-E420-4BFE-9B01-440DFF9FC3F4}" destId="{8E84E456-5ECF-4583-8318-4D6BC08EB908}" srcOrd="0" destOrd="0" presId="urn:microsoft.com/office/officeart/2005/8/layout/balance1"/>
    <dgm:cxn modelId="{672444BC-C67D-4AC2-96A5-B7FF27831DF5}" type="presParOf" srcId="{D8E1C600-E420-4BFE-9B01-440DFF9FC3F4}" destId="{A599881A-5E44-45A1-A1DE-F6455F21B277}" srcOrd="1" destOrd="0" presId="urn:microsoft.com/office/officeart/2005/8/layout/balance1"/>
    <dgm:cxn modelId="{9CC7C4AE-9C60-41F6-A20A-ABF2A9AAFFAE}" type="presParOf" srcId="{D8E1C600-E420-4BFE-9B01-440DFF9FC3F4}" destId="{2FBDBDB4-BFF8-46C0-9D6B-BB66B7CD7CA8}" srcOrd="2" destOrd="0" presId="urn:microsoft.com/office/officeart/2005/8/layout/balance1"/>
    <dgm:cxn modelId="{B20076E5-C228-4F38-9457-F2ED59D36044}" type="presParOf" srcId="{D8E1C600-E420-4BFE-9B01-440DFF9FC3F4}" destId="{E37FD802-5A3B-4A36-BF74-CDC03C9E4FAD}" srcOrd="3" destOrd="0" presId="urn:microsoft.com/office/officeart/2005/8/layout/balance1"/>
    <dgm:cxn modelId="{C06482A3-57BC-4D5D-9915-B25A8B848287}" type="presParOf" srcId="{D8E1C600-E420-4BFE-9B01-440DFF9FC3F4}" destId="{95D3C116-F284-49C9-9425-C718DDAEF4FF}" srcOrd="4" destOrd="0" presId="urn:microsoft.com/office/officeart/2005/8/layout/balance1"/>
    <dgm:cxn modelId="{CF3606E4-C8A2-4526-8F5B-FB136534A929}" type="presParOf" srcId="{D8E1C600-E420-4BFE-9B01-440DFF9FC3F4}" destId="{D0483888-5EE6-498B-BEB6-0E639B67F08C}" srcOrd="5" destOrd="0" presId="urn:microsoft.com/office/officeart/2005/8/layout/balance1"/>
    <dgm:cxn modelId="{E920FA16-04E5-4095-B1E6-94796A3E0C3F}" type="presParOf" srcId="{D8E1C600-E420-4BFE-9B01-440DFF9FC3F4}" destId="{0768CBDA-F328-4281-94CA-1DE54CFBA9A1}" srcOrd="6" destOrd="0" presId="urn:microsoft.com/office/officeart/2005/8/layout/balance1"/>
    <dgm:cxn modelId="{409C124D-3FDE-4041-96D2-D18E4D3ED0AF}" type="presParOf" srcId="{D8E1C600-E420-4BFE-9B01-440DFF9FC3F4}" destId="{D93E36DE-01B9-4365-9819-67950D4641E8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BFB4A-1B68-4FF3-9B5E-D9BAD2A799EE}">
      <dsp:nvSpPr>
        <dsp:cNvPr id="0" name=""/>
        <dsp:cNvSpPr/>
      </dsp:nvSpPr>
      <dsp:spPr>
        <a:xfrm>
          <a:off x="3395424" y="3491663"/>
          <a:ext cx="2353151" cy="2353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Декаданс</a:t>
          </a:r>
          <a:endParaRPr lang="en-US" sz="2900" kern="1200" dirty="0"/>
        </a:p>
      </dsp:txBody>
      <dsp:txXfrm>
        <a:off x="3740035" y="3836274"/>
        <a:ext cx="1663929" cy="1663929"/>
      </dsp:txXfrm>
    </dsp:sp>
    <dsp:sp modelId="{E0C0A75D-9530-42C3-9007-0F131C5965F1}">
      <dsp:nvSpPr>
        <dsp:cNvPr id="0" name=""/>
        <dsp:cNvSpPr/>
      </dsp:nvSpPr>
      <dsp:spPr>
        <a:xfrm rot="10800000">
          <a:off x="1118446" y="4332915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4405C-A963-4B10-938F-ADB86E84C343}">
      <dsp:nvSpPr>
        <dsp:cNvPr id="0" name=""/>
        <dsp:cNvSpPr/>
      </dsp:nvSpPr>
      <dsp:spPr>
        <a:xfrm>
          <a:off x="700" y="3774042"/>
          <a:ext cx="2235493" cy="17883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Песимізм</a:t>
          </a:r>
          <a:endParaRPr lang="en-US" sz="2800" kern="1200" dirty="0"/>
        </a:p>
      </dsp:txBody>
      <dsp:txXfrm>
        <a:off x="53080" y="3826422"/>
        <a:ext cx="2130733" cy="1683634"/>
      </dsp:txXfrm>
    </dsp:sp>
    <dsp:sp modelId="{38E337AF-64B5-4AEB-884E-16ABB73686DD}">
      <dsp:nvSpPr>
        <dsp:cNvPr id="0" name=""/>
        <dsp:cNvSpPr/>
      </dsp:nvSpPr>
      <dsp:spPr>
        <a:xfrm rot="13500000">
          <a:off x="1814853" y="2651640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DA42B-CEFD-4A51-BDAE-426DCE8D8CEB}">
      <dsp:nvSpPr>
        <dsp:cNvPr id="0" name=""/>
        <dsp:cNvSpPr/>
      </dsp:nvSpPr>
      <dsp:spPr>
        <a:xfrm>
          <a:off x="1012222" y="1332011"/>
          <a:ext cx="2235493" cy="17883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Цинізм</a:t>
          </a:r>
          <a:endParaRPr lang="en-US" sz="2800" kern="1200" dirty="0"/>
        </a:p>
      </dsp:txBody>
      <dsp:txXfrm>
        <a:off x="1064602" y="1384391"/>
        <a:ext cx="2130733" cy="1683634"/>
      </dsp:txXfrm>
    </dsp:sp>
    <dsp:sp modelId="{009C8385-1029-4707-90A9-97A2CDCF2E3D}">
      <dsp:nvSpPr>
        <dsp:cNvPr id="0" name=""/>
        <dsp:cNvSpPr/>
      </dsp:nvSpPr>
      <dsp:spPr>
        <a:xfrm rot="16200000">
          <a:off x="3496128" y="1955234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5ADE6-9FEB-4D4C-98CD-95C7629D1A76}">
      <dsp:nvSpPr>
        <dsp:cNvPr id="0" name=""/>
        <dsp:cNvSpPr/>
      </dsp:nvSpPr>
      <dsp:spPr>
        <a:xfrm>
          <a:off x="3454253" y="320488"/>
          <a:ext cx="2235493" cy="17883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Занепад</a:t>
          </a:r>
          <a:endParaRPr lang="en-US" sz="2800" kern="1200" dirty="0"/>
        </a:p>
      </dsp:txBody>
      <dsp:txXfrm>
        <a:off x="3506633" y="372868"/>
        <a:ext cx="2130733" cy="1683634"/>
      </dsp:txXfrm>
    </dsp:sp>
    <dsp:sp modelId="{ED2FCCDA-BDF9-4266-879C-5CD5B4A9A25B}">
      <dsp:nvSpPr>
        <dsp:cNvPr id="0" name=""/>
        <dsp:cNvSpPr/>
      </dsp:nvSpPr>
      <dsp:spPr>
        <a:xfrm rot="18900000">
          <a:off x="5177402" y="2651640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6CE72-9205-4362-ABCE-2A232EAB5C04}">
      <dsp:nvSpPr>
        <dsp:cNvPr id="0" name=""/>
        <dsp:cNvSpPr/>
      </dsp:nvSpPr>
      <dsp:spPr>
        <a:xfrm>
          <a:off x="5896283" y="1332011"/>
          <a:ext cx="2235493" cy="17883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Меланхолія</a:t>
          </a:r>
          <a:endParaRPr lang="en-US" sz="2800" kern="1200" dirty="0"/>
        </a:p>
      </dsp:txBody>
      <dsp:txXfrm>
        <a:off x="5948663" y="1384391"/>
        <a:ext cx="2130733" cy="1683634"/>
      </dsp:txXfrm>
    </dsp:sp>
    <dsp:sp modelId="{1E5E3252-1F5A-4520-9015-F93AEFA007B8}">
      <dsp:nvSpPr>
        <dsp:cNvPr id="0" name=""/>
        <dsp:cNvSpPr/>
      </dsp:nvSpPr>
      <dsp:spPr>
        <a:xfrm>
          <a:off x="5873809" y="4332915"/>
          <a:ext cx="2151743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7A417-F159-491F-8D50-8CFBBBD5F256}">
      <dsp:nvSpPr>
        <dsp:cNvPr id="0" name=""/>
        <dsp:cNvSpPr/>
      </dsp:nvSpPr>
      <dsp:spPr>
        <a:xfrm>
          <a:off x="6907806" y="3774042"/>
          <a:ext cx="2235493" cy="17883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Нігілізм</a:t>
          </a:r>
          <a:endParaRPr lang="en-US" sz="2800" kern="1200" dirty="0"/>
        </a:p>
      </dsp:txBody>
      <dsp:txXfrm>
        <a:off x="6960186" y="3826422"/>
        <a:ext cx="2130733" cy="1683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68242-CC2A-47EB-BD09-D80AA6BBCB50}">
      <dsp:nvSpPr>
        <dsp:cNvPr id="0" name=""/>
        <dsp:cNvSpPr/>
      </dsp:nvSpPr>
      <dsp:spPr>
        <a:xfrm>
          <a:off x="2195737" y="0"/>
          <a:ext cx="2167663" cy="1204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/>
            <a:t>Позитивізм</a:t>
          </a:r>
          <a:endParaRPr lang="en-US" sz="2500" kern="1200" dirty="0"/>
        </a:p>
      </dsp:txBody>
      <dsp:txXfrm>
        <a:off x="2231008" y="35271"/>
        <a:ext cx="2097121" cy="1133715"/>
      </dsp:txXfrm>
    </dsp:sp>
    <dsp:sp modelId="{24A14483-3E40-4521-9A60-D41EF8FF5946}">
      <dsp:nvSpPr>
        <dsp:cNvPr id="0" name=""/>
        <dsp:cNvSpPr/>
      </dsp:nvSpPr>
      <dsp:spPr>
        <a:xfrm>
          <a:off x="4788034" y="0"/>
          <a:ext cx="3205627" cy="120425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 err="1"/>
            <a:t>Ірраціоналізм</a:t>
          </a:r>
          <a:endParaRPr lang="en-US" sz="2500" kern="1200" dirty="0"/>
        </a:p>
      </dsp:txBody>
      <dsp:txXfrm>
        <a:off x="4823305" y="35271"/>
        <a:ext cx="3135085" cy="1133715"/>
      </dsp:txXfrm>
    </dsp:sp>
    <dsp:sp modelId="{A599881A-5E44-45A1-A1DE-F6455F21B277}">
      <dsp:nvSpPr>
        <dsp:cNvPr id="0" name=""/>
        <dsp:cNvSpPr/>
      </dsp:nvSpPr>
      <dsp:spPr>
        <a:xfrm>
          <a:off x="4120403" y="5118094"/>
          <a:ext cx="903193" cy="903193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DBDB4-BFF8-46C0-9D6B-BB66B7CD7CA8}">
      <dsp:nvSpPr>
        <dsp:cNvPr id="0" name=""/>
        <dsp:cNvSpPr/>
      </dsp:nvSpPr>
      <dsp:spPr>
        <a:xfrm rot="240000">
          <a:off x="1861592" y="4731066"/>
          <a:ext cx="5420814" cy="3790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FD802-5A3B-4A36-BF74-CDC03C9E4FAD}">
      <dsp:nvSpPr>
        <dsp:cNvPr id="0" name=""/>
        <dsp:cNvSpPr/>
      </dsp:nvSpPr>
      <dsp:spPr>
        <a:xfrm rot="240000">
          <a:off x="3596396" y="3674604"/>
          <a:ext cx="2162853" cy="10076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Неороман-тизм</a:t>
          </a:r>
          <a:endParaRPr lang="en-US" sz="2700" kern="1200" dirty="0"/>
        </a:p>
      </dsp:txBody>
      <dsp:txXfrm>
        <a:off x="3645586" y="3723794"/>
        <a:ext cx="2064473" cy="909288"/>
      </dsp:txXfrm>
    </dsp:sp>
    <dsp:sp modelId="{95D3C116-F284-49C9-9425-C718DDAEF4FF}">
      <dsp:nvSpPr>
        <dsp:cNvPr id="0" name=""/>
        <dsp:cNvSpPr/>
      </dsp:nvSpPr>
      <dsp:spPr>
        <a:xfrm rot="240000">
          <a:off x="5194597" y="2699490"/>
          <a:ext cx="2162853" cy="100766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Естетизм</a:t>
          </a:r>
          <a:endParaRPr lang="en-US" sz="2700" kern="1200" dirty="0"/>
        </a:p>
      </dsp:txBody>
      <dsp:txXfrm>
        <a:off x="5243787" y="2748680"/>
        <a:ext cx="2064473" cy="909288"/>
      </dsp:txXfrm>
    </dsp:sp>
    <dsp:sp modelId="{D0483888-5EE6-498B-BEB6-0E639B67F08C}">
      <dsp:nvSpPr>
        <dsp:cNvPr id="0" name=""/>
        <dsp:cNvSpPr/>
      </dsp:nvSpPr>
      <dsp:spPr>
        <a:xfrm rot="240000">
          <a:off x="5272874" y="1639744"/>
          <a:ext cx="2162853" cy="100766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Символізм</a:t>
          </a:r>
          <a:endParaRPr lang="en-US" sz="2700" kern="1200" dirty="0"/>
        </a:p>
      </dsp:txBody>
      <dsp:txXfrm>
        <a:off x="5322064" y="1688934"/>
        <a:ext cx="2064473" cy="909288"/>
      </dsp:txXfrm>
    </dsp:sp>
    <dsp:sp modelId="{0768CBDA-F328-4281-94CA-1DE54CFBA9A1}">
      <dsp:nvSpPr>
        <dsp:cNvPr id="0" name=""/>
        <dsp:cNvSpPr/>
      </dsp:nvSpPr>
      <dsp:spPr>
        <a:xfrm rot="240000">
          <a:off x="2084221" y="2522482"/>
          <a:ext cx="2162853" cy="10076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«Нова драма»</a:t>
          </a:r>
          <a:endParaRPr lang="en-US" sz="2700" kern="1200" dirty="0"/>
        </a:p>
      </dsp:txBody>
      <dsp:txXfrm>
        <a:off x="2133411" y="2571672"/>
        <a:ext cx="2064473" cy="909288"/>
      </dsp:txXfrm>
    </dsp:sp>
    <dsp:sp modelId="{D93E36DE-01B9-4365-9819-67950D4641E8}">
      <dsp:nvSpPr>
        <dsp:cNvPr id="0" name=""/>
        <dsp:cNvSpPr/>
      </dsp:nvSpPr>
      <dsp:spPr>
        <a:xfrm rot="240000">
          <a:off x="2156237" y="1442361"/>
          <a:ext cx="2162853" cy="100766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 err="1"/>
            <a:t>Натуралізм</a:t>
          </a:r>
          <a:endParaRPr lang="en-US" sz="2700" kern="1200" dirty="0"/>
        </a:p>
      </dsp:txBody>
      <dsp:txXfrm>
        <a:off x="2205427" y="1491551"/>
        <a:ext cx="2064473" cy="909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9D43893-C3E6-40FE-BA66-19FE08A68F9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1F2E24B-8841-4A2D-9A7B-67D040E2C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3893-C3E6-40FE-BA66-19FE08A68F9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24B-8841-4A2D-9A7B-67D040E2C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3893-C3E6-40FE-BA66-19FE08A68F9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24B-8841-4A2D-9A7B-67D040E2C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3893-C3E6-40FE-BA66-19FE08A68F9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24B-8841-4A2D-9A7B-67D040E2C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3893-C3E6-40FE-BA66-19FE08A68F9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24B-8841-4A2D-9A7B-67D040E2C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3893-C3E6-40FE-BA66-19FE08A68F9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24B-8841-4A2D-9A7B-67D040E2C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D43893-C3E6-40FE-BA66-19FE08A68F9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F2E24B-8841-4A2D-9A7B-67D040E2C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9D43893-C3E6-40FE-BA66-19FE08A68F9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1F2E24B-8841-4A2D-9A7B-67D040E2C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3893-C3E6-40FE-BA66-19FE08A68F9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24B-8841-4A2D-9A7B-67D040E2C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3893-C3E6-40FE-BA66-19FE08A68F9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24B-8841-4A2D-9A7B-67D040E2C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3893-C3E6-40FE-BA66-19FE08A68F9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2E24B-8841-4A2D-9A7B-67D040E2C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9D43893-C3E6-40FE-BA66-19FE08A68F90}" type="datetimeFigureOut">
              <a:rPr lang="en-US" smtClean="0"/>
              <a:pPr/>
              <a:t>10-Feb-23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1F2E24B-8841-4A2D-9A7B-67D040E2C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fin de siecle"/>
          <p:cNvPicPr>
            <a:picLocks noChangeAspect="1" noChangeArrowheads="1"/>
          </p:cNvPicPr>
          <p:nvPr/>
        </p:nvPicPr>
        <p:blipFill>
          <a:blip r:embed="rId2" cstate="print"/>
          <a:srcRect b="1333"/>
          <a:stretch>
            <a:fillRect/>
          </a:stretch>
        </p:blipFill>
        <p:spPr bwMode="auto">
          <a:xfrm>
            <a:off x="-1" y="0"/>
            <a:ext cx="9144001" cy="39729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864096"/>
          </a:xfrm>
          <a:solidFill>
            <a:srgbClr val="FFFFFF">
              <a:alpha val="56863"/>
            </a:srgbClr>
          </a:solidFill>
        </p:spPr>
        <p:txBody>
          <a:bodyPr/>
          <a:lstStyle/>
          <a:p>
            <a:r>
              <a:rPr lang="ru-RU" dirty="0" err="1">
                <a:solidFill>
                  <a:schemeClr val="tx2"/>
                </a:solidFill>
              </a:rPr>
              <a:t>Лі</a:t>
            </a:r>
            <a:r>
              <a:rPr lang="uk-UA" dirty="0" err="1">
                <a:solidFill>
                  <a:schemeClr val="tx2"/>
                </a:solidFill>
              </a:rPr>
              <a:t>тература</a:t>
            </a:r>
            <a:r>
              <a:rPr lang="uk-UA" dirty="0">
                <a:solidFill>
                  <a:schemeClr val="tx2"/>
                </a:solidFill>
              </a:rPr>
              <a:t> порубіжжя ХІХ – ХХ ст.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05064"/>
            <a:ext cx="7499176" cy="164747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Історичні координати</a:t>
            </a:r>
          </a:p>
          <a:p>
            <a:r>
              <a:rPr lang="uk-UA" dirty="0" err="1"/>
              <a:t>Культурфілософські</a:t>
            </a:r>
            <a:r>
              <a:rPr lang="uk-UA" dirty="0"/>
              <a:t> домінанти</a:t>
            </a:r>
          </a:p>
          <a:p>
            <a:r>
              <a:rPr lang="uk-UA" dirty="0"/>
              <a:t>Світовідчуття </a:t>
            </a:r>
            <a:r>
              <a:rPr lang="en-US" dirty="0"/>
              <a:t>fin du siècle </a:t>
            </a:r>
          </a:p>
          <a:p>
            <a:r>
              <a:rPr lang="ru-RU" dirty="0"/>
              <a:t>Феномен декадансу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Марксизм: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ідеї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906888" cy="4325112"/>
          </a:xfrm>
        </p:spPr>
        <p:txBody>
          <a:bodyPr>
            <a:normAutofit/>
          </a:bodyPr>
          <a:lstStyle/>
          <a:p>
            <a:r>
              <a:rPr lang="ru-RU" dirty="0" err="1"/>
              <a:t>Клас</a:t>
            </a:r>
            <a:endParaRPr lang="ru-RU" dirty="0"/>
          </a:p>
          <a:p>
            <a:r>
              <a:rPr lang="ru-RU" dirty="0" err="1"/>
              <a:t>Класова</a:t>
            </a:r>
            <a:r>
              <a:rPr lang="ru-RU" dirty="0"/>
              <a:t> </a:t>
            </a:r>
            <a:r>
              <a:rPr lang="ru-RU" dirty="0" err="1"/>
              <a:t>боротьба</a:t>
            </a:r>
            <a:endParaRPr lang="ru-RU" dirty="0"/>
          </a:p>
          <a:p>
            <a:r>
              <a:rPr lang="ru-RU" dirty="0"/>
              <a:t>Базис (</a:t>
            </a:r>
            <a:r>
              <a:rPr lang="ru-RU" dirty="0" err="1"/>
              <a:t>економіка</a:t>
            </a:r>
            <a:r>
              <a:rPr lang="ru-RU" dirty="0"/>
              <a:t>) й </a:t>
            </a:r>
            <a:r>
              <a:rPr lang="ru-RU" dirty="0" err="1"/>
              <a:t>надбудова</a:t>
            </a:r>
            <a:r>
              <a:rPr lang="ru-RU" dirty="0"/>
              <a:t> (</a:t>
            </a:r>
            <a:r>
              <a:rPr lang="ru-RU" dirty="0" err="1"/>
              <a:t>ідеологія</a:t>
            </a:r>
            <a:r>
              <a:rPr lang="ru-RU" dirty="0"/>
              <a:t>)</a:t>
            </a:r>
          </a:p>
          <a:p>
            <a:r>
              <a:rPr lang="ru-RU" dirty="0" err="1"/>
              <a:t>Історичний</a:t>
            </a:r>
            <a:r>
              <a:rPr lang="ru-RU" dirty="0"/>
              <a:t> </a:t>
            </a:r>
            <a:r>
              <a:rPr lang="ru-RU" dirty="0" err="1"/>
              <a:t>матеріалізм</a:t>
            </a:r>
            <a:endParaRPr lang="ru-RU" dirty="0"/>
          </a:p>
          <a:p>
            <a:r>
              <a:rPr lang="ru-RU" dirty="0" err="1"/>
              <a:t>Єдність</a:t>
            </a:r>
            <a:r>
              <a:rPr lang="ru-RU" dirty="0"/>
              <a:t> і 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суперечностей</a:t>
            </a:r>
            <a:r>
              <a:rPr lang="ru-RU" dirty="0"/>
              <a:t> </a:t>
            </a:r>
          </a:p>
          <a:p>
            <a:r>
              <a:rPr lang="ru-RU" dirty="0"/>
              <a:t>Людина як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істота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1026" name="Picture 2" descr="Karl Marx Memes - The Sociological Mail">
            <a:extLst>
              <a:ext uri="{FF2B5EF4-FFF2-40B4-BE49-F238E27FC236}">
                <a16:creationId xmlns:a16="http://schemas.microsoft.com/office/drawing/2014/main" id="{9191CFDC-4C23-7E25-D080-F96FCFDA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92" y="2249424"/>
            <a:ext cx="3027408" cy="404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Картинки по запросу Victorian telephone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Картинки по запросу victorian typ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26756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</a:t>
            </a:r>
            <a:r>
              <a:rPr lang="uk-UA" dirty="0"/>
              <a:t>Янгол у домі</a:t>
            </a:r>
            <a:r>
              <a:rPr lang="ru-RU" dirty="0"/>
              <a:t>»: 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бік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Картинки по запросу corset victorian"/>
          <p:cNvPicPr>
            <a:picLocks noChangeAspect="1" noChangeArrowheads="1"/>
          </p:cNvPicPr>
          <p:nvPr/>
        </p:nvPicPr>
        <p:blipFill>
          <a:blip r:embed="rId2" cstate="print"/>
          <a:srcRect l="5959" r="9503"/>
          <a:stretch>
            <a:fillRect/>
          </a:stretch>
        </p:blipFill>
        <p:spPr bwMode="auto">
          <a:xfrm>
            <a:off x="0" y="1700808"/>
            <a:ext cx="3014381" cy="4896544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corset victori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858" y="1700808"/>
            <a:ext cx="2915142" cy="4869160"/>
          </a:xfrm>
          <a:prstGeom prst="rect">
            <a:avLst/>
          </a:prstGeom>
          <a:noFill/>
        </p:spPr>
      </p:pic>
      <p:pic>
        <p:nvPicPr>
          <p:cNvPr id="6" name="Picture 4" descr="Картинки по запросу corset victori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700808"/>
            <a:ext cx="298569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«Нова </a:t>
            </a:r>
            <a:r>
              <a:rPr lang="ru-RU" dirty="0" err="1"/>
              <a:t>жінка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5266928" cy="4657704"/>
          </a:xfrm>
        </p:spPr>
        <p:txBody>
          <a:bodyPr>
            <a:normAutofit/>
          </a:bodyPr>
          <a:lstStyle/>
          <a:p>
            <a:r>
              <a:rPr lang="ru-RU" dirty="0"/>
              <a:t>Автор </a:t>
            </a:r>
            <a:r>
              <a:rPr lang="ru-RU" dirty="0" err="1"/>
              <a:t>терміну</a:t>
            </a:r>
            <a:r>
              <a:rPr lang="ru-RU" dirty="0"/>
              <a:t> – Сара Гранд (1894); популяризатор – </a:t>
            </a:r>
            <a:r>
              <a:rPr lang="ru-RU" dirty="0" err="1"/>
              <a:t>Генрі</a:t>
            </a:r>
            <a:r>
              <a:rPr lang="ru-RU" dirty="0"/>
              <a:t> Джеймс</a:t>
            </a:r>
          </a:p>
          <a:p>
            <a:r>
              <a:rPr lang="ru-RU" dirty="0" err="1"/>
              <a:t>Незалежна</a:t>
            </a:r>
            <a:r>
              <a:rPr lang="ru-RU" dirty="0"/>
              <a:t> </a:t>
            </a:r>
          </a:p>
          <a:p>
            <a:r>
              <a:rPr lang="ru-RU" dirty="0" err="1"/>
              <a:t>Фінансово</a:t>
            </a:r>
            <a:r>
              <a:rPr lang="ru-RU" dirty="0"/>
              <a:t> </a:t>
            </a:r>
            <a:r>
              <a:rPr lang="ru-RU" dirty="0" err="1"/>
              <a:t>самостійна</a:t>
            </a:r>
            <a:endParaRPr lang="ru-RU" dirty="0"/>
          </a:p>
          <a:p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затребувана</a:t>
            </a:r>
            <a:endParaRPr lang="ru-RU" dirty="0"/>
          </a:p>
          <a:p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endParaRPr lang="ru-RU" dirty="0"/>
          </a:p>
          <a:p>
            <a:r>
              <a:rPr lang="ru-RU" dirty="0" err="1"/>
              <a:t>Бореться</a:t>
            </a:r>
            <a:r>
              <a:rPr lang="ru-RU" dirty="0"/>
              <a:t> за </a:t>
            </a:r>
            <a:r>
              <a:rPr lang="ru-RU" dirty="0" err="1"/>
              <a:t>свої</a:t>
            </a:r>
            <a:r>
              <a:rPr lang="ru-RU" dirty="0"/>
              <a:t> права</a:t>
            </a:r>
          </a:p>
          <a:p>
            <a:endParaRPr lang="en-US" dirty="0"/>
          </a:p>
        </p:txBody>
      </p:sp>
      <p:pic>
        <p:nvPicPr>
          <p:cNvPr id="4" name="Picture 2" descr="https://upload.wikimedia.org/wikipedia/commons/thumb/3/3e/Florence_Bascom2.jpg/800px-Florence_Basco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060848"/>
            <a:ext cx="2952328" cy="35686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63802" y="5805264"/>
            <a:ext cx="3272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Флоренс Баском, перша </a:t>
            </a:r>
            <a:r>
              <a:rPr lang="ru-RU" dirty="0" err="1"/>
              <a:t>жінка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ступень доктора наук (1893)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«</a:t>
            </a:r>
            <a:r>
              <a:rPr lang="ru-RU" dirty="0" err="1"/>
              <a:t>Жіноче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5410944" cy="4325112"/>
          </a:xfrm>
        </p:spPr>
        <p:txBody>
          <a:bodyPr>
            <a:normAutofit/>
          </a:bodyPr>
          <a:lstStyle/>
          <a:p>
            <a:r>
              <a:rPr lang="ru-RU" dirty="0"/>
              <a:t>Суфражизм – рух за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жінкам</a:t>
            </a:r>
            <a:r>
              <a:rPr lang="ru-RU" dirty="0"/>
              <a:t> </a:t>
            </a:r>
            <a:r>
              <a:rPr lang="ru-RU" dirty="0" err="1"/>
              <a:t>виборчого</a:t>
            </a:r>
            <a:r>
              <a:rPr lang="ru-RU" dirty="0"/>
              <a:t> права</a:t>
            </a:r>
          </a:p>
          <a:p>
            <a:r>
              <a:rPr lang="ru-RU" dirty="0" err="1"/>
              <a:t>Емансипація</a:t>
            </a:r>
            <a:r>
              <a:rPr lang="ru-RU" dirty="0"/>
              <a:t> –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(</a:t>
            </a:r>
            <a:r>
              <a:rPr lang="ru-RU" dirty="0" err="1"/>
              <a:t>фінансової</a:t>
            </a:r>
            <a:r>
              <a:rPr lang="ru-RU" dirty="0"/>
              <a:t>, </a:t>
            </a:r>
            <a:r>
              <a:rPr lang="ru-RU" dirty="0" err="1"/>
              <a:t>правової</a:t>
            </a:r>
            <a:r>
              <a:rPr lang="ru-RU" dirty="0"/>
              <a:t>, </a:t>
            </a:r>
            <a:r>
              <a:rPr lang="ru-RU" dirty="0" err="1"/>
              <a:t>соціальної</a:t>
            </a:r>
            <a:r>
              <a:rPr lang="ru-RU" dirty="0"/>
              <a:t>)</a:t>
            </a:r>
          </a:p>
          <a:p>
            <a:r>
              <a:rPr lang="ru-RU" dirty="0"/>
              <a:t>«</a:t>
            </a:r>
            <a:r>
              <a:rPr lang="ru-RU" dirty="0" err="1"/>
              <a:t>Декларація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» (1848): </a:t>
            </a:r>
            <a:r>
              <a:rPr lang="ru-RU" dirty="0" err="1"/>
              <a:t>рівні</a:t>
            </a:r>
            <a:r>
              <a:rPr lang="ru-RU" dirty="0"/>
              <a:t> права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шлюбу</a:t>
            </a:r>
            <a:r>
              <a:rPr lang="ru-RU" dirty="0"/>
              <a:t>,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фаху</a:t>
            </a:r>
            <a:r>
              <a:rPr lang="ru-RU" dirty="0"/>
              <a:t>,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</a:p>
        </p:txBody>
      </p:sp>
      <p:pic>
        <p:nvPicPr>
          <p:cNvPr id="36866" name="Picture 2" descr="Картинки по запросу suffrag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348880"/>
            <a:ext cx="2808312" cy="405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Мир в 2000-м году:</a:t>
            </a:r>
            <a:endParaRPr lang="en-US" dirty="0"/>
          </a:p>
        </p:txBody>
      </p:sp>
      <p:sp>
        <p:nvSpPr>
          <p:cNvPr id="45060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AutoShape 10" descr="20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Content Placeholder 10" descr="2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445" y="1340768"/>
            <a:ext cx="8740785" cy="5517233"/>
          </a:xfrm>
        </p:spPr>
      </p:pic>
      <p:pic>
        <p:nvPicPr>
          <p:cNvPr id="12" name="Picture 11" descr="2000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433" y="1142999"/>
            <a:ext cx="8690411" cy="5531663"/>
          </a:xfrm>
          <a:prstGeom prst="rect">
            <a:avLst/>
          </a:prstGeom>
        </p:spPr>
      </p:pic>
      <p:pic>
        <p:nvPicPr>
          <p:cNvPr id="13" name="Picture 12" descr="2000-1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401" y="1142998"/>
            <a:ext cx="8660251" cy="5589240"/>
          </a:xfrm>
          <a:prstGeom prst="rect">
            <a:avLst/>
          </a:prstGeom>
        </p:spPr>
      </p:pic>
      <p:pic>
        <p:nvPicPr>
          <p:cNvPr id="14" name="Picture 13" descr="2000-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37" y="1142998"/>
            <a:ext cx="9114063" cy="5623571"/>
          </a:xfrm>
          <a:prstGeom prst="rect">
            <a:avLst/>
          </a:prstGeom>
        </p:spPr>
      </p:pic>
      <p:pic>
        <p:nvPicPr>
          <p:cNvPr id="15" name="Picture 14" descr="2000-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6192" y="1145148"/>
            <a:ext cx="9144000" cy="5621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Картинки по запросу victorian spiritualism"/>
          <p:cNvPicPr>
            <a:picLocks noChangeAspect="1" noChangeArrowheads="1"/>
          </p:cNvPicPr>
          <p:nvPr/>
        </p:nvPicPr>
        <p:blipFill>
          <a:blip r:embed="rId2" cstate="print"/>
          <a:srcRect l="2835" r="3307"/>
          <a:stretch>
            <a:fillRect/>
          </a:stretch>
        </p:blipFill>
        <p:spPr bwMode="auto">
          <a:xfrm>
            <a:off x="0" y="0"/>
            <a:ext cx="91866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«Доба </a:t>
            </a:r>
            <a:r>
              <a:rPr lang="ru-RU" dirty="0" err="1"/>
              <a:t>сумніву</a:t>
            </a:r>
            <a:r>
              <a:rPr lang="ru-RU" dirty="0"/>
              <a:t>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122912" cy="4801720"/>
          </a:xfrm>
        </p:spPr>
        <p:txBody>
          <a:bodyPr>
            <a:normAutofit/>
          </a:bodyPr>
          <a:lstStyle/>
          <a:p>
            <a:r>
              <a:rPr lang="ru-RU" dirty="0"/>
              <a:t>Криза </a:t>
            </a:r>
            <a:r>
              <a:rPr lang="ru-RU" dirty="0" err="1"/>
              <a:t>релігійної</a:t>
            </a:r>
            <a:r>
              <a:rPr lang="ru-RU" dirty="0"/>
              <a:t> епістеми</a:t>
            </a:r>
          </a:p>
          <a:p>
            <a:r>
              <a:rPr lang="ru-RU" dirty="0" err="1"/>
              <a:t>Есхатологічний</a:t>
            </a:r>
            <a:r>
              <a:rPr lang="ru-RU" dirty="0"/>
              <a:t> страх </a:t>
            </a:r>
            <a:r>
              <a:rPr lang="ru-RU" dirty="0" err="1"/>
              <a:t>вимирання</a:t>
            </a:r>
            <a:endParaRPr lang="ru-RU" dirty="0"/>
          </a:p>
          <a:p>
            <a:r>
              <a:rPr lang="ru-RU" dirty="0"/>
              <a:t>Страх «</a:t>
            </a:r>
            <a:r>
              <a:rPr lang="ru-RU" dirty="0" err="1"/>
              <a:t>механізації</a:t>
            </a:r>
            <a:r>
              <a:rPr lang="ru-RU" dirty="0"/>
              <a:t>» </a:t>
            </a:r>
            <a:r>
              <a:rPr lang="ru-RU" dirty="0" err="1"/>
              <a:t>людини</a:t>
            </a:r>
            <a:endParaRPr lang="ru-RU" dirty="0"/>
          </a:p>
          <a:p>
            <a:r>
              <a:rPr lang="ru-RU" dirty="0" err="1"/>
              <a:t>Вчення</a:t>
            </a:r>
            <a:r>
              <a:rPr lang="ru-RU" dirty="0"/>
              <a:t> Сведенборга про «</a:t>
            </a:r>
            <a:r>
              <a:rPr lang="ru-RU" dirty="0" err="1"/>
              <a:t>тілесне</a:t>
            </a:r>
            <a:r>
              <a:rPr lang="ru-RU" dirty="0"/>
              <a:t>» й «</a:t>
            </a:r>
            <a:r>
              <a:rPr lang="ru-RU" dirty="0" err="1"/>
              <a:t>духовне</a:t>
            </a:r>
            <a:r>
              <a:rPr lang="ru-RU" dirty="0"/>
              <a:t>» </a:t>
            </a:r>
          </a:p>
          <a:p>
            <a:r>
              <a:rPr lang="ru-RU" dirty="0"/>
              <a:t>Месмеризм</a:t>
            </a:r>
          </a:p>
          <a:p>
            <a:r>
              <a:rPr lang="ru-RU" dirty="0" err="1"/>
              <a:t>Спіритизм</a:t>
            </a:r>
            <a:endParaRPr lang="ru-RU" dirty="0"/>
          </a:p>
          <a:p>
            <a:r>
              <a:rPr lang="ru-RU" dirty="0" err="1"/>
              <a:t>Езотерика</a:t>
            </a:r>
            <a:endParaRPr lang="ru-RU" dirty="0"/>
          </a:p>
          <a:p>
            <a:endParaRPr lang="en-US" dirty="0"/>
          </a:p>
        </p:txBody>
      </p:sp>
      <p:pic>
        <p:nvPicPr>
          <p:cNvPr id="409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3072341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eschatology"/>
          <p:cNvPicPr>
            <a:picLocks noChangeAspect="1" noChangeArrowheads="1"/>
          </p:cNvPicPr>
          <p:nvPr/>
        </p:nvPicPr>
        <p:blipFill>
          <a:blip r:embed="rId2" cstate="print">
            <a:lum bright="-15000"/>
          </a:blip>
          <a:srcRect r="11129"/>
          <a:stretch>
            <a:fillRect/>
          </a:stretch>
        </p:blipFill>
        <p:spPr bwMode="auto">
          <a:xfrm>
            <a:off x="79" y="0"/>
            <a:ext cx="91583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en-US" dirty="0">
                <a:solidFill>
                  <a:schemeClr val="bg1"/>
                </a:solidFill>
              </a:rPr>
              <a:t>Fin du Siècle</a:t>
            </a:r>
            <a:r>
              <a:rPr lang="ru-RU" dirty="0">
                <a:solidFill>
                  <a:schemeClr val="bg1"/>
                </a:solidFill>
              </a:rPr>
              <a:t>»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4906888" cy="5017744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Хронологічні</a:t>
            </a:r>
            <a:r>
              <a:rPr lang="ru-RU" dirty="0">
                <a:solidFill>
                  <a:schemeClr val="bg1"/>
                </a:solidFill>
              </a:rPr>
              <a:t> рамки: 1860 – 1914 роки</a:t>
            </a:r>
          </a:p>
          <a:p>
            <a:r>
              <a:rPr lang="ru-RU" dirty="0" err="1">
                <a:solidFill>
                  <a:schemeClr val="bg1"/>
                </a:solidFill>
              </a:rPr>
              <a:t>Кризове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світовідчуття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Доба «</a:t>
            </a:r>
            <a:r>
              <a:rPr lang="ru-RU" dirty="0" err="1">
                <a:solidFill>
                  <a:schemeClr val="bg1"/>
                </a:solidFill>
              </a:rPr>
              <a:t>підсумкового</a:t>
            </a:r>
            <a:r>
              <a:rPr lang="ru-RU" dirty="0">
                <a:solidFill>
                  <a:schemeClr val="bg1"/>
                </a:solidFill>
              </a:rPr>
              <a:t>» й «</a:t>
            </a:r>
            <a:r>
              <a:rPr lang="ru-RU" dirty="0" err="1">
                <a:solidFill>
                  <a:schemeClr val="bg1"/>
                </a:solidFill>
              </a:rPr>
              <a:t>відкритого</a:t>
            </a:r>
            <a:r>
              <a:rPr lang="ru-RU" dirty="0">
                <a:solidFill>
                  <a:schemeClr val="bg1"/>
                </a:solidFill>
              </a:rPr>
              <a:t>» типу</a:t>
            </a:r>
          </a:p>
          <a:p>
            <a:r>
              <a:rPr lang="ru-RU" dirty="0">
                <a:solidFill>
                  <a:schemeClr val="bg1"/>
                </a:solidFill>
              </a:rPr>
              <a:t>Транзитивна доба</a:t>
            </a:r>
          </a:p>
          <a:p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dirty="0" err="1">
                <a:solidFill>
                  <a:schemeClr val="bg1"/>
                </a:solidFill>
              </a:rPr>
              <a:t>Втома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культури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  <a:p>
            <a:r>
              <a:rPr lang="ru-RU" dirty="0" err="1">
                <a:solidFill>
                  <a:schemeClr val="bg1"/>
                </a:solidFill>
              </a:rPr>
              <a:t>Суб</a:t>
            </a:r>
            <a:r>
              <a:rPr lang="en-US" dirty="0">
                <a:solidFill>
                  <a:schemeClr val="bg1"/>
                </a:solidFill>
              </a:rPr>
              <a:t>’</a:t>
            </a:r>
            <a:r>
              <a:rPr lang="uk-UA" dirty="0">
                <a:solidFill>
                  <a:schemeClr val="bg1"/>
                </a:solidFill>
              </a:rPr>
              <a:t>є</a:t>
            </a:r>
            <a:r>
              <a:rPr lang="ru-RU" dirty="0" err="1">
                <a:solidFill>
                  <a:schemeClr val="bg1"/>
                </a:solidFill>
              </a:rPr>
              <a:t>ктив</a:t>
            </a:r>
            <a:r>
              <a:rPr lang="uk-UA" dirty="0">
                <a:solidFill>
                  <a:schemeClr val="bg1"/>
                </a:solidFill>
              </a:rPr>
              <a:t>і</a:t>
            </a:r>
            <a:r>
              <a:rPr lang="ru-RU" dirty="0" err="1">
                <a:solidFill>
                  <a:schemeClr val="bg1"/>
                </a:solidFill>
              </a:rPr>
              <a:t>зм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індивидуалізм</a:t>
            </a:r>
            <a:r>
              <a:rPr lang="ru-RU" dirty="0">
                <a:solidFill>
                  <a:schemeClr val="bg1"/>
                </a:solidFill>
              </a:rPr>
              <a:t> = </a:t>
            </a:r>
            <a:r>
              <a:rPr lang="ru-RU" dirty="0" err="1">
                <a:solidFill>
                  <a:schemeClr val="bg1"/>
                </a:solidFill>
              </a:rPr>
              <a:t>пошук</a:t>
            </a:r>
            <a:r>
              <a:rPr lang="ru-RU" dirty="0">
                <a:solidFill>
                  <a:schemeClr val="bg1"/>
                </a:solidFill>
              </a:rPr>
              <a:t> «</a:t>
            </a:r>
            <a:r>
              <a:rPr lang="ru-RU" dirty="0" err="1">
                <a:solidFill>
                  <a:schemeClr val="bg1"/>
                </a:solidFill>
              </a:rPr>
              <a:t>особистої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мови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  <a:p>
            <a:r>
              <a:rPr lang="ru-RU" dirty="0" err="1">
                <a:solidFill>
                  <a:schemeClr val="bg1"/>
                </a:solidFill>
              </a:rPr>
              <a:t>Песимізм</a:t>
            </a:r>
            <a:endParaRPr lang="ru-RU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Картинки по запросу good old d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692696"/>
            <a:ext cx="8423846" cy="5896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и по запросу opposition"/>
          <p:cNvPicPr>
            <a:picLocks noChangeAspect="1" noChangeArrowheads="1"/>
          </p:cNvPicPr>
          <p:nvPr/>
        </p:nvPicPr>
        <p:blipFill>
          <a:blip r:embed="rId2" cstate="print"/>
          <a:srcRect b="4199"/>
          <a:stretch>
            <a:fillRect/>
          </a:stretch>
        </p:blipFill>
        <p:spPr bwMode="auto">
          <a:xfrm>
            <a:off x="0" y="287871"/>
            <a:ext cx="9144000" cy="65701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66800"/>
          </a:xfrm>
          <a:solidFill>
            <a:srgbClr val="EAEAEA">
              <a:alpha val="8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dirty="0"/>
              <a:t>«</a:t>
            </a:r>
            <a:r>
              <a:rPr lang="en-US" dirty="0"/>
              <a:t>Fin du Siècle</a:t>
            </a:r>
            <a:r>
              <a:rPr lang="ru-RU" dirty="0"/>
              <a:t>»: </a:t>
            </a:r>
            <a:r>
              <a:rPr lang="ru-RU" dirty="0" err="1"/>
              <a:t>рушійні</a:t>
            </a:r>
            <a:r>
              <a:rPr lang="ru-RU" dirty="0"/>
              <a:t> </a:t>
            </a:r>
            <a:r>
              <a:rPr lang="ru-RU" dirty="0" err="1"/>
              <a:t>опозиції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384376"/>
          </a:xfrm>
          <a:solidFill>
            <a:srgbClr val="EAEAEA">
              <a:alpha val="76863"/>
            </a:srgbClr>
          </a:solidFill>
        </p:spPr>
        <p:txBody>
          <a:bodyPr/>
          <a:lstStyle/>
          <a:p>
            <a:r>
              <a:rPr lang="ru-RU" dirty="0" err="1"/>
              <a:t>Реальність</a:t>
            </a:r>
            <a:r>
              <a:rPr lang="ru-RU" dirty="0"/>
              <a:t>/сон, </a:t>
            </a:r>
            <a:r>
              <a:rPr lang="ru-RU" dirty="0" err="1"/>
              <a:t>ілюзія</a:t>
            </a:r>
            <a:endParaRPr lang="ru-RU" dirty="0"/>
          </a:p>
          <a:p>
            <a:r>
              <a:rPr lang="ru-RU" dirty="0"/>
              <a:t>Бути/</a:t>
            </a:r>
            <a:r>
              <a:rPr lang="ru-RU" dirty="0" err="1"/>
              <a:t>здаватися</a:t>
            </a:r>
            <a:endParaRPr lang="ru-RU" dirty="0"/>
          </a:p>
          <a:p>
            <a:r>
              <a:rPr lang="ru-RU" dirty="0"/>
              <a:t>Культура/</a:t>
            </a:r>
            <a:r>
              <a:rPr lang="ru-RU" dirty="0" err="1"/>
              <a:t>цивілізація</a:t>
            </a:r>
            <a:endParaRPr lang="ru-RU" dirty="0"/>
          </a:p>
          <a:p>
            <a:r>
              <a:rPr lang="ru-RU" dirty="0" err="1"/>
              <a:t>Мистецтво</a:t>
            </a:r>
            <a:r>
              <a:rPr lang="ru-RU" dirty="0"/>
              <a:t>/</a:t>
            </a:r>
            <a:r>
              <a:rPr lang="ru-RU" dirty="0" err="1"/>
              <a:t>життя</a:t>
            </a:r>
            <a:endParaRPr lang="ru-RU" dirty="0"/>
          </a:p>
          <a:p>
            <a:r>
              <a:rPr lang="ru-RU" dirty="0" err="1"/>
              <a:t>Святе</a:t>
            </a:r>
            <a:r>
              <a:rPr lang="ru-RU" dirty="0"/>
              <a:t> (поет-</a:t>
            </a:r>
            <a:r>
              <a:rPr lang="ru-RU" dirty="0" err="1"/>
              <a:t>візіонер</a:t>
            </a:r>
            <a:r>
              <a:rPr lang="ru-RU" dirty="0"/>
              <a:t>)/ </a:t>
            </a:r>
            <a:r>
              <a:rPr lang="ru-RU" dirty="0" err="1"/>
              <a:t>грішне</a:t>
            </a:r>
            <a:r>
              <a:rPr lang="ru-RU" dirty="0"/>
              <a:t> (проклятий поет)</a:t>
            </a:r>
          </a:p>
          <a:p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сказане</a:t>
            </a:r>
            <a:r>
              <a:rPr lang="ru-RU" dirty="0"/>
              <a:t> (тема)/як </a:t>
            </a:r>
            <a:r>
              <a:rPr lang="ru-RU" dirty="0" err="1"/>
              <a:t>сказане</a:t>
            </a:r>
            <a:r>
              <a:rPr lang="ru-RU" dirty="0"/>
              <a:t> (стиль)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pPr algn="ctr"/>
            <a:r>
              <a:rPr lang="ru-RU" dirty="0" err="1"/>
              <a:t>Фрідріх</a:t>
            </a:r>
            <a:r>
              <a:rPr lang="ru-RU" dirty="0"/>
              <a:t> </a:t>
            </a:r>
            <a:r>
              <a:rPr lang="ru-RU" dirty="0" err="1"/>
              <a:t>Ніцше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4834880" cy="4513688"/>
          </a:xfrm>
        </p:spPr>
        <p:txBody>
          <a:bodyPr>
            <a:normAutofit/>
          </a:bodyPr>
          <a:lstStyle/>
          <a:p>
            <a:r>
              <a:rPr lang="ru-RU" dirty="0" err="1"/>
              <a:t>Аполонічний</a:t>
            </a:r>
            <a:r>
              <a:rPr lang="ru-RU" dirty="0"/>
              <a:t> та </a:t>
            </a:r>
            <a:r>
              <a:rPr lang="ru-RU" dirty="0" err="1"/>
              <a:t>діонісійський</a:t>
            </a:r>
            <a:r>
              <a:rPr lang="ru-RU" dirty="0"/>
              <a:t> </a:t>
            </a:r>
            <a:r>
              <a:rPr lang="ru-RU" dirty="0" err="1"/>
              <a:t>модуси</a:t>
            </a:r>
            <a:r>
              <a:rPr lang="ru-RU" dirty="0"/>
              <a:t> культурного </a:t>
            </a:r>
            <a:r>
              <a:rPr lang="ru-RU" dirty="0" err="1"/>
              <a:t>розвитку</a:t>
            </a:r>
            <a:endParaRPr lang="ru-RU" dirty="0"/>
          </a:p>
          <a:p>
            <a:r>
              <a:rPr lang="ru-RU" dirty="0"/>
              <a:t>«Бог </a:t>
            </a:r>
            <a:r>
              <a:rPr lang="ru-RU" dirty="0" err="1"/>
              <a:t>вмер</a:t>
            </a:r>
            <a:r>
              <a:rPr lang="ru-RU" dirty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Одвічне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» </a:t>
            </a:r>
          </a:p>
          <a:p>
            <a:r>
              <a:rPr lang="ru-RU" dirty="0"/>
              <a:t>«Хвороба </a:t>
            </a:r>
            <a:r>
              <a:rPr lang="ru-RU" dirty="0" err="1"/>
              <a:t>культури</a:t>
            </a:r>
            <a:r>
              <a:rPr lang="ru-RU" dirty="0"/>
              <a:t>»</a:t>
            </a:r>
          </a:p>
          <a:p>
            <a:r>
              <a:rPr lang="ru-RU" dirty="0" err="1"/>
              <a:t>Надлюдина</a:t>
            </a:r>
            <a:r>
              <a:rPr lang="ru-RU" dirty="0"/>
              <a:t> – «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мудреця</a:t>
            </a:r>
            <a:r>
              <a:rPr lang="ru-RU" dirty="0"/>
              <a:t> й </a:t>
            </a:r>
            <a:r>
              <a:rPr lang="ru-RU" dirty="0" err="1"/>
              <a:t>звіра</a:t>
            </a:r>
            <a:r>
              <a:rPr lang="ru-RU" dirty="0"/>
              <a:t>» «по ту сторону добра й зла»</a:t>
            </a:r>
            <a:endParaRPr lang="en-US" dirty="0"/>
          </a:p>
        </p:txBody>
      </p:sp>
      <p:pic>
        <p:nvPicPr>
          <p:cNvPr id="41986" name="Picture 2" descr="Картинки по запросу ницше м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534" y="2204864"/>
            <a:ext cx="3380156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Освальд Шпенглер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473" y="1772816"/>
            <a:ext cx="5482952" cy="5085184"/>
          </a:xfrm>
        </p:spPr>
        <p:txBody>
          <a:bodyPr>
            <a:normAutofit/>
          </a:bodyPr>
          <a:lstStyle/>
          <a:p>
            <a:r>
              <a:rPr lang="ru-RU" dirty="0"/>
              <a:t>Культура як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світовідчуття</a:t>
            </a:r>
            <a:endParaRPr lang="ru-RU" dirty="0"/>
          </a:p>
          <a:p>
            <a:r>
              <a:rPr lang="ru-RU" dirty="0" err="1"/>
              <a:t>Клімактерія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: культура </a:t>
            </a:r>
            <a:r>
              <a:rPr lang="ru-RU" dirty="0" err="1"/>
              <a:t>подібна</a:t>
            </a:r>
            <a:r>
              <a:rPr lang="ru-RU" dirty="0"/>
              <a:t> до живого </a:t>
            </a:r>
            <a:r>
              <a:rPr lang="ru-RU" dirty="0" err="1"/>
              <a:t>організму</a:t>
            </a:r>
            <a:endParaRPr lang="ru-RU" dirty="0"/>
          </a:p>
          <a:p>
            <a:r>
              <a:rPr lang="ru-RU" dirty="0" err="1"/>
              <a:t>Мистетство</a:t>
            </a:r>
            <a:r>
              <a:rPr lang="ru-RU" dirty="0"/>
              <a:t> – барометр стану </a:t>
            </a:r>
            <a:r>
              <a:rPr lang="ru-RU" dirty="0" err="1"/>
              <a:t>культури</a:t>
            </a:r>
            <a:endParaRPr lang="ru-RU" dirty="0"/>
          </a:p>
          <a:p>
            <a:r>
              <a:rPr lang="ru-RU" dirty="0" err="1"/>
              <a:t>Симптоми</a:t>
            </a:r>
            <a:r>
              <a:rPr lang="ru-RU" dirty="0"/>
              <a:t> «</a:t>
            </a:r>
            <a:r>
              <a:rPr lang="ru-RU" dirty="0" err="1"/>
              <a:t>хвороби</a:t>
            </a:r>
            <a:r>
              <a:rPr lang="ru-RU" dirty="0"/>
              <a:t>»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– </a:t>
            </a:r>
            <a:r>
              <a:rPr lang="ru-RU" dirty="0" err="1"/>
              <a:t>вичерпаність</a:t>
            </a:r>
            <a:r>
              <a:rPr lang="ru-RU" dirty="0"/>
              <a:t> «</a:t>
            </a:r>
            <a:r>
              <a:rPr lang="ru-RU" dirty="0" err="1"/>
              <a:t>волі</a:t>
            </a:r>
            <a:r>
              <a:rPr lang="ru-RU" dirty="0"/>
              <a:t>,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дії</a:t>
            </a:r>
            <a:r>
              <a:rPr lang="ru-RU" dirty="0"/>
              <a:t>» («</a:t>
            </a:r>
            <a:r>
              <a:rPr lang="ru-RU" dirty="0" err="1"/>
              <a:t>присмерки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»)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5058" name="Picture 2" descr="Картинки по запросу шпенгл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3114391" cy="470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712294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844A2-A9D3-4F68-9E84-49A03F79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3492C-3120-47D6-BE8D-CE5B5182A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Создать мем: ">
            <a:extLst>
              <a:ext uri="{FF2B5EF4-FFF2-40B4-BE49-F238E27FC236}">
                <a16:creationId xmlns:a16="http://schemas.microsoft.com/office/drawing/2014/main" id="{E831A7F1-D4B3-49BD-8373-566FDA1F1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"/>
          <a:stretch/>
        </p:blipFill>
        <p:spPr bwMode="auto">
          <a:xfrm>
            <a:off x="179512" y="251186"/>
            <a:ext cx="8507288" cy="638932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877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ДЕКАДАНС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Decadence</a:t>
            </a:r>
            <a:r>
              <a:rPr lang="en-US" dirty="0"/>
              <a:t> (</a:t>
            </a:r>
            <a:r>
              <a:rPr lang="ru-RU" dirty="0"/>
              <a:t>фр., 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en-US" dirty="0" err="1"/>
              <a:t>Decadentia</a:t>
            </a:r>
            <a:r>
              <a:rPr lang="en-US" dirty="0"/>
              <a:t> – </a:t>
            </a:r>
            <a:r>
              <a:rPr lang="ru-RU" dirty="0" err="1"/>
              <a:t>занепад</a:t>
            </a:r>
            <a:r>
              <a:rPr lang="ru-RU" dirty="0"/>
              <a:t>) – </a:t>
            </a:r>
            <a:r>
              <a:rPr lang="ru-RU" dirty="0" err="1"/>
              <a:t>кризова</a:t>
            </a:r>
            <a:r>
              <a:rPr lang="ru-RU" dirty="0"/>
              <a:t> фаза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endParaRPr lang="ru-RU" dirty="0"/>
          </a:p>
          <a:p>
            <a:r>
              <a:rPr lang="ru-RU" b="1" dirty="0"/>
              <a:t>Автор тер</a:t>
            </a:r>
            <a:r>
              <a:rPr lang="uk-UA" b="1" dirty="0"/>
              <a:t>міну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Дезіре</a:t>
            </a:r>
            <a:r>
              <a:rPr lang="ru-RU" dirty="0"/>
              <a:t> </a:t>
            </a:r>
            <a:r>
              <a:rPr lang="ru-RU" dirty="0" err="1"/>
              <a:t>Нізар</a:t>
            </a:r>
            <a:r>
              <a:rPr lang="ru-RU" dirty="0"/>
              <a:t> («</a:t>
            </a:r>
            <a:r>
              <a:rPr lang="ru-RU" dirty="0" err="1"/>
              <a:t>Етюди</a:t>
            </a:r>
            <a:r>
              <a:rPr lang="ru-RU" dirty="0"/>
              <a:t> про </a:t>
            </a:r>
            <a:r>
              <a:rPr lang="ru-RU" dirty="0" err="1"/>
              <a:t>звичаї</a:t>
            </a:r>
            <a:r>
              <a:rPr lang="ru-RU" dirty="0"/>
              <a:t> та критика </a:t>
            </a:r>
            <a:r>
              <a:rPr lang="ru-RU" dirty="0" err="1"/>
              <a:t>латинських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декадансу», 1835) </a:t>
            </a:r>
          </a:p>
          <a:p>
            <a:r>
              <a:rPr lang="ru-RU" b="1" dirty="0" err="1"/>
              <a:t>Визначення</a:t>
            </a:r>
            <a:r>
              <a:rPr lang="ru-RU" b="1" dirty="0"/>
              <a:t>:</a:t>
            </a:r>
            <a:r>
              <a:rPr lang="ru-RU" dirty="0"/>
              <a:t> «</a:t>
            </a:r>
            <a:r>
              <a:rPr lang="ru-RU" dirty="0" err="1"/>
              <a:t>забуття</a:t>
            </a:r>
            <a:r>
              <a:rPr lang="ru-RU" dirty="0"/>
              <a:t> </a:t>
            </a:r>
            <a:r>
              <a:rPr lang="ru-RU" dirty="0" err="1"/>
              <a:t>розуму</a:t>
            </a:r>
            <a:r>
              <a:rPr lang="ru-RU" dirty="0"/>
              <a:t> зарази </a:t>
            </a:r>
            <a:r>
              <a:rPr lang="ru-RU" dirty="0" err="1"/>
              <a:t>уяви</a:t>
            </a:r>
            <a:r>
              <a:rPr lang="ru-RU" dirty="0"/>
              <a:t>» (</a:t>
            </a:r>
            <a:r>
              <a:rPr lang="ru-RU" dirty="0" err="1"/>
              <a:t>Д.Нізар</a:t>
            </a:r>
            <a:r>
              <a:rPr lang="ru-RU" dirty="0"/>
              <a:t>), «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» (</a:t>
            </a:r>
            <a:r>
              <a:rPr lang="ru-RU" dirty="0" err="1"/>
              <a:t>Т.Готьє</a:t>
            </a:r>
            <a:r>
              <a:rPr lang="ru-RU" dirty="0"/>
              <a:t>), </a:t>
            </a:r>
            <a:r>
              <a:rPr lang="ru-RU" dirty="0" err="1"/>
              <a:t>вишуканий</a:t>
            </a:r>
            <a:r>
              <a:rPr lang="ru-RU" dirty="0"/>
              <a:t> </a:t>
            </a:r>
            <a:r>
              <a:rPr lang="ru-RU" dirty="0" err="1"/>
              <a:t>формалізм</a:t>
            </a:r>
            <a:r>
              <a:rPr lang="ru-RU" dirty="0"/>
              <a:t> (Ш.Бодлер), «хвороба </a:t>
            </a:r>
            <a:r>
              <a:rPr lang="ru-RU" dirty="0" err="1"/>
              <a:t>прогресу</a:t>
            </a:r>
            <a:r>
              <a:rPr lang="ru-RU" dirty="0"/>
              <a:t>» (Э.Золя), «</a:t>
            </a:r>
            <a:r>
              <a:rPr lang="ru-RU" dirty="0" err="1"/>
              <a:t>тріумф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r>
              <a:rPr lang="ru-RU" dirty="0"/>
              <a:t> над кров</a:t>
            </a:r>
            <a:r>
              <a:rPr lang="en-US" dirty="0"/>
              <a:t>’</a:t>
            </a:r>
            <a:r>
              <a:rPr lang="ru-RU" dirty="0"/>
              <a:t>ю», «</a:t>
            </a:r>
            <a:r>
              <a:rPr lang="uk-UA" dirty="0"/>
              <a:t>особисте бачення</a:t>
            </a:r>
            <a:r>
              <a:rPr lang="ru-RU" dirty="0"/>
              <a:t>» (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Гонкури</a:t>
            </a:r>
            <a:r>
              <a:rPr lang="ru-RU" dirty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и по запросу decadent art"/>
          <p:cNvPicPr>
            <a:picLocks noChangeAspect="1" noChangeArrowheads="1"/>
          </p:cNvPicPr>
          <p:nvPr/>
        </p:nvPicPr>
        <p:blipFill>
          <a:blip r:embed="rId2" cstate="print"/>
          <a:srcRect l="6469" r="4411"/>
          <a:stretch>
            <a:fillRect/>
          </a:stretch>
        </p:blipFill>
        <p:spPr bwMode="auto">
          <a:xfrm>
            <a:off x="3505" y="0"/>
            <a:ext cx="9191554" cy="68580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548679"/>
            <a:ext cx="8229600" cy="5732338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square">
            <a:spAutoFit/>
          </a:bodyPr>
          <a:lstStyle/>
          <a:p>
            <a:r>
              <a:rPr lang="ru-RU" dirty="0"/>
              <a:t>«Этот «стиль декаданса» — последнее слово языка, которому дано все выразить и которое доходит до крайности преувеличения. В противоположность «классическому стилю», он допускает неясности, и в [их] тени... движутся зародыши суеверия, угрюмые призраки бессонницы... чудовищные мечты, которые останавливаются только перед собственным бессилием... и все, что скрывается самого темного, бесформенного и неопределенно-ужасного в самых глубоких и самых низких тайниках души»</a:t>
            </a:r>
          </a:p>
          <a:p>
            <a:pPr algn="r">
              <a:buNone/>
            </a:pPr>
            <a:r>
              <a:rPr lang="ru-RU" dirty="0"/>
              <a:t>Шарль Бодлер 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255591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242257">
            <a:off x="2051720" y="5558463"/>
            <a:ext cx="51845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Д   Е   К   А   Д   А   Н   С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Картинки по запросу the difference engine charles babb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Картинки по запросу жаккардовый ста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94"/>
            <a:ext cx="9144000" cy="6816306"/>
          </a:xfrm>
          <a:prstGeom prst="rect">
            <a:avLst/>
          </a:prstGeom>
          <a:noFill/>
        </p:spPr>
      </p:pic>
      <p:pic>
        <p:nvPicPr>
          <p:cNvPr id="31746" name="Picture 2" descr="Картинки по запросу ada lovelace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80749"/>
            <a:ext cx="3275856" cy="5077251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1331640" y="0"/>
            <a:ext cx="4176464" cy="2636912"/>
          </a:xfrm>
          <a:prstGeom prst="wedgeEllipseCallout">
            <a:avLst>
              <a:gd name="adj1" fmla="val 53154"/>
              <a:gd name="adj2" fmla="val 5472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Programming: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I did it before it was cool!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Картинки по запросу telegraph victor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Картинки по запросу запорожье заводы"/>
          <p:cNvPicPr>
            <a:picLocks noChangeAspect="1" noChangeArrowheads="1"/>
          </p:cNvPicPr>
          <p:nvPr/>
        </p:nvPicPr>
        <p:blipFill>
          <a:blip r:embed="rId2" cstate="print"/>
          <a:srcRect r="15683"/>
          <a:stretch>
            <a:fillRect/>
          </a:stretch>
        </p:blipFill>
        <p:spPr bwMode="auto">
          <a:xfrm>
            <a:off x="-45" y="-1"/>
            <a:ext cx="9208134" cy="6858001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55576" y="620688"/>
            <a:ext cx="7704856" cy="5616624"/>
          </a:xfrm>
          <a:prstGeom prst="roundRect">
            <a:avLst/>
          </a:prstGeom>
          <a:solidFill>
            <a:srgbClr val="F3F3F7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16824" cy="10668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ІНДУСТРІАЛІЗАЦІЯ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4680520"/>
          </a:xfrm>
        </p:spPr>
        <p:txBody>
          <a:bodyPr/>
          <a:lstStyle/>
          <a:p>
            <a:r>
              <a:rPr lang="uk-UA" dirty="0" err="1"/>
              <a:t>Урбанізация</a:t>
            </a:r>
            <a:endParaRPr lang="uk-UA" dirty="0"/>
          </a:p>
          <a:p>
            <a:r>
              <a:rPr lang="uk-UA" dirty="0"/>
              <a:t>Розпад традиційної родини</a:t>
            </a:r>
          </a:p>
          <a:p>
            <a:r>
              <a:rPr lang="uk-UA" dirty="0"/>
              <a:t>Соціальне розшарування</a:t>
            </a:r>
          </a:p>
          <a:p>
            <a:r>
              <a:rPr lang="uk-UA" dirty="0"/>
              <a:t>Профспілковий рух</a:t>
            </a:r>
          </a:p>
          <a:p>
            <a:r>
              <a:rPr lang="uk-UA" dirty="0"/>
              <a:t>Розвиток транспортної й соціальної інфраструктури</a:t>
            </a:r>
            <a:endParaRPr lang="ru-RU" dirty="0"/>
          </a:p>
          <a:p>
            <a:r>
              <a:rPr lang="uk-UA" dirty="0"/>
              <a:t>Загальна початкова освіта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dirty="0"/>
              <a:t>ПОЗИТИВІЗМ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5338936" cy="515719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/>
              <a:t>Позитивізм</a:t>
            </a:r>
            <a:r>
              <a:rPr lang="ru-RU" dirty="0"/>
              <a:t> (</a:t>
            </a:r>
            <a:r>
              <a:rPr lang="ru-RU" dirty="0" err="1"/>
              <a:t>від</a:t>
            </a:r>
            <a:r>
              <a:rPr lang="ru-RU" dirty="0"/>
              <a:t> лат. </a:t>
            </a:r>
            <a:r>
              <a:rPr lang="ru-RU" i="1" dirty="0"/>
              <a:t>positivus</a:t>
            </a:r>
            <a:r>
              <a:rPr lang="ru-RU" dirty="0"/>
              <a:t> — </a:t>
            </a:r>
            <a:r>
              <a:rPr lang="ru-RU" dirty="0" err="1"/>
              <a:t>ствердний</a:t>
            </a:r>
            <a:r>
              <a:rPr lang="ru-RU" dirty="0"/>
              <a:t>) — </a:t>
            </a:r>
            <a:r>
              <a:rPr lang="ru-RU" dirty="0" err="1"/>
              <a:t>філософське</a:t>
            </a:r>
            <a:r>
              <a:rPr lang="ru-RU" dirty="0"/>
              <a:t> </a:t>
            </a:r>
            <a:r>
              <a:rPr lang="ru-RU" dirty="0" err="1"/>
              <a:t>вчення,яке</a:t>
            </a:r>
            <a:r>
              <a:rPr lang="ru-RU" dirty="0"/>
              <a:t> </a:t>
            </a:r>
            <a:r>
              <a:rPr lang="ru-RU" dirty="0" err="1"/>
              <a:t>проголошує</a:t>
            </a:r>
            <a:r>
              <a:rPr lang="ru-RU" dirty="0"/>
              <a:t> </a:t>
            </a:r>
            <a:r>
              <a:rPr lang="ru-RU" dirty="0" err="1"/>
              <a:t>емпіричні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справжнього</a:t>
            </a:r>
            <a:r>
              <a:rPr lang="ru-RU" dirty="0"/>
              <a:t>, чинного </a:t>
            </a:r>
            <a:r>
              <a:rPr lang="ru-RU" dirty="0" err="1"/>
              <a:t>знання</a:t>
            </a:r>
            <a:r>
              <a:rPr lang="ru-RU" dirty="0"/>
              <a:t> («Наука – сама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філософія</a:t>
            </a:r>
            <a:r>
              <a:rPr lang="ru-RU" dirty="0"/>
              <a:t>»). </a:t>
            </a:r>
          </a:p>
          <a:p>
            <a:r>
              <a:rPr lang="ru-RU" b="1" dirty="0" err="1"/>
              <a:t>Ключова</a:t>
            </a:r>
            <a:r>
              <a:rPr lang="ru-RU" b="1" dirty="0"/>
              <a:t> теза: </a:t>
            </a:r>
            <a:r>
              <a:rPr lang="ru-RU" dirty="0"/>
              <a:t>все </a:t>
            </a:r>
            <a:r>
              <a:rPr lang="ru-RU" dirty="0" err="1"/>
              <a:t>справжнє</a:t>
            </a:r>
            <a:r>
              <a:rPr lang="ru-RU" dirty="0"/>
              <a:t> (</a:t>
            </a:r>
            <a:r>
              <a:rPr lang="ru-RU" dirty="0" err="1"/>
              <a:t>позитивне</a:t>
            </a:r>
            <a:r>
              <a:rPr lang="ru-RU" dirty="0"/>
              <a:t>) </a:t>
            </a:r>
            <a:r>
              <a:rPr lang="ru-RU" dirty="0" err="1"/>
              <a:t>знання</a:t>
            </a:r>
            <a:r>
              <a:rPr lang="ru-RU" dirty="0"/>
              <a:t> — </a:t>
            </a:r>
            <a:r>
              <a:rPr lang="ru-RU" dirty="0" err="1"/>
              <a:t>сукупний</a:t>
            </a:r>
            <a:r>
              <a:rPr lang="ru-RU" dirty="0"/>
              <a:t> результат </a:t>
            </a:r>
            <a:r>
              <a:rPr lang="ru-RU" dirty="0" err="1"/>
              <a:t>спеціальних</a:t>
            </a:r>
            <a:r>
              <a:rPr lang="ru-RU" dirty="0"/>
              <a:t> наук.</a:t>
            </a:r>
          </a:p>
          <a:p>
            <a:r>
              <a:rPr lang="ru-RU" b="1" dirty="0"/>
              <a:t>Мета: </a:t>
            </a:r>
            <a:r>
              <a:rPr lang="ru-RU" dirty="0" err="1"/>
              <a:t>розбудова</a:t>
            </a:r>
            <a:r>
              <a:rPr lang="ru-RU" dirty="0"/>
              <a:t> об</a:t>
            </a:r>
            <a:r>
              <a:rPr lang="en-US" dirty="0"/>
              <a:t>’</a:t>
            </a:r>
            <a:r>
              <a:rPr lang="uk-UA" dirty="0" err="1"/>
              <a:t>єктивної</a:t>
            </a:r>
            <a:r>
              <a:rPr lang="uk-UA" dirty="0"/>
              <a:t> картини світу</a:t>
            </a:r>
            <a:r>
              <a:rPr lang="ru-RU" dirty="0"/>
              <a:t>.</a:t>
            </a:r>
          </a:p>
          <a:p>
            <a:r>
              <a:rPr lang="ru-RU" b="1" dirty="0" err="1"/>
              <a:t>Засновник</a:t>
            </a:r>
            <a:r>
              <a:rPr lang="ru-RU" b="1" dirty="0"/>
              <a:t>: </a:t>
            </a:r>
            <a:r>
              <a:rPr lang="ru-RU" dirty="0"/>
              <a:t>Огюст Конт («Дух </a:t>
            </a:r>
            <a:r>
              <a:rPr lang="ru-RU" dirty="0" err="1"/>
              <a:t>позитивної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», 1844)</a:t>
            </a:r>
          </a:p>
          <a:p>
            <a:r>
              <a:rPr lang="ru-RU" b="1" dirty="0" err="1"/>
              <a:t>Представники</a:t>
            </a:r>
            <a:r>
              <a:rPr lang="ru-RU" b="1" dirty="0"/>
              <a:t>: </a:t>
            </a:r>
            <a:r>
              <a:rPr lang="ru-RU" dirty="0"/>
              <a:t>Г. Спенсер, </a:t>
            </a:r>
            <a:r>
              <a:rPr lang="ru-RU" dirty="0" err="1"/>
              <a:t>Е.Мах</a:t>
            </a:r>
            <a:r>
              <a:rPr lang="ru-RU" dirty="0"/>
              <a:t>, </a:t>
            </a:r>
            <a:r>
              <a:rPr lang="ru-RU" dirty="0" err="1"/>
              <a:t>Дж.С.Мілль</a:t>
            </a:r>
            <a:r>
              <a:rPr lang="ru-RU" dirty="0"/>
              <a:t>, І. Тен </a:t>
            </a:r>
          </a:p>
        </p:txBody>
      </p:sp>
      <p:pic>
        <p:nvPicPr>
          <p:cNvPr id="29698" name="Picture 2" descr="Картинки по запросу auguste com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0842" y="1774676"/>
            <a:ext cx="3513158" cy="5083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Картинки по запросу natural selection m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36904" cy="5581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/>
              <a:t>Дарвінизм</a:t>
            </a:r>
            <a:r>
              <a:rPr lang="uk-UA" dirty="0"/>
              <a:t>: ключові</a:t>
            </a:r>
            <a:r>
              <a:rPr lang="ru-RU" dirty="0"/>
              <a:t> </a:t>
            </a:r>
            <a:r>
              <a:rPr lang="ru-RU" dirty="0" err="1"/>
              <a:t>ідеї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978896" cy="4325112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відбір</a:t>
            </a:r>
            <a:r>
              <a:rPr lang="ru-RU" dirty="0"/>
              <a:t> – </a:t>
            </a:r>
            <a:r>
              <a:rPr lang="ru-RU" dirty="0" err="1"/>
              <a:t>виживання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пристосованих</a:t>
            </a:r>
            <a:endParaRPr lang="ru-RU" dirty="0"/>
          </a:p>
          <a:p>
            <a:r>
              <a:rPr lang="ru-RU" dirty="0" err="1"/>
              <a:t>Спадковість</a:t>
            </a:r>
            <a:r>
              <a:rPr lang="ru-RU" dirty="0"/>
              <a:t> -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сталих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поколінням</a:t>
            </a:r>
            <a:endParaRPr lang="ru-RU" dirty="0"/>
          </a:p>
          <a:p>
            <a:r>
              <a:rPr lang="ru-RU" dirty="0" err="1"/>
              <a:t>Статевий</a:t>
            </a:r>
            <a:r>
              <a:rPr lang="ru-RU" dirty="0"/>
              <a:t> </a:t>
            </a:r>
            <a:r>
              <a:rPr lang="ru-RU" dirty="0" err="1"/>
              <a:t>відбір</a:t>
            </a:r>
            <a:endParaRPr lang="ru-RU" dirty="0"/>
          </a:p>
          <a:p>
            <a:r>
              <a:rPr lang="ru-RU" dirty="0" err="1"/>
              <a:t>Боротьба</a:t>
            </a:r>
            <a:r>
              <a:rPr lang="ru-RU" dirty="0"/>
              <a:t> за </a:t>
            </a:r>
            <a:r>
              <a:rPr lang="ru-RU" dirty="0" err="1"/>
              <a:t>існування</a:t>
            </a:r>
            <a:endParaRPr lang="ru-RU" dirty="0"/>
          </a:p>
          <a:p>
            <a:r>
              <a:rPr lang="ru-RU" dirty="0" err="1"/>
              <a:t>Тваринна</a:t>
            </a:r>
            <a:r>
              <a:rPr lang="ru-RU" dirty="0"/>
              <a:t> природа </a:t>
            </a:r>
            <a:r>
              <a:rPr lang="ru-RU" dirty="0" err="1"/>
              <a:t>людини</a:t>
            </a:r>
            <a:endParaRPr lang="en-US" dirty="0"/>
          </a:p>
        </p:txBody>
      </p:sp>
      <p:pic>
        <p:nvPicPr>
          <p:cNvPr id="4" name="Picture 2" descr="Картинки по запросу darwin m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348880"/>
            <a:ext cx="3240360" cy="3910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469</TotalTime>
  <Words>660</Words>
  <Application>Microsoft Office PowerPoint</Application>
  <PresentationFormat>Экран (4:3)</PresentationFormat>
  <Paragraphs>101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Georgia</vt:lpstr>
      <vt:lpstr>Trebuchet MS</vt:lpstr>
      <vt:lpstr>Wingdings 2</vt:lpstr>
      <vt:lpstr>Urban</vt:lpstr>
      <vt:lpstr>Література порубіжжя ХІХ – ХХ ст.</vt:lpstr>
      <vt:lpstr>Презентация PowerPoint</vt:lpstr>
      <vt:lpstr>Презентация PowerPoint</vt:lpstr>
      <vt:lpstr>Презентация PowerPoint</vt:lpstr>
      <vt:lpstr>Презентация PowerPoint</vt:lpstr>
      <vt:lpstr>ІНДУСТРІАЛІЗАЦІЯ</vt:lpstr>
      <vt:lpstr>ПОЗИТИВІЗМ</vt:lpstr>
      <vt:lpstr>Презентация PowerPoint</vt:lpstr>
      <vt:lpstr>Дарвінизм: ключові ідеї</vt:lpstr>
      <vt:lpstr>Марксизм: ключові ідеї</vt:lpstr>
      <vt:lpstr>Презентация PowerPoint</vt:lpstr>
      <vt:lpstr>Презентация PowerPoint</vt:lpstr>
      <vt:lpstr>«Янгол у домі»: зворотній бік</vt:lpstr>
      <vt:lpstr>«Нова жінка»</vt:lpstr>
      <vt:lpstr>«Жіноче питання»</vt:lpstr>
      <vt:lpstr>Мир в 2000-м году:</vt:lpstr>
      <vt:lpstr>Презентация PowerPoint</vt:lpstr>
      <vt:lpstr>«Доба сумніву»</vt:lpstr>
      <vt:lpstr>«Fin du Siècle» </vt:lpstr>
      <vt:lpstr>«Fin du Siècle»: рушійні опозиції</vt:lpstr>
      <vt:lpstr>Фрідріх Ніцше</vt:lpstr>
      <vt:lpstr>Освальд Шпенглер</vt:lpstr>
      <vt:lpstr>Презентация PowerPoint</vt:lpstr>
      <vt:lpstr>Презентация PowerPoint</vt:lpstr>
      <vt:lpstr>ДЕКАДАНС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рубежа ХІХ – ХХ вв.</dc:title>
  <dc:creator>the_mockturtle</dc:creator>
  <cp:lastModifiedBy>E. T.</cp:lastModifiedBy>
  <cp:revision>2</cp:revision>
  <dcterms:created xsi:type="dcterms:W3CDTF">2018-01-14T17:49:33Z</dcterms:created>
  <dcterms:modified xsi:type="dcterms:W3CDTF">2023-02-10T08:37:07Z</dcterms:modified>
</cp:coreProperties>
</file>