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18551-C20A-45B3-9D86-5F4824494435}" type="doc">
      <dgm:prSet loTypeId="urn:microsoft.com/office/officeart/2005/8/layout/cycle7" loCatId="cycle" qsTypeId="urn:microsoft.com/office/officeart/2005/8/quickstyle/simple2" qsCatId="simple" csTypeId="urn:microsoft.com/office/officeart/2005/8/colors/accent1_3" csCatId="accent1" phldr="1"/>
      <dgm:spPr/>
      <dgm:t>
        <a:bodyPr/>
        <a:lstStyle/>
        <a:p>
          <a:endParaRPr lang="ru-RU"/>
        </a:p>
      </dgm:t>
    </dgm:pt>
    <dgm:pt modelId="{C4E14AC0-BF10-4F2E-81D9-5EA07A45333D}">
      <dgm:prSet phldrT="[Текст]">
        <dgm:style>
          <a:lnRef idx="3">
            <a:schemeClr val="lt1"/>
          </a:lnRef>
          <a:fillRef idx="1">
            <a:schemeClr val="accent1"/>
          </a:fillRef>
          <a:effectRef idx="1">
            <a:schemeClr val="accent1"/>
          </a:effectRef>
          <a:fontRef idx="minor">
            <a:schemeClr val="lt1"/>
          </a:fontRef>
        </dgm:style>
      </dgm:prSet>
      <dgm:spPr/>
      <dgm:t>
        <a:bodyPr/>
        <a:lstStyle/>
        <a:p>
          <a:r>
            <a:rPr lang="en-US" dirty="0" smtClean="0"/>
            <a:t>The term Content and Language Integrated Learning (CLIL) was launched during 1994 in conjunction with the European Commission. </a:t>
          </a:r>
        </a:p>
        <a:p>
          <a:r>
            <a:rPr lang="en-US" dirty="0" smtClean="0"/>
            <a:t>CLIL was both political and educational.</a:t>
          </a:r>
          <a:endParaRPr lang="ru-RU" dirty="0"/>
        </a:p>
      </dgm:t>
    </dgm:pt>
    <dgm:pt modelId="{2F9FEB75-A767-4990-8762-A5C301F0DBD3}" type="parTrans" cxnId="{2413F043-AD33-4D92-A2F5-BEC9D7B83EAE}">
      <dgm:prSet/>
      <dgm:spPr/>
      <dgm:t>
        <a:bodyPr/>
        <a:lstStyle/>
        <a:p>
          <a:endParaRPr lang="ru-RU"/>
        </a:p>
      </dgm:t>
    </dgm:pt>
    <dgm:pt modelId="{A4754BDD-616B-4EBE-AA8E-FAA0EF35B95E}" type="sibTrans" cxnId="{2413F043-AD33-4D92-A2F5-BEC9D7B83EAE}">
      <dgm:prSet/>
      <dgm:spPr/>
      <dgm:t>
        <a:bodyPr/>
        <a:lstStyle/>
        <a:p>
          <a:endParaRPr lang="ru-RU"/>
        </a:p>
      </dgm:t>
    </dgm:pt>
    <dgm:pt modelId="{4E81CDD3-9ED0-40EE-A598-395DDA9030F9}">
      <dgm:prSet phldrT="[Текст]">
        <dgm:style>
          <a:lnRef idx="3">
            <a:schemeClr val="lt1"/>
          </a:lnRef>
          <a:fillRef idx="1">
            <a:schemeClr val="accent1"/>
          </a:fillRef>
          <a:effectRef idx="1">
            <a:schemeClr val="accent1"/>
          </a:effectRef>
          <a:fontRef idx="minor">
            <a:schemeClr val="lt1"/>
          </a:fontRef>
        </dgm:style>
      </dgm:prSet>
      <dgm:spPr/>
      <dgm:t>
        <a:bodyPr/>
        <a:lstStyle/>
        <a:p>
          <a:r>
            <a:rPr lang="en-US" dirty="0" smtClean="0"/>
            <a:t>The educational driver, influenced by major bilingual initiatives such as in Canada, was to design and otherwise adapt existing language teaching approaches so as to provide a wide range of students with higher levels of competence</a:t>
          </a:r>
          <a:endParaRPr lang="ru-RU" dirty="0"/>
        </a:p>
      </dgm:t>
    </dgm:pt>
    <dgm:pt modelId="{B5A62DC5-A695-4113-BC6F-9FD8C20D8561}" type="parTrans" cxnId="{0BBF597F-4178-4D99-946E-2CE5AFFD7D3B}">
      <dgm:prSet/>
      <dgm:spPr/>
      <dgm:t>
        <a:bodyPr/>
        <a:lstStyle/>
        <a:p>
          <a:endParaRPr lang="ru-RU"/>
        </a:p>
      </dgm:t>
    </dgm:pt>
    <dgm:pt modelId="{152E6549-30EC-450A-9A33-54D6A06256FD}" type="sibTrans" cxnId="{0BBF597F-4178-4D99-946E-2CE5AFFD7D3B}">
      <dgm:prSet/>
      <dgm:spPr/>
      <dgm:t>
        <a:bodyPr/>
        <a:lstStyle/>
        <a:p>
          <a:endParaRPr lang="ru-RU"/>
        </a:p>
      </dgm:t>
    </dgm:pt>
    <dgm:pt modelId="{9A9BA25E-8750-4608-A5D4-310E197275BF}">
      <dgm:prSet phldrT="[Текст]">
        <dgm:style>
          <a:lnRef idx="3">
            <a:schemeClr val="lt1"/>
          </a:lnRef>
          <a:fillRef idx="1">
            <a:schemeClr val="accent1"/>
          </a:fillRef>
          <a:effectRef idx="1">
            <a:schemeClr val="accent1"/>
          </a:effectRef>
          <a:fontRef idx="minor">
            <a:schemeClr val="lt1"/>
          </a:fontRef>
        </dgm:style>
      </dgm:prSet>
      <dgm:spPr/>
      <dgm:t>
        <a:bodyPr/>
        <a:lstStyle/>
        <a:p>
          <a:r>
            <a:rPr lang="en-US" dirty="0" smtClean="0"/>
            <a:t>The political driver was based on a vision that mobility across the European Union required higher levels of language competence in designated languages than was found to be the case at that point in time.</a:t>
          </a:r>
          <a:endParaRPr lang="ru-RU" dirty="0"/>
        </a:p>
      </dgm:t>
    </dgm:pt>
    <dgm:pt modelId="{CF0D8166-E63D-4B94-A5BE-D76F6D8FF36F}" type="parTrans" cxnId="{0DEDCEDB-201D-425F-BF74-BE781DDCE89A}">
      <dgm:prSet/>
      <dgm:spPr/>
      <dgm:t>
        <a:bodyPr/>
        <a:lstStyle/>
        <a:p>
          <a:endParaRPr lang="ru-RU"/>
        </a:p>
      </dgm:t>
    </dgm:pt>
    <dgm:pt modelId="{875B3A14-A181-4BE2-B93E-5FA7EEF2F4A5}" type="sibTrans" cxnId="{0DEDCEDB-201D-425F-BF74-BE781DDCE89A}">
      <dgm:prSet/>
      <dgm:spPr/>
      <dgm:t>
        <a:bodyPr/>
        <a:lstStyle/>
        <a:p>
          <a:endParaRPr lang="ru-RU"/>
        </a:p>
      </dgm:t>
    </dgm:pt>
    <dgm:pt modelId="{875B7374-23DB-416D-B503-C6739958527D}" type="pres">
      <dgm:prSet presAssocID="{79A18551-C20A-45B3-9D86-5F4824494435}" presName="Name0" presStyleCnt="0">
        <dgm:presLayoutVars>
          <dgm:dir/>
          <dgm:resizeHandles val="exact"/>
        </dgm:presLayoutVars>
      </dgm:prSet>
      <dgm:spPr/>
      <dgm:t>
        <a:bodyPr/>
        <a:lstStyle/>
        <a:p>
          <a:endParaRPr lang="ru-RU"/>
        </a:p>
      </dgm:t>
    </dgm:pt>
    <dgm:pt modelId="{B9CF9F4E-F3D6-45F2-8CCC-CAF1EF46D651}" type="pres">
      <dgm:prSet presAssocID="{C4E14AC0-BF10-4F2E-81D9-5EA07A45333D}" presName="node" presStyleLbl="node1" presStyleIdx="0" presStyleCnt="3" custScaleX="135143" custScaleY="180093">
        <dgm:presLayoutVars>
          <dgm:bulletEnabled val="1"/>
        </dgm:presLayoutVars>
      </dgm:prSet>
      <dgm:spPr/>
      <dgm:t>
        <a:bodyPr/>
        <a:lstStyle/>
        <a:p>
          <a:endParaRPr lang="ru-RU"/>
        </a:p>
      </dgm:t>
    </dgm:pt>
    <dgm:pt modelId="{6168F04A-2BA4-49DC-9DD8-7974F66E07D0}" type="pres">
      <dgm:prSet presAssocID="{A4754BDD-616B-4EBE-AA8E-FAA0EF35B95E}" presName="sibTrans" presStyleLbl="sibTrans2D1" presStyleIdx="0" presStyleCnt="3" custLinFactNeighborX="5878" custLinFactNeighborY="-1753"/>
      <dgm:spPr/>
      <dgm:t>
        <a:bodyPr/>
        <a:lstStyle/>
        <a:p>
          <a:endParaRPr lang="ru-RU"/>
        </a:p>
      </dgm:t>
    </dgm:pt>
    <dgm:pt modelId="{BC0E4C1C-F904-4447-8E89-E77A5CFCCA9A}" type="pres">
      <dgm:prSet presAssocID="{A4754BDD-616B-4EBE-AA8E-FAA0EF35B95E}" presName="connectorText" presStyleLbl="sibTrans2D1" presStyleIdx="0" presStyleCnt="3"/>
      <dgm:spPr/>
      <dgm:t>
        <a:bodyPr/>
        <a:lstStyle/>
        <a:p>
          <a:endParaRPr lang="ru-RU"/>
        </a:p>
      </dgm:t>
    </dgm:pt>
    <dgm:pt modelId="{4DD80776-0112-4804-B00A-1395C6002A7D}" type="pres">
      <dgm:prSet presAssocID="{4E81CDD3-9ED0-40EE-A598-395DDA9030F9}" presName="node" presStyleLbl="node1" presStyleIdx="1" presStyleCnt="3" custScaleX="132903" custScaleY="145783" custRadScaleRad="90706" custRadScaleInc="-24839">
        <dgm:presLayoutVars>
          <dgm:bulletEnabled val="1"/>
        </dgm:presLayoutVars>
      </dgm:prSet>
      <dgm:spPr/>
      <dgm:t>
        <a:bodyPr/>
        <a:lstStyle/>
        <a:p>
          <a:endParaRPr lang="ru-RU"/>
        </a:p>
      </dgm:t>
    </dgm:pt>
    <dgm:pt modelId="{FF29D5D6-A2DD-4885-AEB0-B8B5D763FEFD}" type="pres">
      <dgm:prSet presAssocID="{152E6549-30EC-450A-9A33-54D6A06256FD}" presName="sibTrans" presStyleLbl="sibTrans2D1" presStyleIdx="1" presStyleCnt="3"/>
      <dgm:spPr/>
      <dgm:t>
        <a:bodyPr/>
        <a:lstStyle/>
        <a:p>
          <a:endParaRPr lang="ru-RU"/>
        </a:p>
      </dgm:t>
    </dgm:pt>
    <dgm:pt modelId="{B162DD24-F062-4407-B47C-2A84DE52E96C}" type="pres">
      <dgm:prSet presAssocID="{152E6549-30EC-450A-9A33-54D6A06256FD}" presName="connectorText" presStyleLbl="sibTrans2D1" presStyleIdx="1" presStyleCnt="3"/>
      <dgm:spPr/>
      <dgm:t>
        <a:bodyPr/>
        <a:lstStyle/>
        <a:p>
          <a:endParaRPr lang="ru-RU"/>
        </a:p>
      </dgm:t>
    </dgm:pt>
    <dgm:pt modelId="{D5C144E8-A905-4F39-BDE0-88916C185606}" type="pres">
      <dgm:prSet presAssocID="{9A9BA25E-8750-4608-A5D4-310E197275BF}" presName="node" presStyleLbl="node1" presStyleIdx="2" presStyleCnt="3" custScaleX="132903" custScaleY="145783" custRadScaleRad="91288" custRadScaleInc="25003">
        <dgm:presLayoutVars>
          <dgm:bulletEnabled val="1"/>
        </dgm:presLayoutVars>
      </dgm:prSet>
      <dgm:spPr/>
      <dgm:t>
        <a:bodyPr/>
        <a:lstStyle/>
        <a:p>
          <a:endParaRPr lang="ru-RU"/>
        </a:p>
      </dgm:t>
    </dgm:pt>
    <dgm:pt modelId="{D73AF780-AE94-4160-B21F-47DD2C5F1157}" type="pres">
      <dgm:prSet presAssocID="{875B3A14-A181-4BE2-B93E-5FA7EEF2F4A5}" presName="sibTrans" presStyleLbl="sibTrans2D1" presStyleIdx="2" presStyleCnt="3" custLinFactNeighborX="7949" custLinFactNeighborY="14474"/>
      <dgm:spPr/>
      <dgm:t>
        <a:bodyPr/>
        <a:lstStyle/>
        <a:p>
          <a:endParaRPr lang="ru-RU"/>
        </a:p>
      </dgm:t>
    </dgm:pt>
    <dgm:pt modelId="{19AF92B2-3611-43C9-93B2-5CE2ECF56F8D}" type="pres">
      <dgm:prSet presAssocID="{875B3A14-A181-4BE2-B93E-5FA7EEF2F4A5}" presName="connectorText" presStyleLbl="sibTrans2D1" presStyleIdx="2" presStyleCnt="3"/>
      <dgm:spPr/>
      <dgm:t>
        <a:bodyPr/>
        <a:lstStyle/>
        <a:p>
          <a:endParaRPr lang="ru-RU"/>
        </a:p>
      </dgm:t>
    </dgm:pt>
  </dgm:ptLst>
  <dgm:cxnLst>
    <dgm:cxn modelId="{3000B7C0-78EE-4B25-8D33-5DF39F8C1624}" type="presOf" srcId="{C4E14AC0-BF10-4F2E-81D9-5EA07A45333D}" destId="{B9CF9F4E-F3D6-45F2-8CCC-CAF1EF46D651}" srcOrd="0" destOrd="0" presId="urn:microsoft.com/office/officeart/2005/8/layout/cycle7"/>
    <dgm:cxn modelId="{0DEDCEDB-201D-425F-BF74-BE781DDCE89A}" srcId="{79A18551-C20A-45B3-9D86-5F4824494435}" destId="{9A9BA25E-8750-4608-A5D4-310E197275BF}" srcOrd="2" destOrd="0" parTransId="{CF0D8166-E63D-4B94-A5BE-D76F6D8FF36F}" sibTransId="{875B3A14-A181-4BE2-B93E-5FA7EEF2F4A5}"/>
    <dgm:cxn modelId="{70F5CC4E-03CA-456F-B8FD-F3974388BA0D}" type="presOf" srcId="{152E6549-30EC-450A-9A33-54D6A06256FD}" destId="{FF29D5D6-A2DD-4885-AEB0-B8B5D763FEFD}" srcOrd="0" destOrd="0" presId="urn:microsoft.com/office/officeart/2005/8/layout/cycle7"/>
    <dgm:cxn modelId="{C256AF9C-D207-4C22-8349-74365F827815}" type="presOf" srcId="{9A9BA25E-8750-4608-A5D4-310E197275BF}" destId="{D5C144E8-A905-4F39-BDE0-88916C185606}" srcOrd="0" destOrd="0" presId="urn:microsoft.com/office/officeart/2005/8/layout/cycle7"/>
    <dgm:cxn modelId="{DBE395AB-00C4-4C91-9332-7BFD0F797DDE}" type="presOf" srcId="{A4754BDD-616B-4EBE-AA8E-FAA0EF35B95E}" destId="{6168F04A-2BA4-49DC-9DD8-7974F66E07D0}" srcOrd="0" destOrd="0" presId="urn:microsoft.com/office/officeart/2005/8/layout/cycle7"/>
    <dgm:cxn modelId="{2413F043-AD33-4D92-A2F5-BEC9D7B83EAE}" srcId="{79A18551-C20A-45B3-9D86-5F4824494435}" destId="{C4E14AC0-BF10-4F2E-81D9-5EA07A45333D}" srcOrd="0" destOrd="0" parTransId="{2F9FEB75-A767-4990-8762-A5C301F0DBD3}" sibTransId="{A4754BDD-616B-4EBE-AA8E-FAA0EF35B95E}"/>
    <dgm:cxn modelId="{0DBF7A78-BBB3-49CA-9E64-CE605E0E70C2}" type="presOf" srcId="{79A18551-C20A-45B3-9D86-5F4824494435}" destId="{875B7374-23DB-416D-B503-C6739958527D}" srcOrd="0" destOrd="0" presId="urn:microsoft.com/office/officeart/2005/8/layout/cycle7"/>
    <dgm:cxn modelId="{0BBF597F-4178-4D99-946E-2CE5AFFD7D3B}" srcId="{79A18551-C20A-45B3-9D86-5F4824494435}" destId="{4E81CDD3-9ED0-40EE-A598-395DDA9030F9}" srcOrd="1" destOrd="0" parTransId="{B5A62DC5-A695-4113-BC6F-9FD8C20D8561}" sibTransId="{152E6549-30EC-450A-9A33-54D6A06256FD}"/>
    <dgm:cxn modelId="{8B1BDC36-C0A0-4DBF-BF7C-EF7F2A56E41D}" type="presOf" srcId="{A4754BDD-616B-4EBE-AA8E-FAA0EF35B95E}" destId="{BC0E4C1C-F904-4447-8E89-E77A5CFCCA9A}" srcOrd="1" destOrd="0" presId="urn:microsoft.com/office/officeart/2005/8/layout/cycle7"/>
    <dgm:cxn modelId="{3BAAD579-3657-411F-90F5-42AD5C61A9F0}" type="presOf" srcId="{875B3A14-A181-4BE2-B93E-5FA7EEF2F4A5}" destId="{19AF92B2-3611-43C9-93B2-5CE2ECF56F8D}" srcOrd="1" destOrd="0" presId="urn:microsoft.com/office/officeart/2005/8/layout/cycle7"/>
    <dgm:cxn modelId="{7F497A8E-5AFE-4BB0-9567-02C9694991A2}" type="presOf" srcId="{4E81CDD3-9ED0-40EE-A598-395DDA9030F9}" destId="{4DD80776-0112-4804-B00A-1395C6002A7D}" srcOrd="0" destOrd="0" presId="urn:microsoft.com/office/officeart/2005/8/layout/cycle7"/>
    <dgm:cxn modelId="{B9F8A148-70AA-4563-A70E-2B183B7C9506}" type="presOf" srcId="{152E6549-30EC-450A-9A33-54D6A06256FD}" destId="{B162DD24-F062-4407-B47C-2A84DE52E96C}" srcOrd="1" destOrd="0" presId="urn:microsoft.com/office/officeart/2005/8/layout/cycle7"/>
    <dgm:cxn modelId="{674E9724-7991-4FF4-B3E9-E3285D8E92B9}" type="presOf" srcId="{875B3A14-A181-4BE2-B93E-5FA7EEF2F4A5}" destId="{D73AF780-AE94-4160-B21F-47DD2C5F1157}" srcOrd="0" destOrd="0" presId="urn:microsoft.com/office/officeart/2005/8/layout/cycle7"/>
    <dgm:cxn modelId="{CB56CA14-3BE1-42E2-9B73-7CE2F6A0963C}" type="presParOf" srcId="{875B7374-23DB-416D-B503-C6739958527D}" destId="{B9CF9F4E-F3D6-45F2-8CCC-CAF1EF46D651}" srcOrd="0" destOrd="0" presId="urn:microsoft.com/office/officeart/2005/8/layout/cycle7"/>
    <dgm:cxn modelId="{A610BEAE-CD9C-4586-857A-B753CA474732}" type="presParOf" srcId="{875B7374-23DB-416D-B503-C6739958527D}" destId="{6168F04A-2BA4-49DC-9DD8-7974F66E07D0}" srcOrd="1" destOrd="0" presId="urn:microsoft.com/office/officeart/2005/8/layout/cycle7"/>
    <dgm:cxn modelId="{AF61B7C2-7336-47B4-8761-5ED3C3CD568D}" type="presParOf" srcId="{6168F04A-2BA4-49DC-9DD8-7974F66E07D0}" destId="{BC0E4C1C-F904-4447-8E89-E77A5CFCCA9A}" srcOrd="0" destOrd="0" presId="urn:microsoft.com/office/officeart/2005/8/layout/cycle7"/>
    <dgm:cxn modelId="{1F79D7A9-B23C-4E5D-A293-C3A890DA95AF}" type="presParOf" srcId="{875B7374-23DB-416D-B503-C6739958527D}" destId="{4DD80776-0112-4804-B00A-1395C6002A7D}" srcOrd="2" destOrd="0" presId="urn:microsoft.com/office/officeart/2005/8/layout/cycle7"/>
    <dgm:cxn modelId="{64954EED-1F4B-4C92-8F9C-9A359786DC92}" type="presParOf" srcId="{875B7374-23DB-416D-B503-C6739958527D}" destId="{FF29D5D6-A2DD-4885-AEB0-B8B5D763FEFD}" srcOrd="3" destOrd="0" presId="urn:microsoft.com/office/officeart/2005/8/layout/cycle7"/>
    <dgm:cxn modelId="{3342E563-4C7B-41F4-B256-8387C4E2530D}" type="presParOf" srcId="{FF29D5D6-A2DD-4885-AEB0-B8B5D763FEFD}" destId="{B162DD24-F062-4407-B47C-2A84DE52E96C}" srcOrd="0" destOrd="0" presId="urn:microsoft.com/office/officeart/2005/8/layout/cycle7"/>
    <dgm:cxn modelId="{B9285820-6846-4B6B-B2A7-8061106FB6D3}" type="presParOf" srcId="{875B7374-23DB-416D-B503-C6739958527D}" destId="{D5C144E8-A905-4F39-BDE0-88916C185606}" srcOrd="4" destOrd="0" presId="urn:microsoft.com/office/officeart/2005/8/layout/cycle7"/>
    <dgm:cxn modelId="{DC9661FB-6E10-40A7-84BD-B9726B8EB979}" type="presParOf" srcId="{875B7374-23DB-416D-B503-C6739958527D}" destId="{D73AF780-AE94-4160-B21F-47DD2C5F1157}" srcOrd="5" destOrd="0" presId="urn:microsoft.com/office/officeart/2005/8/layout/cycle7"/>
    <dgm:cxn modelId="{4A388C13-21B5-4CB0-AD48-4516241C53CC}" type="presParOf" srcId="{D73AF780-AE94-4160-B21F-47DD2C5F1157}" destId="{19AF92B2-3611-43C9-93B2-5CE2ECF56F8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DB090-DCC2-4E6D-A835-461DD07FDF4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703EB9B-287B-4BD4-B400-F85947753F8B}">
      <dgm:prSet phldrT="[Текст]" custT="1"/>
      <dgm:spPr>
        <a:xfrm>
          <a:off x="2571750" y="130530"/>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Multiple focus approach</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6DF5E00B-BEC5-46BE-A3AE-12AD4DC2E452}" type="parTrans" cxnId="{4AB3F45D-7271-4EA3-9F4C-29B6F1AF70FE}">
      <dgm:prSet/>
      <dgm:spPr/>
      <dgm:t>
        <a:bodyPr/>
        <a:lstStyle/>
        <a:p>
          <a:endParaRPr lang="ru-RU" sz="1400">
            <a:latin typeface="Times New Roman" pitchFamily="18" charset="0"/>
            <a:cs typeface="Times New Roman" pitchFamily="18" charset="0"/>
          </a:endParaRPr>
        </a:p>
      </dgm:t>
    </dgm:pt>
    <dgm:pt modelId="{DDC40B03-28B0-4F0E-9F4E-8FEFB8039C45}" type="sibTrans" cxnId="{4AB3F45D-7271-4EA3-9F4C-29B6F1AF70FE}">
      <dgm:prSet/>
      <dgm:spPr/>
      <dgm:t>
        <a:bodyPr/>
        <a:lstStyle/>
        <a:p>
          <a:endParaRPr lang="ru-RU" sz="1400">
            <a:latin typeface="Times New Roman" pitchFamily="18" charset="0"/>
            <a:cs typeface="Times New Roman" pitchFamily="18" charset="0"/>
          </a:endParaRPr>
        </a:p>
      </dgm:t>
    </dgm:pt>
    <dgm:pt modelId="{093A7B39-898B-4D61-A29C-3E959070B836}">
      <dgm:prSet phldrT="[Текст]" custT="1"/>
      <dgm:spPr>
        <a:xfrm>
          <a:off x="1440179" y="1273416"/>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Safe and enriching learning environment</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ED2E7B1D-6437-4615-B04C-8FE4700C35AF}" type="parTrans" cxnId="{F766F2FF-C840-4D23-B900-AF9A4073B82E}">
      <dgm:prSet/>
      <dgm:spPr>
        <a:xfrm>
          <a:off x="1920239" y="784098"/>
          <a:ext cx="1131570" cy="359016"/>
        </a:xfrm>
        <a:noFill/>
        <a:ln w="25400" cap="flat" cmpd="sng" algn="ctr">
          <a:solidFill>
            <a:srgbClr val="4F81BD">
              <a:shade val="60000"/>
              <a:hueOff val="0"/>
              <a:satOff val="0"/>
              <a:lumOff val="0"/>
              <a:alphaOff val="0"/>
            </a:srgbClr>
          </a:solidFill>
          <a:prstDash val="solid"/>
        </a:ln>
        <a:effectLst/>
      </dgm:spPr>
      <dgm:t>
        <a:bodyPr/>
        <a:lstStyle/>
        <a:p>
          <a:endParaRPr lang="ru-RU" sz="1400">
            <a:latin typeface="Times New Roman" pitchFamily="18" charset="0"/>
            <a:cs typeface="Times New Roman" pitchFamily="18" charset="0"/>
          </a:endParaRPr>
        </a:p>
      </dgm:t>
    </dgm:pt>
    <dgm:pt modelId="{D1E4F823-240A-4EC6-A874-7BA95BD5CEB7}" type="sibTrans" cxnId="{F766F2FF-C840-4D23-B900-AF9A4073B82E}">
      <dgm:prSet/>
      <dgm:spPr/>
      <dgm:t>
        <a:bodyPr/>
        <a:lstStyle/>
        <a:p>
          <a:endParaRPr lang="ru-RU" sz="1400">
            <a:latin typeface="Times New Roman" pitchFamily="18" charset="0"/>
            <a:cs typeface="Times New Roman" pitchFamily="18" charset="0"/>
          </a:endParaRPr>
        </a:p>
      </dgm:t>
    </dgm:pt>
    <dgm:pt modelId="{21B27F59-1FF3-4E6A-AAAE-9AE259ED7406}">
      <dgm:prSet phldrT="[Текст]" custT="1"/>
      <dgm:spPr>
        <a:xfrm>
          <a:off x="685799" y="2416301"/>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Active learning</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F9B5E0A8-0836-49B9-BF50-31933456EA2B}" type="parTrans" cxnId="{9A1D27DD-ACD5-44EA-85A1-CFE512DCBAC9}">
      <dgm:prSet/>
      <dgm:spPr>
        <a:xfrm>
          <a:off x="1165859" y="1926983"/>
          <a:ext cx="754380" cy="359016"/>
        </a:xfrm>
        <a:noFill/>
        <a:ln w="25400" cap="flat" cmpd="sng" algn="ctr">
          <a:solidFill>
            <a:srgbClr val="4F81BD">
              <a:shade val="80000"/>
              <a:hueOff val="0"/>
              <a:satOff val="0"/>
              <a:lumOff val="0"/>
              <a:alphaOff val="0"/>
            </a:srgbClr>
          </a:solidFill>
          <a:prstDash val="solid"/>
        </a:ln>
        <a:effectLst/>
      </dgm:spPr>
      <dgm:t>
        <a:bodyPr/>
        <a:lstStyle/>
        <a:p>
          <a:endParaRPr lang="ru-RU" sz="1400">
            <a:latin typeface="Times New Roman" pitchFamily="18" charset="0"/>
            <a:cs typeface="Times New Roman" pitchFamily="18" charset="0"/>
          </a:endParaRPr>
        </a:p>
      </dgm:t>
    </dgm:pt>
    <dgm:pt modelId="{E606936E-207D-48FA-9480-D8F51D1DBE16}" type="sibTrans" cxnId="{9A1D27DD-ACD5-44EA-85A1-CFE512DCBAC9}">
      <dgm:prSet/>
      <dgm:spPr/>
      <dgm:t>
        <a:bodyPr/>
        <a:lstStyle/>
        <a:p>
          <a:endParaRPr lang="ru-RU" sz="1400">
            <a:latin typeface="Times New Roman" pitchFamily="18" charset="0"/>
            <a:cs typeface="Times New Roman" pitchFamily="18" charset="0"/>
          </a:endParaRPr>
        </a:p>
      </dgm:t>
    </dgm:pt>
    <dgm:pt modelId="{F0A0C592-E189-409F-8025-44C15147C323}">
      <dgm:prSet phldrT="[Текст]" custT="1"/>
      <dgm:spPr>
        <a:xfrm>
          <a:off x="2194560" y="2416301"/>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Scaffolding</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0F861D80-CB56-4811-8485-F09E49F55307}" type="parTrans" cxnId="{EDB878F4-298A-44E8-A7C9-8582D1550903}">
      <dgm:prSet/>
      <dgm:spPr>
        <a:xfrm>
          <a:off x="1920239" y="1926983"/>
          <a:ext cx="754380" cy="359016"/>
        </a:xfrm>
        <a:noFill/>
        <a:ln w="25400" cap="flat" cmpd="sng" algn="ctr">
          <a:solidFill>
            <a:srgbClr val="4F81BD">
              <a:shade val="80000"/>
              <a:hueOff val="0"/>
              <a:satOff val="0"/>
              <a:lumOff val="0"/>
              <a:alphaOff val="0"/>
            </a:srgbClr>
          </a:solidFill>
          <a:prstDash val="solid"/>
        </a:ln>
        <a:effectLst/>
      </dgm:spPr>
      <dgm:t>
        <a:bodyPr/>
        <a:lstStyle/>
        <a:p>
          <a:endParaRPr lang="ru-RU" sz="1400">
            <a:latin typeface="Times New Roman" pitchFamily="18" charset="0"/>
            <a:cs typeface="Times New Roman" pitchFamily="18" charset="0"/>
          </a:endParaRPr>
        </a:p>
      </dgm:t>
    </dgm:pt>
    <dgm:pt modelId="{B07899ED-BF84-49BF-86E4-B8306A936A0E}" type="sibTrans" cxnId="{EDB878F4-298A-44E8-A7C9-8582D1550903}">
      <dgm:prSet/>
      <dgm:spPr/>
      <dgm:t>
        <a:bodyPr/>
        <a:lstStyle/>
        <a:p>
          <a:endParaRPr lang="ru-RU" sz="1400">
            <a:latin typeface="Times New Roman" pitchFamily="18" charset="0"/>
            <a:cs typeface="Times New Roman" pitchFamily="18" charset="0"/>
          </a:endParaRPr>
        </a:p>
      </dgm:t>
    </dgm:pt>
    <dgm:pt modelId="{308021B8-B88D-4520-9B6B-5E200283CF4D}">
      <dgm:prSet phldrT="[Текст]" custT="1"/>
      <dgm:spPr>
        <a:xfrm>
          <a:off x="3703320" y="1273416"/>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Authenticity</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A7DFE683-2196-4067-98F3-80C709861C64}" type="parTrans" cxnId="{3D4B05A6-15E8-45EA-930B-67378063C66C}">
      <dgm:prSet/>
      <dgm:spPr>
        <a:xfrm>
          <a:off x="3051810" y="784098"/>
          <a:ext cx="1131570" cy="359016"/>
        </a:xfrm>
        <a:noFill/>
        <a:ln w="25400" cap="flat" cmpd="sng" algn="ctr">
          <a:solidFill>
            <a:srgbClr val="4F81BD">
              <a:shade val="60000"/>
              <a:hueOff val="0"/>
              <a:satOff val="0"/>
              <a:lumOff val="0"/>
              <a:alphaOff val="0"/>
            </a:srgbClr>
          </a:solidFill>
          <a:prstDash val="solid"/>
        </a:ln>
        <a:effectLst/>
      </dgm:spPr>
      <dgm:t>
        <a:bodyPr/>
        <a:lstStyle/>
        <a:p>
          <a:endParaRPr lang="ru-RU" sz="1400">
            <a:latin typeface="Times New Roman" pitchFamily="18" charset="0"/>
            <a:cs typeface="Times New Roman" pitchFamily="18" charset="0"/>
          </a:endParaRPr>
        </a:p>
      </dgm:t>
    </dgm:pt>
    <dgm:pt modelId="{FC0D9184-5BB1-453B-86B1-76003BE0458D}" type="sibTrans" cxnId="{3D4B05A6-15E8-45EA-930B-67378063C66C}">
      <dgm:prSet/>
      <dgm:spPr/>
      <dgm:t>
        <a:bodyPr/>
        <a:lstStyle/>
        <a:p>
          <a:endParaRPr lang="ru-RU" sz="1400">
            <a:latin typeface="Times New Roman" pitchFamily="18" charset="0"/>
            <a:cs typeface="Times New Roman" pitchFamily="18" charset="0"/>
          </a:endParaRPr>
        </a:p>
      </dgm:t>
    </dgm:pt>
    <dgm:pt modelId="{82B73413-7DC4-4226-960E-008747ADF0F4}">
      <dgm:prSet phldrT="[Текст]" custT="1"/>
      <dgm:spPr>
        <a:xfrm>
          <a:off x="3703320" y="2416301"/>
          <a:ext cx="1234440" cy="7838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Times New Roman" pitchFamily="18" charset="0"/>
              <a:ea typeface="+mn-ea"/>
              <a:cs typeface="Times New Roman" pitchFamily="18" charset="0"/>
            </a:rPr>
            <a:t>Cooperation</a:t>
          </a:r>
          <a:endParaRPr lang="ru-RU" sz="1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845D591D-505E-4FA7-BCCA-DB26B7D9CFFE}" type="parTrans" cxnId="{605E1094-B182-40D5-8556-BD8856FAF59B}">
      <dgm:prSet/>
      <dgm:spPr>
        <a:xfrm>
          <a:off x="4137660" y="1926983"/>
          <a:ext cx="91440" cy="359016"/>
        </a:xfrm>
        <a:noFill/>
        <a:ln w="25400" cap="flat" cmpd="sng" algn="ctr">
          <a:solidFill>
            <a:srgbClr val="4F81BD">
              <a:shade val="80000"/>
              <a:hueOff val="0"/>
              <a:satOff val="0"/>
              <a:lumOff val="0"/>
              <a:alphaOff val="0"/>
            </a:srgbClr>
          </a:solidFill>
          <a:prstDash val="solid"/>
        </a:ln>
        <a:effectLst/>
      </dgm:spPr>
      <dgm:t>
        <a:bodyPr/>
        <a:lstStyle/>
        <a:p>
          <a:endParaRPr lang="ru-RU" sz="1400">
            <a:latin typeface="Times New Roman" pitchFamily="18" charset="0"/>
            <a:cs typeface="Times New Roman" pitchFamily="18" charset="0"/>
          </a:endParaRPr>
        </a:p>
      </dgm:t>
    </dgm:pt>
    <dgm:pt modelId="{266B6128-0B31-4CF4-9A4D-BD22A9AC4DC2}" type="sibTrans" cxnId="{605E1094-B182-40D5-8556-BD8856FAF59B}">
      <dgm:prSet/>
      <dgm:spPr/>
      <dgm:t>
        <a:bodyPr/>
        <a:lstStyle/>
        <a:p>
          <a:endParaRPr lang="ru-RU" sz="1400">
            <a:latin typeface="Times New Roman" pitchFamily="18" charset="0"/>
            <a:cs typeface="Times New Roman" pitchFamily="18" charset="0"/>
          </a:endParaRPr>
        </a:p>
      </dgm:t>
    </dgm:pt>
    <dgm:pt modelId="{2D520EB3-51BA-47CE-84A6-C945A1830817}" type="pres">
      <dgm:prSet presAssocID="{0C9DB090-DCC2-4E6D-A835-461DD07FDF4F}" presName="hierChild1" presStyleCnt="0">
        <dgm:presLayoutVars>
          <dgm:chPref val="1"/>
          <dgm:dir/>
          <dgm:animOne val="branch"/>
          <dgm:animLvl val="lvl"/>
          <dgm:resizeHandles/>
        </dgm:presLayoutVars>
      </dgm:prSet>
      <dgm:spPr/>
      <dgm:t>
        <a:bodyPr/>
        <a:lstStyle/>
        <a:p>
          <a:endParaRPr lang="ru-RU"/>
        </a:p>
      </dgm:t>
    </dgm:pt>
    <dgm:pt modelId="{020D12AE-395A-492A-ADC3-6FE3CDCB265F}" type="pres">
      <dgm:prSet presAssocID="{4703EB9B-287B-4BD4-B400-F85947753F8B}" presName="hierRoot1" presStyleCnt="0"/>
      <dgm:spPr/>
    </dgm:pt>
    <dgm:pt modelId="{61457291-9E71-4771-A794-9BD7859D7329}" type="pres">
      <dgm:prSet presAssocID="{4703EB9B-287B-4BD4-B400-F85947753F8B}" presName="composite" presStyleCnt="0"/>
      <dgm:spPr/>
    </dgm:pt>
    <dgm:pt modelId="{0690CB3D-3FB8-40EF-B634-A641D8C325A3}" type="pres">
      <dgm:prSet presAssocID="{4703EB9B-287B-4BD4-B400-F85947753F8B}" presName="background" presStyleLbl="node0" presStyleIdx="0" presStyleCnt="1"/>
      <dgm:spPr>
        <a:xfrm>
          <a:off x="2434590" y="228"/>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1E6302EE-1D0C-43A8-86EF-3C4DC882DCA7}" type="pres">
      <dgm:prSet presAssocID="{4703EB9B-287B-4BD4-B400-F85947753F8B}" presName="text" presStyleLbl="fgAcc0" presStyleIdx="0" presStyleCnt="1">
        <dgm:presLayoutVars>
          <dgm:chPref val="3"/>
        </dgm:presLayoutVars>
      </dgm:prSet>
      <dgm:spPr>
        <a:prstGeom prst="roundRect">
          <a:avLst>
            <a:gd name="adj" fmla="val 10000"/>
          </a:avLst>
        </a:prstGeom>
      </dgm:spPr>
      <dgm:t>
        <a:bodyPr/>
        <a:lstStyle/>
        <a:p>
          <a:endParaRPr lang="ru-RU"/>
        </a:p>
      </dgm:t>
    </dgm:pt>
    <dgm:pt modelId="{18AB8804-0509-48ED-8392-B2181ACCC2C3}" type="pres">
      <dgm:prSet presAssocID="{4703EB9B-287B-4BD4-B400-F85947753F8B}" presName="hierChild2" presStyleCnt="0"/>
      <dgm:spPr/>
    </dgm:pt>
    <dgm:pt modelId="{36D259F8-8C32-4FB5-AD4F-CD17BFC75080}" type="pres">
      <dgm:prSet presAssocID="{ED2E7B1D-6437-4615-B04C-8FE4700C35AF}" presName="Name10" presStyleLbl="parChTrans1D2" presStyleIdx="0" presStyleCnt="2"/>
      <dgm:spPr>
        <a:custGeom>
          <a:avLst/>
          <a:gdLst/>
          <a:ahLst/>
          <a:cxnLst/>
          <a:rect l="0" t="0" r="0" b="0"/>
          <a:pathLst>
            <a:path>
              <a:moveTo>
                <a:pt x="1131570" y="0"/>
              </a:moveTo>
              <a:lnTo>
                <a:pt x="1131570" y="244659"/>
              </a:lnTo>
              <a:lnTo>
                <a:pt x="0" y="244659"/>
              </a:lnTo>
              <a:lnTo>
                <a:pt x="0" y="359016"/>
              </a:lnTo>
            </a:path>
          </a:pathLst>
        </a:custGeom>
      </dgm:spPr>
      <dgm:t>
        <a:bodyPr/>
        <a:lstStyle/>
        <a:p>
          <a:endParaRPr lang="ru-RU"/>
        </a:p>
      </dgm:t>
    </dgm:pt>
    <dgm:pt modelId="{0D0E9439-8F81-4B76-AA34-F6BA20A16FC7}" type="pres">
      <dgm:prSet presAssocID="{093A7B39-898B-4D61-A29C-3E959070B836}" presName="hierRoot2" presStyleCnt="0"/>
      <dgm:spPr/>
    </dgm:pt>
    <dgm:pt modelId="{74C9A5E2-E2F9-495C-9777-5D1D431CE265}" type="pres">
      <dgm:prSet presAssocID="{093A7B39-898B-4D61-A29C-3E959070B836}" presName="composite2" presStyleCnt="0"/>
      <dgm:spPr/>
    </dgm:pt>
    <dgm:pt modelId="{981CA2E4-F13B-49A9-AF79-F6729BE5CD0C}" type="pres">
      <dgm:prSet presAssocID="{093A7B39-898B-4D61-A29C-3E959070B836}" presName="background2" presStyleLbl="node2" presStyleIdx="0" presStyleCnt="2"/>
      <dgm:spPr>
        <a:xfrm>
          <a:off x="1303019" y="1143114"/>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A36FBBA3-3E5D-428F-847B-11CFEC60F61C}" type="pres">
      <dgm:prSet presAssocID="{093A7B39-898B-4D61-A29C-3E959070B836}" presName="text2" presStyleLbl="fgAcc2" presStyleIdx="0" presStyleCnt="2">
        <dgm:presLayoutVars>
          <dgm:chPref val="3"/>
        </dgm:presLayoutVars>
      </dgm:prSet>
      <dgm:spPr>
        <a:prstGeom prst="roundRect">
          <a:avLst>
            <a:gd name="adj" fmla="val 10000"/>
          </a:avLst>
        </a:prstGeom>
      </dgm:spPr>
      <dgm:t>
        <a:bodyPr/>
        <a:lstStyle/>
        <a:p>
          <a:endParaRPr lang="ru-RU"/>
        </a:p>
      </dgm:t>
    </dgm:pt>
    <dgm:pt modelId="{AFD759E3-1D5F-4740-95F5-3D66CE4D8BF1}" type="pres">
      <dgm:prSet presAssocID="{093A7B39-898B-4D61-A29C-3E959070B836}" presName="hierChild3" presStyleCnt="0"/>
      <dgm:spPr/>
    </dgm:pt>
    <dgm:pt modelId="{AD533188-AE93-4BC8-B18E-D8FF48C963AC}" type="pres">
      <dgm:prSet presAssocID="{F9B5E0A8-0836-49B9-BF50-31933456EA2B}" presName="Name17" presStyleLbl="parChTrans1D3" presStyleIdx="0" presStyleCnt="3"/>
      <dgm:spPr>
        <a:custGeom>
          <a:avLst/>
          <a:gdLst/>
          <a:ahLst/>
          <a:cxnLst/>
          <a:rect l="0" t="0" r="0" b="0"/>
          <a:pathLst>
            <a:path>
              <a:moveTo>
                <a:pt x="754380" y="0"/>
              </a:moveTo>
              <a:lnTo>
                <a:pt x="754380" y="244659"/>
              </a:lnTo>
              <a:lnTo>
                <a:pt x="0" y="244659"/>
              </a:lnTo>
              <a:lnTo>
                <a:pt x="0" y="359016"/>
              </a:lnTo>
            </a:path>
          </a:pathLst>
        </a:custGeom>
      </dgm:spPr>
      <dgm:t>
        <a:bodyPr/>
        <a:lstStyle/>
        <a:p>
          <a:endParaRPr lang="ru-RU"/>
        </a:p>
      </dgm:t>
    </dgm:pt>
    <dgm:pt modelId="{8C8DE6E0-2A78-4561-9083-F163FE6FAB28}" type="pres">
      <dgm:prSet presAssocID="{21B27F59-1FF3-4E6A-AAAE-9AE259ED7406}" presName="hierRoot3" presStyleCnt="0"/>
      <dgm:spPr/>
    </dgm:pt>
    <dgm:pt modelId="{0849EFB1-4884-4D7E-A181-07BCB20301C4}" type="pres">
      <dgm:prSet presAssocID="{21B27F59-1FF3-4E6A-AAAE-9AE259ED7406}" presName="composite3" presStyleCnt="0"/>
      <dgm:spPr/>
    </dgm:pt>
    <dgm:pt modelId="{89495FAD-6579-49AA-B47C-E5CE94446F98}" type="pres">
      <dgm:prSet presAssocID="{21B27F59-1FF3-4E6A-AAAE-9AE259ED7406}" presName="background3" presStyleLbl="node3" presStyleIdx="0" presStyleCnt="3"/>
      <dgm:spPr>
        <a:xfrm>
          <a:off x="548639" y="2285999"/>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57C12BDF-7B75-4411-B0C5-2C7C30B8EA9F}" type="pres">
      <dgm:prSet presAssocID="{21B27F59-1FF3-4E6A-AAAE-9AE259ED7406}" presName="text3" presStyleLbl="fgAcc3" presStyleIdx="0" presStyleCnt="3">
        <dgm:presLayoutVars>
          <dgm:chPref val="3"/>
        </dgm:presLayoutVars>
      </dgm:prSet>
      <dgm:spPr>
        <a:prstGeom prst="roundRect">
          <a:avLst>
            <a:gd name="adj" fmla="val 10000"/>
          </a:avLst>
        </a:prstGeom>
      </dgm:spPr>
      <dgm:t>
        <a:bodyPr/>
        <a:lstStyle/>
        <a:p>
          <a:endParaRPr lang="ru-RU"/>
        </a:p>
      </dgm:t>
    </dgm:pt>
    <dgm:pt modelId="{FEFFE3AB-A48B-4F6E-A0D2-B320DA19C46E}" type="pres">
      <dgm:prSet presAssocID="{21B27F59-1FF3-4E6A-AAAE-9AE259ED7406}" presName="hierChild4" presStyleCnt="0"/>
      <dgm:spPr/>
    </dgm:pt>
    <dgm:pt modelId="{E6D9DFB0-294D-437E-90BC-178A487CA157}" type="pres">
      <dgm:prSet presAssocID="{0F861D80-CB56-4811-8485-F09E49F55307}" presName="Name17" presStyleLbl="parChTrans1D3" presStyleIdx="1" presStyleCnt="3"/>
      <dgm:spPr>
        <a:custGeom>
          <a:avLst/>
          <a:gdLst/>
          <a:ahLst/>
          <a:cxnLst/>
          <a:rect l="0" t="0" r="0" b="0"/>
          <a:pathLst>
            <a:path>
              <a:moveTo>
                <a:pt x="0" y="0"/>
              </a:moveTo>
              <a:lnTo>
                <a:pt x="0" y="244659"/>
              </a:lnTo>
              <a:lnTo>
                <a:pt x="754380" y="244659"/>
              </a:lnTo>
              <a:lnTo>
                <a:pt x="754380" y="359016"/>
              </a:lnTo>
            </a:path>
          </a:pathLst>
        </a:custGeom>
      </dgm:spPr>
      <dgm:t>
        <a:bodyPr/>
        <a:lstStyle/>
        <a:p>
          <a:endParaRPr lang="ru-RU"/>
        </a:p>
      </dgm:t>
    </dgm:pt>
    <dgm:pt modelId="{8B515ED8-BA81-4171-BE69-62F3B9058844}" type="pres">
      <dgm:prSet presAssocID="{F0A0C592-E189-409F-8025-44C15147C323}" presName="hierRoot3" presStyleCnt="0"/>
      <dgm:spPr/>
    </dgm:pt>
    <dgm:pt modelId="{66479086-D2D6-47AF-867B-959E8B323810}" type="pres">
      <dgm:prSet presAssocID="{F0A0C592-E189-409F-8025-44C15147C323}" presName="composite3" presStyleCnt="0"/>
      <dgm:spPr/>
    </dgm:pt>
    <dgm:pt modelId="{947DE019-957C-4C57-852D-DABB76747D2E}" type="pres">
      <dgm:prSet presAssocID="{F0A0C592-E189-409F-8025-44C15147C323}" presName="background3" presStyleLbl="node3" presStyleIdx="1" presStyleCnt="3"/>
      <dgm:spPr>
        <a:xfrm>
          <a:off x="2057399" y="2285999"/>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733BC1E8-3AB9-4C50-805E-2591371CA090}" type="pres">
      <dgm:prSet presAssocID="{F0A0C592-E189-409F-8025-44C15147C323}" presName="text3" presStyleLbl="fgAcc3" presStyleIdx="1" presStyleCnt="3">
        <dgm:presLayoutVars>
          <dgm:chPref val="3"/>
        </dgm:presLayoutVars>
      </dgm:prSet>
      <dgm:spPr>
        <a:prstGeom prst="roundRect">
          <a:avLst>
            <a:gd name="adj" fmla="val 10000"/>
          </a:avLst>
        </a:prstGeom>
      </dgm:spPr>
      <dgm:t>
        <a:bodyPr/>
        <a:lstStyle/>
        <a:p>
          <a:endParaRPr lang="ru-RU"/>
        </a:p>
      </dgm:t>
    </dgm:pt>
    <dgm:pt modelId="{56E6E542-CA9E-4B01-B484-5882E5F4B79A}" type="pres">
      <dgm:prSet presAssocID="{F0A0C592-E189-409F-8025-44C15147C323}" presName="hierChild4" presStyleCnt="0"/>
      <dgm:spPr/>
    </dgm:pt>
    <dgm:pt modelId="{B783E7DC-E679-4C1A-9E75-C6A48E25E90D}" type="pres">
      <dgm:prSet presAssocID="{A7DFE683-2196-4067-98F3-80C709861C64}" presName="Name10" presStyleLbl="parChTrans1D2" presStyleIdx="1" presStyleCnt="2"/>
      <dgm:spPr>
        <a:custGeom>
          <a:avLst/>
          <a:gdLst/>
          <a:ahLst/>
          <a:cxnLst/>
          <a:rect l="0" t="0" r="0" b="0"/>
          <a:pathLst>
            <a:path>
              <a:moveTo>
                <a:pt x="0" y="0"/>
              </a:moveTo>
              <a:lnTo>
                <a:pt x="0" y="244659"/>
              </a:lnTo>
              <a:lnTo>
                <a:pt x="1131570" y="244659"/>
              </a:lnTo>
              <a:lnTo>
                <a:pt x="1131570" y="359016"/>
              </a:lnTo>
            </a:path>
          </a:pathLst>
        </a:custGeom>
      </dgm:spPr>
      <dgm:t>
        <a:bodyPr/>
        <a:lstStyle/>
        <a:p>
          <a:endParaRPr lang="ru-RU"/>
        </a:p>
      </dgm:t>
    </dgm:pt>
    <dgm:pt modelId="{ABD878A0-3EC6-46FC-865E-7B6781753EB4}" type="pres">
      <dgm:prSet presAssocID="{308021B8-B88D-4520-9B6B-5E200283CF4D}" presName="hierRoot2" presStyleCnt="0"/>
      <dgm:spPr/>
    </dgm:pt>
    <dgm:pt modelId="{5DD0883A-44C6-49D2-B8CB-170D83D71DF9}" type="pres">
      <dgm:prSet presAssocID="{308021B8-B88D-4520-9B6B-5E200283CF4D}" presName="composite2" presStyleCnt="0"/>
      <dgm:spPr/>
    </dgm:pt>
    <dgm:pt modelId="{48B9BCCA-186A-4AAF-9E43-B267790C0FE5}" type="pres">
      <dgm:prSet presAssocID="{308021B8-B88D-4520-9B6B-5E200283CF4D}" presName="background2" presStyleLbl="node2" presStyleIdx="1" presStyleCnt="2"/>
      <dgm:spPr>
        <a:xfrm>
          <a:off x="3566160" y="1143114"/>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74A9B4BA-5D61-4545-BCE0-F1564E77B32E}" type="pres">
      <dgm:prSet presAssocID="{308021B8-B88D-4520-9B6B-5E200283CF4D}" presName="text2" presStyleLbl="fgAcc2" presStyleIdx="1" presStyleCnt="2">
        <dgm:presLayoutVars>
          <dgm:chPref val="3"/>
        </dgm:presLayoutVars>
      </dgm:prSet>
      <dgm:spPr>
        <a:prstGeom prst="roundRect">
          <a:avLst>
            <a:gd name="adj" fmla="val 10000"/>
          </a:avLst>
        </a:prstGeom>
      </dgm:spPr>
      <dgm:t>
        <a:bodyPr/>
        <a:lstStyle/>
        <a:p>
          <a:endParaRPr lang="ru-RU"/>
        </a:p>
      </dgm:t>
    </dgm:pt>
    <dgm:pt modelId="{73646FB5-548E-45A6-9F44-E2D0B48D0268}" type="pres">
      <dgm:prSet presAssocID="{308021B8-B88D-4520-9B6B-5E200283CF4D}" presName="hierChild3" presStyleCnt="0"/>
      <dgm:spPr/>
    </dgm:pt>
    <dgm:pt modelId="{EFA69364-453F-43C8-8CED-0C29BC1B0CF8}" type="pres">
      <dgm:prSet presAssocID="{845D591D-505E-4FA7-BCCA-DB26B7D9CFFE}" presName="Name17" presStyleLbl="parChTrans1D3" presStyleIdx="2" presStyleCnt="3"/>
      <dgm:spPr>
        <a:custGeom>
          <a:avLst/>
          <a:gdLst/>
          <a:ahLst/>
          <a:cxnLst/>
          <a:rect l="0" t="0" r="0" b="0"/>
          <a:pathLst>
            <a:path>
              <a:moveTo>
                <a:pt x="45720" y="0"/>
              </a:moveTo>
              <a:lnTo>
                <a:pt x="45720" y="359016"/>
              </a:lnTo>
            </a:path>
          </a:pathLst>
        </a:custGeom>
      </dgm:spPr>
      <dgm:t>
        <a:bodyPr/>
        <a:lstStyle/>
        <a:p>
          <a:endParaRPr lang="ru-RU"/>
        </a:p>
      </dgm:t>
    </dgm:pt>
    <dgm:pt modelId="{A5AD5C7D-B842-4CEF-9C18-37F479D9725E}" type="pres">
      <dgm:prSet presAssocID="{82B73413-7DC4-4226-960E-008747ADF0F4}" presName="hierRoot3" presStyleCnt="0"/>
      <dgm:spPr/>
    </dgm:pt>
    <dgm:pt modelId="{3BE2243B-61CB-472E-9B86-D5F1C3BD23D9}" type="pres">
      <dgm:prSet presAssocID="{82B73413-7DC4-4226-960E-008747ADF0F4}" presName="composite3" presStyleCnt="0"/>
      <dgm:spPr/>
    </dgm:pt>
    <dgm:pt modelId="{CF433A62-B2F9-4C66-BF13-61DC411B313B}" type="pres">
      <dgm:prSet presAssocID="{82B73413-7DC4-4226-960E-008747ADF0F4}" presName="background3" presStyleLbl="node3" presStyleIdx="2" presStyleCnt="3"/>
      <dgm:spPr>
        <a:xfrm>
          <a:off x="3566160" y="2285999"/>
          <a:ext cx="1234440" cy="78386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ru-RU"/>
        </a:p>
      </dgm:t>
    </dgm:pt>
    <dgm:pt modelId="{6B675E6D-1E77-45E2-AEA1-B51D3CAA3751}" type="pres">
      <dgm:prSet presAssocID="{82B73413-7DC4-4226-960E-008747ADF0F4}" presName="text3" presStyleLbl="fgAcc3" presStyleIdx="2" presStyleCnt="3">
        <dgm:presLayoutVars>
          <dgm:chPref val="3"/>
        </dgm:presLayoutVars>
      </dgm:prSet>
      <dgm:spPr>
        <a:prstGeom prst="roundRect">
          <a:avLst>
            <a:gd name="adj" fmla="val 10000"/>
          </a:avLst>
        </a:prstGeom>
      </dgm:spPr>
      <dgm:t>
        <a:bodyPr/>
        <a:lstStyle/>
        <a:p>
          <a:endParaRPr lang="ru-RU"/>
        </a:p>
      </dgm:t>
    </dgm:pt>
    <dgm:pt modelId="{D45B7567-6BD9-4613-A8FC-2DB7C867984B}" type="pres">
      <dgm:prSet presAssocID="{82B73413-7DC4-4226-960E-008747ADF0F4}" presName="hierChild4" presStyleCnt="0"/>
      <dgm:spPr/>
    </dgm:pt>
  </dgm:ptLst>
  <dgm:cxnLst>
    <dgm:cxn modelId="{6D846DF1-E0BF-46EC-9C25-31A0B389A831}" type="presOf" srcId="{82B73413-7DC4-4226-960E-008747ADF0F4}" destId="{6B675E6D-1E77-45E2-AEA1-B51D3CAA3751}" srcOrd="0" destOrd="0" presId="urn:microsoft.com/office/officeart/2005/8/layout/hierarchy1"/>
    <dgm:cxn modelId="{4AB3F45D-7271-4EA3-9F4C-29B6F1AF70FE}" srcId="{0C9DB090-DCC2-4E6D-A835-461DD07FDF4F}" destId="{4703EB9B-287B-4BD4-B400-F85947753F8B}" srcOrd="0" destOrd="0" parTransId="{6DF5E00B-BEC5-46BE-A3AE-12AD4DC2E452}" sibTransId="{DDC40B03-28B0-4F0E-9F4E-8FEFB8039C45}"/>
    <dgm:cxn modelId="{37A56930-C747-4F37-A840-F7205FDD2C7F}" type="presOf" srcId="{A7DFE683-2196-4067-98F3-80C709861C64}" destId="{B783E7DC-E679-4C1A-9E75-C6A48E25E90D}" srcOrd="0" destOrd="0" presId="urn:microsoft.com/office/officeart/2005/8/layout/hierarchy1"/>
    <dgm:cxn modelId="{605E1094-B182-40D5-8556-BD8856FAF59B}" srcId="{308021B8-B88D-4520-9B6B-5E200283CF4D}" destId="{82B73413-7DC4-4226-960E-008747ADF0F4}" srcOrd="0" destOrd="0" parTransId="{845D591D-505E-4FA7-BCCA-DB26B7D9CFFE}" sibTransId="{266B6128-0B31-4CF4-9A4D-BD22A9AC4DC2}"/>
    <dgm:cxn modelId="{091618A9-1DDE-4B0D-80E3-5EEB3F8A2685}" type="presOf" srcId="{0C9DB090-DCC2-4E6D-A835-461DD07FDF4F}" destId="{2D520EB3-51BA-47CE-84A6-C945A1830817}" srcOrd="0" destOrd="0" presId="urn:microsoft.com/office/officeart/2005/8/layout/hierarchy1"/>
    <dgm:cxn modelId="{EF0EA874-CB88-4F6D-8889-26E859D3226B}" type="presOf" srcId="{845D591D-505E-4FA7-BCCA-DB26B7D9CFFE}" destId="{EFA69364-453F-43C8-8CED-0C29BC1B0CF8}" srcOrd="0" destOrd="0" presId="urn:microsoft.com/office/officeart/2005/8/layout/hierarchy1"/>
    <dgm:cxn modelId="{F766F2FF-C840-4D23-B900-AF9A4073B82E}" srcId="{4703EB9B-287B-4BD4-B400-F85947753F8B}" destId="{093A7B39-898B-4D61-A29C-3E959070B836}" srcOrd="0" destOrd="0" parTransId="{ED2E7B1D-6437-4615-B04C-8FE4700C35AF}" sibTransId="{D1E4F823-240A-4EC6-A874-7BA95BD5CEB7}"/>
    <dgm:cxn modelId="{0F44198E-6138-47DC-AED1-B845689216FC}" type="presOf" srcId="{21B27F59-1FF3-4E6A-AAAE-9AE259ED7406}" destId="{57C12BDF-7B75-4411-B0C5-2C7C30B8EA9F}" srcOrd="0" destOrd="0" presId="urn:microsoft.com/office/officeart/2005/8/layout/hierarchy1"/>
    <dgm:cxn modelId="{3D4B05A6-15E8-45EA-930B-67378063C66C}" srcId="{4703EB9B-287B-4BD4-B400-F85947753F8B}" destId="{308021B8-B88D-4520-9B6B-5E200283CF4D}" srcOrd="1" destOrd="0" parTransId="{A7DFE683-2196-4067-98F3-80C709861C64}" sibTransId="{FC0D9184-5BB1-453B-86B1-76003BE0458D}"/>
    <dgm:cxn modelId="{2FEF7930-DA4B-45F2-A6C2-225682A4D2AD}" type="presOf" srcId="{ED2E7B1D-6437-4615-B04C-8FE4700C35AF}" destId="{36D259F8-8C32-4FB5-AD4F-CD17BFC75080}" srcOrd="0" destOrd="0" presId="urn:microsoft.com/office/officeart/2005/8/layout/hierarchy1"/>
    <dgm:cxn modelId="{EDB878F4-298A-44E8-A7C9-8582D1550903}" srcId="{093A7B39-898B-4D61-A29C-3E959070B836}" destId="{F0A0C592-E189-409F-8025-44C15147C323}" srcOrd="1" destOrd="0" parTransId="{0F861D80-CB56-4811-8485-F09E49F55307}" sibTransId="{B07899ED-BF84-49BF-86E4-B8306A936A0E}"/>
    <dgm:cxn modelId="{2636F6E2-4352-47BC-BE7B-15C87239FB8C}" type="presOf" srcId="{F9B5E0A8-0836-49B9-BF50-31933456EA2B}" destId="{AD533188-AE93-4BC8-B18E-D8FF48C963AC}" srcOrd="0" destOrd="0" presId="urn:microsoft.com/office/officeart/2005/8/layout/hierarchy1"/>
    <dgm:cxn modelId="{C96A2189-E0E3-4197-9BB1-B6CF7CFFEAF2}" type="presOf" srcId="{0F861D80-CB56-4811-8485-F09E49F55307}" destId="{E6D9DFB0-294D-437E-90BC-178A487CA157}" srcOrd="0" destOrd="0" presId="urn:microsoft.com/office/officeart/2005/8/layout/hierarchy1"/>
    <dgm:cxn modelId="{EEB86981-F5C8-45A0-BCD5-D2C4EBDE667C}" type="presOf" srcId="{F0A0C592-E189-409F-8025-44C15147C323}" destId="{733BC1E8-3AB9-4C50-805E-2591371CA090}" srcOrd="0" destOrd="0" presId="urn:microsoft.com/office/officeart/2005/8/layout/hierarchy1"/>
    <dgm:cxn modelId="{8F96FA95-9FCC-49F0-A400-46851138E038}" type="presOf" srcId="{093A7B39-898B-4D61-A29C-3E959070B836}" destId="{A36FBBA3-3E5D-428F-847B-11CFEC60F61C}" srcOrd="0" destOrd="0" presId="urn:microsoft.com/office/officeart/2005/8/layout/hierarchy1"/>
    <dgm:cxn modelId="{B3CB5B7F-DF91-4C07-AEFD-12529E7A3305}" type="presOf" srcId="{4703EB9B-287B-4BD4-B400-F85947753F8B}" destId="{1E6302EE-1D0C-43A8-86EF-3C4DC882DCA7}" srcOrd="0" destOrd="0" presId="urn:microsoft.com/office/officeart/2005/8/layout/hierarchy1"/>
    <dgm:cxn modelId="{4A9269B5-2196-4556-B650-3E3CEB40C386}" type="presOf" srcId="{308021B8-B88D-4520-9B6B-5E200283CF4D}" destId="{74A9B4BA-5D61-4545-BCE0-F1564E77B32E}" srcOrd="0" destOrd="0" presId="urn:microsoft.com/office/officeart/2005/8/layout/hierarchy1"/>
    <dgm:cxn modelId="{9A1D27DD-ACD5-44EA-85A1-CFE512DCBAC9}" srcId="{093A7B39-898B-4D61-A29C-3E959070B836}" destId="{21B27F59-1FF3-4E6A-AAAE-9AE259ED7406}" srcOrd="0" destOrd="0" parTransId="{F9B5E0A8-0836-49B9-BF50-31933456EA2B}" sibTransId="{E606936E-207D-48FA-9480-D8F51D1DBE16}"/>
    <dgm:cxn modelId="{58F024F4-A19F-49D5-B921-B28B8ED2C004}" type="presParOf" srcId="{2D520EB3-51BA-47CE-84A6-C945A1830817}" destId="{020D12AE-395A-492A-ADC3-6FE3CDCB265F}" srcOrd="0" destOrd="0" presId="urn:microsoft.com/office/officeart/2005/8/layout/hierarchy1"/>
    <dgm:cxn modelId="{B4EC0042-CF9B-4B4C-A5D0-7465D120A59A}" type="presParOf" srcId="{020D12AE-395A-492A-ADC3-6FE3CDCB265F}" destId="{61457291-9E71-4771-A794-9BD7859D7329}" srcOrd="0" destOrd="0" presId="urn:microsoft.com/office/officeart/2005/8/layout/hierarchy1"/>
    <dgm:cxn modelId="{798A399F-F37D-4131-82AE-41D4399B3B6B}" type="presParOf" srcId="{61457291-9E71-4771-A794-9BD7859D7329}" destId="{0690CB3D-3FB8-40EF-B634-A641D8C325A3}" srcOrd="0" destOrd="0" presId="urn:microsoft.com/office/officeart/2005/8/layout/hierarchy1"/>
    <dgm:cxn modelId="{5D65544A-E917-4A74-9CF2-AB24DAC7D5E7}" type="presParOf" srcId="{61457291-9E71-4771-A794-9BD7859D7329}" destId="{1E6302EE-1D0C-43A8-86EF-3C4DC882DCA7}" srcOrd="1" destOrd="0" presId="urn:microsoft.com/office/officeart/2005/8/layout/hierarchy1"/>
    <dgm:cxn modelId="{C2BC6FC3-D9AE-4BE0-9762-0D0557339F5A}" type="presParOf" srcId="{020D12AE-395A-492A-ADC3-6FE3CDCB265F}" destId="{18AB8804-0509-48ED-8392-B2181ACCC2C3}" srcOrd="1" destOrd="0" presId="urn:microsoft.com/office/officeart/2005/8/layout/hierarchy1"/>
    <dgm:cxn modelId="{AD11F177-B838-4651-82B7-1F5A20CC195D}" type="presParOf" srcId="{18AB8804-0509-48ED-8392-B2181ACCC2C3}" destId="{36D259F8-8C32-4FB5-AD4F-CD17BFC75080}" srcOrd="0" destOrd="0" presId="urn:microsoft.com/office/officeart/2005/8/layout/hierarchy1"/>
    <dgm:cxn modelId="{C5421771-6884-4A88-B6C3-F565123507E2}" type="presParOf" srcId="{18AB8804-0509-48ED-8392-B2181ACCC2C3}" destId="{0D0E9439-8F81-4B76-AA34-F6BA20A16FC7}" srcOrd="1" destOrd="0" presId="urn:microsoft.com/office/officeart/2005/8/layout/hierarchy1"/>
    <dgm:cxn modelId="{ABD775EC-430F-47C4-AEFC-B7466F7D5949}" type="presParOf" srcId="{0D0E9439-8F81-4B76-AA34-F6BA20A16FC7}" destId="{74C9A5E2-E2F9-495C-9777-5D1D431CE265}" srcOrd="0" destOrd="0" presId="urn:microsoft.com/office/officeart/2005/8/layout/hierarchy1"/>
    <dgm:cxn modelId="{0D9EC029-32CB-4D7D-91EC-4FFDE3F260B2}" type="presParOf" srcId="{74C9A5E2-E2F9-495C-9777-5D1D431CE265}" destId="{981CA2E4-F13B-49A9-AF79-F6729BE5CD0C}" srcOrd="0" destOrd="0" presId="urn:microsoft.com/office/officeart/2005/8/layout/hierarchy1"/>
    <dgm:cxn modelId="{D281CE5B-E72C-4F79-AA79-41DA332AE965}" type="presParOf" srcId="{74C9A5E2-E2F9-495C-9777-5D1D431CE265}" destId="{A36FBBA3-3E5D-428F-847B-11CFEC60F61C}" srcOrd="1" destOrd="0" presId="urn:microsoft.com/office/officeart/2005/8/layout/hierarchy1"/>
    <dgm:cxn modelId="{C3994334-C6A3-4C5D-B84C-B011AF67CCB8}" type="presParOf" srcId="{0D0E9439-8F81-4B76-AA34-F6BA20A16FC7}" destId="{AFD759E3-1D5F-4740-95F5-3D66CE4D8BF1}" srcOrd="1" destOrd="0" presId="urn:microsoft.com/office/officeart/2005/8/layout/hierarchy1"/>
    <dgm:cxn modelId="{5ACD9FBF-1BB7-44F5-8A44-75B666ECBB1E}" type="presParOf" srcId="{AFD759E3-1D5F-4740-95F5-3D66CE4D8BF1}" destId="{AD533188-AE93-4BC8-B18E-D8FF48C963AC}" srcOrd="0" destOrd="0" presId="urn:microsoft.com/office/officeart/2005/8/layout/hierarchy1"/>
    <dgm:cxn modelId="{07A1A683-9E9B-4DFF-B66F-E5C29BEF9314}" type="presParOf" srcId="{AFD759E3-1D5F-4740-95F5-3D66CE4D8BF1}" destId="{8C8DE6E0-2A78-4561-9083-F163FE6FAB28}" srcOrd="1" destOrd="0" presId="urn:microsoft.com/office/officeart/2005/8/layout/hierarchy1"/>
    <dgm:cxn modelId="{39AB4E47-4231-49E6-9774-2402065EC7C4}" type="presParOf" srcId="{8C8DE6E0-2A78-4561-9083-F163FE6FAB28}" destId="{0849EFB1-4884-4D7E-A181-07BCB20301C4}" srcOrd="0" destOrd="0" presId="urn:microsoft.com/office/officeart/2005/8/layout/hierarchy1"/>
    <dgm:cxn modelId="{D9255EBE-74B4-412E-B671-B23FA91DE166}" type="presParOf" srcId="{0849EFB1-4884-4D7E-A181-07BCB20301C4}" destId="{89495FAD-6579-49AA-B47C-E5CE94446F98}" srcOrd="0" destOrd="0" presId="urn:microsoft.com/office/officeart/2005/8/layout/hierarchy1"/>
    <dgm:cxn modelId="{67053C71-59DB-4ABA-8632-E60204AD60DE}" type="presParOf" srcId="{0849EFB1-4884-4D7E-A181-07BCB20301C4}" destId="{57C12BDF-7B75-4411-B0C5-2C7C30B8EA9F}" srcOrd="1" destOrd="0" presId="urn:microsoft.com/office/officeart/2005/8/layout/hierarchy1"/>
    <dgm:cxn modelId="{F25582AF-C521-4A9A-9FC7-0712C1DCAAFC}" type="presParOf" srcId="{8C8DE6E0-2A78-4561-9083-F163FE6FAB28}" destId="{FEFFE3AB-A48B-4F6E-A0D2-B320DA19C46E}" srcOrd="1" destOrd="0" presId="urn:microsoft.com/office/officeart/2005/8/layout/hierarchy1"/>
    <dgm:cxn modelId="{68D715F0-1256-432F-84C1-DEF12D2C1FDD}" type="presParOf" srcId="{AFD759E3-1D5F-4740-95F5-3D66CE4D8BF1}" destId="{E6D9DFB0-294D-437E-90BC-178A487CA157}" srcOrd="2" destOrd="0" presId="urn:microsoft.com/office/officeart/2005/8/layout/hierarchy1"/>
    <dgm:cxn modelId="{DB85F9DA-A61A-475F-BBE5-0FC85754BD64}" type="presParOf" srcId="{AFD759E3-1D5F-4740-95F5-3D66CE4D8BF1}" destId="{8B515ED8-BA81-4171-BE69-62F3B9058844}" srcOrd="3" destOrd="0" presId="urn:microsoft.com/office/officeart/2005/8/layout/hierarchy1"/>
    <dgm:cxn modelId="{E0A6CA90-C434-4CDD-B013-E4D9EC59633C}" type="presParOf" srcId="{8B515ED8-BA81-4171-BE69-62F3B9058844}" destId="{66479086-D2D6-47AF-867B-959E8B323810}" srcOrd="0" destOrd="0" presId="urn:microsoft.com/office/officeart/2005/8/layout/hierarchy1"/>
    <dgm:cxn modelId="{90100D6E-9A31-44A1-BAF7-56772E58DE91}" type="presParOf" srcId="{66479086-D2D6-47AF-867B-959E8B323810}" destId="{947DE019-957C-4C57-852D-DABB76747D2E}" srcOrd="0" destOrd="0" presId="urn:microsoft.com/office/officeart/2005/8/layout/hierarchy1"/>
    <dgm:cxn modelId="{AEF3CEB7-8EED-488D-AE9D-DBA30E34D24D}" type="presParOf" srcId="{66479086-D2D6-47AF-867B-959E8B323810}" destId="{733BC1E8-3AB9-4C50-805E-2591371CA090}" srcOrd="1" destOrd="0" presId="urn:microsoft.com/office/officeart/2005/8/layout/hierarchy1"/>
    <dgm:cxn modelId="{D8E60183-9DE3-4CEF-A05D-1AA065E7EC57}" type="presParOf" srcId="{8B515ED8-BA81-4171-BE69-62F3B9058844}" destId="{56E6E542-CA9E-4B01-B484-5882E5F4B79A}" srcOrd="1" destOrd="0" presId="urn:microsoft.com/office/officeart/2005/8/layout/hierarchy1"/>
    <dgm:cxn modelId="{E24D28F1-8E39-4429-B61E-2C7073E82C86}" type="presParOf" srcId="{18AB8804-0509-48ED-8392-B2181ACCC2C3}" destId="{B783E7DC-E679-4C1A-9E75-C6A48E25E90D}" srcOrd="2" destOrd="0" presId="urn:microsoft.com/office/officeart/2005/8/layout/hierarchy1"/>
    <dgm:cxn modelId="{E0074FFD-4823-4804-898C-6B3D52BBA362}" type="presParOf" srcId="{18AB8804-0509-48ED-8392-B2181ACCC2C3}" destId="{ABD878A0-3EC6-46FC-865E-7B6781753EB4}" srcOrd="3" destOrd="0" presId="urn:microsoft.com/office/officeart/2005/8/layout/hierarchy1"/>
    <dgm:cxn modelId="{06AA5E3D-0318-422D-8F50-8ECA09A6F8FC}" type="presParOf" srcId="{ABD878A0-3EC6-46FC-865E-7B6781753EB4}" destId="{5DD0883A-44C6-49D2-B8CB-170D83D71DF9}" srcOrd="0" destOrd="0" presId="urn:microsoft.com/office/officeart/2005/8/layout/hierarchy1"/>
    <dgm:cxn modelId="{D24B4388-13A4-49A6-87CC-4E27FC08BB7D}" type="presParOf" srcId="{5DD0883A-44C6-49D2-B8CB-170D83D71DF9}" destId="{48B9BCCA-186A-4AAF-9E43-B267790C0FE5}" srcOrd="0" destOrd="0" presId="urn:microsoft.com/office/officeart/2005/8/layout/hierarchy1"/>
    <dgm:cxn modelId="{632BD3C3-3F13-414C-85C0-369606A94D7A}" type="presParOf" srcId="{5DD0883A-44C6-49D2-B8CB-170D83D71DF9}" destId="{74A9B4BA-5D61-4545-BCE0-F1564E77B32E}" srcOrd="1" destOrd="0" presId="urn:microsoft.com/office/officeart/2005/8/layout/hierarchy1"/>
    <dgm:cxn modelId="{C571DB1E-4A42-46A3-B640-EAA249795487}" type="presParOf" srcId="{ABD878A0-3EC6-46FC-865E-7B6781753EB4}" destId="{73646FB5-548E-45A6-9F44-E2D0B48D0268}" srcOrd="1" destOrd="0" presId="urn:microsoft.com/office/officeart/2005/8/layout/hierarchy1"/>
    <dgm:cxn modelId="{A21724D5-AE22-4D1D-89FF-E334AFC41BC6}" type="presParOf" srcId="{73646FB5-548E-45A6-9F44-E2D0B48D0268}" destId="{EFA69364-453F-43C8-8CED-0C29BC1B0CF8}" srcOrd="0" destOrd="0" presId="urn:microsoft.com/office/officeart/2005/8/layout/hierarchy1"/>
    <dgm:cxn modelId="{9FE4DC7B-A879-40CA-ADD9-64AE270E29F1}" type="presParOf" srcId="{73646FB5-548E-45A6-9F44-E2D0B48D0268}" destId="{A5AD5C7D-B842-4CEF-9C18-37F479D9725E}" srcOrd="1" destOrd="0" presId="urn:microsoft.com/office/officeart/2005/8/layout/hierarchy1"/>
    <dgm:cxn modelId="{F98D75E6-5182-436B-8E09-FCDCA9EF55D8}" type="presParOf" srcId="{A5AD5C7D-B842-4CEF-9C18-37F479D9725E}" destId="{3BE2243B-61CB-472E-9B86-D5F1C3BD23D9}" srcOrd="0" destOrd="0" presId="urn:microsoft.com/office/officeart/2005/8/layout/hierarchy1"/>
    <dgm:cxn modelId="{90BB12D0-280F-4209-B8F9-71097C74765B}" type="presParOf" srcId="{3BE2243B-61CB-472E-9B86-D5F1C3BD23D9}" destId="{CF433A62-B2F9-4C66-BF13-61DC411B313B}" srcOrd="0" destOrd="0" presId="urn:microsoft.com/office/officeart/2005/8/layout/hierarchy1"/>
    <dgm:cxn modelId="{C6C775DD-CE91-4C98-B874-EF6669D48232}" type="presParOf" srcId="{3BE2243B-61CB-472E-9B86-D5F1C3BD23D9}" destId="{6B675E6D-1E77-45E2-AEA1-B51D3CAA3751}" srcOrd="1" destOrd="0" presId="urn:microsoft.com/office/officeart/2005/8/layout/hierarchy1"/>
    <dgm:cxn modelId="{171403CC-ED53-42D8-82AD-9CCDB52D0584}" type="presParOf" srcId="{A5AD5C7D-B842-4CEF-9C18-37F479D9725E}" destId="{D45B7567-6BD9-4613-A8FC-2DB7C86798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5EED5-43DE-455C-8D0F-3415897FD11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4B8ED0D-FCE9-47CA-ADE8-4D227F287697}">
      <dgm:prSet phldrT="[Текст]" custT="1"/>
      <dgm:spPr/>
      <dgm:t>
        <a:bodyPr/>
        <a:lstStyle/>
        <a:p>
          <a:r>
            <a:rPr lang="en-US" sz="1400" b="1" dirty="0" smtClean="0">
              <a:latin typeface="Miriam" pitchFamily="34" charset="-79"/>
              <a:cs typeface="Miriam" pitchFamily="34" charset="-79"/>
            </a:rPr>
            <a:t>Multiple focus approach</a:t>
          </a:r>
          <a:r>
            <a:rPr lang="en-US" sz="1400" dirty="0" smtClean="0">
              <a:latin typeface="Miriam" pitchFamily="34" charset="-79"/>
              <a:cs typeface="Miriam" pitchFamily="34" charset="-79"/>
            </a:rPr>
            <a:t>-  A high degree of integration should be pursued between language and content classes and among different subjects.</a:t>
          </a:r>
          <a:endParaRPr lang="ru-RU" sz="1400" dirty="0" smtClean="0">
            <a:cs typeface="Miriam" pitchFamily="34" charset="-79"/>
          </a:endParaRPr>
        </a:p>
      </dgm:t>
    </dgm:pt>
    <dgm:pt modelId="{283EDA92-2A4F-41F1-A844-1703B1036AB0}" type="parTrans" cxnId="{C5FCEA10-6977-4BB9-A360-2A98026A8C4C}">
      <dgm:prSet/>
      <dgm:spPr/>
      <dgm:t>
        <a:bodyPr/>
        <a:lstStyle/>
        <a:p>
          <a:endParaRPr lang="ru-RU"/>
        </a:p>
      </dgm:t>
    </dgm:pt>
    <dgm:pt modelId="{5A4D6E22-EBC0-40F4-8121-398A324A5E45}" type="sibTrans" cxnId="{C5FCEA10-6977-4BB9-A360-2A98026A8C4C}">
      <dgm:prSet/>
      <dgm:spPr/>
      <dgm:t>
        <a:bodyPr/>
        <a:lstStyle/>
        <a:p>
          <a:endParaRPr lang="ru-RU"/>
        </a:p>
      </dgm:t>
    </dgm:pt>
    <dgm:pt modelId="{F4793E95-1AB2-429E-843B-111C5D7BD706}">
      <dgm:prSet phldrT="[Текст]" custT="1"/>
      <dgm:spPr/>
      <dgm:t>
        <a:bodyPr/>
        <a:lstStyle/>
        <a:p>
          <a:r>
            <a:rPr lang="en-US" sz="1400" b="1" dirty="0" smtClean="0">
              <a:latin typeface="Miriam" pitchFamily="34" charset="-79"/>
              <a:cs typeface="Miriam" pitchFamily="34" charset="-79"/>
            </a:rPr>
            <a:t>Authenticity - </a:t>
          </a:r>
          <a:r>
            <a:rPr lang="en-US" sz="1400" dirty="0" smtClean="0">
              <a:latin typeface="Miriam" pitchFamily="34" charset="-79"/>
              <a:cs typeface="Miriam" pitchFamily="34" charset="-79"/>
            </a:rPr>
            <a:t> Connections between learning and students lives should be made regularly in CLIL activities as well as connections with other speakers of the </a:t>
          </a:r>
          <a:r>
            <a:rPr lang="en-US" sz="1400" dirty="0" err="1" smtClean="0">
              <a:latin typeface="Miriam" pitchFamily="34" charset="-79"/>
              <a:cs typeface="Miriam" pitchFamily="34" charset="-79"/>
            </a:rPr>
            <a:t>oLIL</a:t>
          </a:r>
          <a:r>
            <a:rPr lang="en-US" sz="1400" dirty="0" smtClean="0">
              <a:latin typeface="Miriam" pitchFamily="34" charset="-79"/>
              <a:cs typeface="Miriam" pitchFamily="34" charset="-79"/>
            </a:rPr>
            <a:t> language. current materials from media or other sources should be used as often as possible. </a:t>
          </a:r>
          <a:endParaRPr lang="ru-RU" sz="1400" dirty="0">
            <a:cs typeface="Miriam" pitchFamily="34" charset="-79"/>
          </a:endParaRPr>
        </a:p>
      </dgm:t>
    </dgm:pt>
    <dgm:pt modelId="{A2729B7B-1DE9-4AA1-A991-79A457F76CFE}" type="parTrans" cxnId="{52440E01-800A-4118-937A-B4FD4BD1E583}">
      <dgm:prSet/>
      <dgm:spPr/>
      <dgm:t>
        <a:bodyPr/>
        <a:lstStyle/>
        <a:p>
          <a:endParaRPr lang="ru-RU"/>
        </a:p>
      </dgm:t>
    </dgm:pt>
    <dgm:pt modelId="{81F26E97-FDCF-4B29-9E13-C1E706FD9DAA}" type="sibTrans" cxnId="{52440E01-800A-4118-937A-B4FD4BD1E583}">
      <dgm:prSet/>
      <dgm:spPr/>
      <dgm:t>
        <a:bodyPr/>
        <a:lstStyle/>
        <a:p>
          <a:endParaRPr lang="ru-RU"/>
        </a:p>
      </dgm:t>
    </dgm:pt>
    <dgm:pt modelId="{E5CBDC46-530F-4661-8435-AD5134FB81A3}">
      <dgm:prSet phldrT="[Текст]" custT="1"/>
      <dgm:spPr/>
      <dgm:t>
        <a:bodyPr/>
        <a:lstStyle/>
        <a:p>
          <a:r>
            <a:rPr lang="en-US" sz="1400" b="1" dirty="0" smtClean="0">
              <a:latin typeface="Miriam" pitchFamily="34" charset="-79"/>
              <a:cs typeface="Miriam" pitchFamily="34" charset="-79"/>
            </a:rPr>
            <a:t>Active learning -</a:t>
          </a:r>
          <a:r>
            <a:rPr lang="en-US" sz="1400" dirty="0" smtClean="0">
              <a:latin typeface="Miriam" pitchFamily="34" charset="-79"/>
              <a:cs typeface="Miriam" pitchFamily="34" charset="-79"/>
            </a:rPr>
            <a:t> Students have a central role in CLIL lessons their activities should be based on a peer cooperative work and they should help content, language and learning skills outcomes. Finally they should communicate more than the teacher who acts as a facilitator. </a:t>
          </a:r>
          <a:endParaRPr lang="ru-RU" sz="1400" dirty="0">
            <a:cs typeface="Miriam" pitchFamily="34" charset="-79"/>
          </a:endParaRPr>
        </a:p>
      </dgm:t>
    </dgm:pt>
    <dgm:pt modelId="{AB57FCBE-3F77-426A-8BD0-71AE4E9F766D}" type="parTrans" cxnId="{D16BBE22-7CBC-4EFF-B484-A22D068BB79B}">
      <dgm:prSet/>
      <dgm:spPr/>
      <dgm:t>
        <a:bodyPr/>
        <a:lstStyle/>
        <a:p>
          <a:endParaRPr lang="ru-RU"/>
        </a:p>
      </dgm:t>
    </dgm:pt>
    <dgm:pt modelId="{EA614375-669E-46B8-9E1D-8F02A48549D9}" type="sibTrans" cxnId="{D16BBE22-7CBC-4EFF-B484-A22D068BB79B}">
      <dgm:prSet/>
      <dgm:spPr/>
      <dgm:t>
        <a:bodyPr/>
        <a:lstStyle/>
        <a:p>
          <a:endParaRPr lang="ru-RU"/>
        </a:p>
      </dgm:t>
    </dgm:pt>
    <dgm:pt modelId="{B6DBCAE5-A70A-4B3A-B466-7EF86455B540}">
      <dgm:prSet phldrT="[Текст]" custT="1"/>
      <dgm:spPr/>
      <dgm:t>
        <a:bodyPr/>
        <a:lstStyle/>
        <a:p>
          <a:r>
            <a:rPr lang="en-US" sz="1400" b="1" dirty="0" smtClean="0">
              <a:latin typeface="Miriam" pitchFamily="34" charset="-79"/>
              <a:cs typeface="Miriam" pitchFamily="34" charset="-79"/>
            </a:rPr>
            <a:t>Scaffolding -  </a:t>
          </a:r>
          <a:r>
            <a:rPr lang="en-US" sz="1400" dirty="0" smtClean="0">
              <a:latin typeface="Miriam" pitchFamily="34" charset="-79"/>
              <a:cs typeface="Miriam" pitchFamily="34" charset="-79"/>
            </a:rPr>
            <a:t>needs building on their existing One of the teacher's roles is to support student's language knowledge, repackaging information in user-friendly ways and responding to </a:t>
          </a:r>
          <a:r>
            <a:rPr lang="en-US" sz="1400" dirty="0" err="1" smtClean="0">
              <a:latin typeface="Miriam" pitchFamily="34" charset="-79"/>
              <a:cs typeface="Miriam" pitchFamily="34" charset="-79"/>
            </a:rPr>
            <a:t>dimerent</a:t>
          </a:r>
          <a:r>
            <a:rPr lang="en-US" sz="1400" dirty="0" smtClean="0">
              <a:latin typeface="Miriam" pitchFamily="34" charset="-79"/>
              <a:cs typeface="Miriam" pitchFamily="34" charset="-79"/>
            </a:rPr>
            <a:t> learning styles, </a:t>
          </a:r>
          <a:endParaRPr lang="ru-RU" sz="1400" dirty="0">
            <a:cs typeface="Miriam" pitchFamily="34" charset="-79"/>
          </a:endParaRPr>
        </a:p>
      </dgm:t>
    </dgm:pt>
    <dgm:pt modelId="{C63C040D-5836-46E7-945A-7FDC85DA2E63}" type="parTrans" cxnId="{4D70CB5C-167D-4E3E-9192-C9C7DB13B50F}">
      <dgm:prSet/>
      <dgm:spPr/>
      <dgm:t>
        <a:bodyPr/>
        <a:lstStyle/>
        <a:p>
          <a:endParaRPr lang="ru-RU"/>
        </a:p>
      </dgm:t>
    </dgm:pt>
    <dgm:pt modelId="{F0FAC487-2B42-4323-B806-C94DD3325D71}" type="sibTrans" cxnId="{4D70CB5C-167D-4E3E-9192-C9C7DB13B50F}">
      <dgm:prSet/>
      <dgm:spPr/>
      <dgm:t>
        <a:bodyPr/>
        <a:lstStyle/>
        <a:p>
          <a:endParaRPr lang="ru-RU"/>
        </a:p>
      </dgm:t>
    </dgm:pt>
    <dgm:pt modelId="{57F01868-FC8C-473D-BA72-0CC7DC2BB9EB}" type="asst">
      <dgm:prSet phldrT="[Текст]" custT="1"/>
      <dgm:spPr/>
      <dgm:t>
        <a:bodyPr/>
        <a:lstStyle/>
        <a:p>
          <a:r>
            <a:rPr lang="en-US" sz="1400" b="1" dirty="0" smtClean="0">
              <a:latin typeface="Miriam" pitchFamily="34" charset="-79"/>
              <a:cs typeface="Miriam" pitchFamily="34" charset="-79"/>
            </a:rPr>
            <a:t>Cooperation -</a:t>
          </a:r>
          <a:r>
            <a:rPr lang="en-US" sz="1400" dirty="0" smtClean="0">
              <a:latin typeface="Miriam" pitchFamily="34" charset="-79"/>
              <a:cs typeface="Miriam" pitchFamily="34" charset="-79"/>
            </a:rPr>
            <a:t> A high degree of cooperation a different teachers is recommended when planning lessons an s often considered useful involving parents and/or the local community. </a:t>
          </a:r>
          <a:endParaRPr lang="ru-RU" sz="1400" dirty="0">
            <a:cs typeface="Miriam" pitchFamily="34" charset="-79"/>
          </a:endParaRPr>
        </a:p>
      </dgm:t>
    </dgm:pt>
    <dgm:pt modelId="{007CFDBF-E1F6-4C09-B5D9-0093D2F49FE0}" type="parTrans" cxnId="{AF58B495-F202-4221-89D8-B3BDB7B655CB}">
      <dgm:prSet/>
      <dgm:spPr/>
      <dgm:t>
        <a:bodyPr/>
        <a:lstStyle/>
        <a:p>
          <a:endParaRPr lang="ru-RU"/>
        </a:p>
      </dgm:t>
    </dgm:pt>
    <dgm:pt modelId="{F3803441-04F0-4ED7-B256-67BFD717C7D1}" type="sibTrans" cxnId="{AF58B495-F202-4221-89D8-B3BDB7B655CB}">
      <dgm:prSet/>
      <dgm:spPr/>
      <dgm:t>
        <a:bodyPr/>
        <a:lstStyle/>
        <a:p>
          <a:endParaRPr lang="ru-RU"/>
        </a:p>
      </dgm:t>
    </dgm:pt>
    <dgm:pt modelId="{A531B13C-82E5-4858-B565-EAF07203604E}" type="asst">
      <dgm:prSet phldrT="[Текст]" custT="1"/>
      <dgm:spPr/>
      <dgm:t>
        <a:bodyPr/>
        <a:lstStyle/>
        <a:p>
          <a:r>
            <a:rPr lang="en-US" sz="1400" b="1" dirty="0" smtClean="0">
              <a:latin typeface="Miriam" pitchFamily="34" charset="-79"/>
              <a:cs typeface="Miriam" pitchFamily="34" charset="-79"/>
            </a:rPr>
            <a:t>Safe and enriching learning environment</a:t>
          </a:r>
          <a:r>
            <a:rPr lang="en-US" sz="1400" dirty="0" smtClean="0">
              <a:latin typeface="Miriam" pitchFamily="34" charset="-79"/>
              <a:cs typeface="Miriam" pitchFamily="34" charset="-79"/>
            </a:rPr>
            <a:t> - CLIL teachers should encourage students to experiment with language and content providing guided access to authentic materials and learning environments, </a:t>
          </a:r>
          <a:endParaRPr lang="ru-RU" sz="1400" dirty="0">
            <a:cs typeface="Miriam" pitchFamily="34" charset="-79"/>
          </a:endParaRPr>
        </a:p>
      </dgm:t>
    </dgm:pt>
    <dgm:pt modelId="{9536E716-BBA4-4E8F-8ED5-C9ACAE218403}" type="parTrans" cxnId="{756F5D2E-E31D-4689-913D-DB67DB09A496}">
      <dgm:prSet/>
      <dgm:spPr/>
      <dgm:t>
        <a:bodyPr/>
        <a:lstStyle/>
        <a:p>
          <a:endParaRPr lang="ru-RU"/>
        </a:p>
      </dgm:t>
    </dgm:pt>
    <dgm:pt modelId="{50EFF34D-FBF5-424F-8DBE-D084BFAD1508}" type="sibTrans" cxnId="{756F5D2E-E31D-4689-913D-DB67DB09A496}">
      <dgm:prSet/>
      <dgm:spPr/>
      <dgm:t>
        <a:bodyPr/>
        <a:lstStyle/>
        <a:p>
          <a:endParaRPr lang="ru-RU"/>
        </a:p>
      </dgm:t>
    </dgm:pt>
    <dgm:pt modelId="{A5A3AF59-7F2A-4689-8085-86D94F5DFCD4}" type="pres">
      <dgm:prSet presAssocID="{B025EED5-43DE-455C-8D0F-3415897FD110}" presName="hierChild1" presStyleCnt="0">
        <dgm:presLayoutVars>
          <dgm:orgChart val="1"/>
          <dgm:chPref val="1"/>
          <dgm:dir/>
          <dgm:animOne val="branch"/>
          <dgm:animLvl val="lvl"/>
          <dgm:resizeHandles/>
        </dgm:presLayoutVars>
      </dgm:prSet>
      <dgm:spPr/>
      <dgm:t>
        <a:bodyPr/>
        <a:lstStyle/>
        <a:p>
          <a:endParaRPr lang="ru-RU"/>
        </a:p>
      </dgm:t>
    </dgm:pt>
    <dgm:pt modelId="{CB937FC3-8FF4-4D7F-9641-82725C1AE8E0}" type="pres">
      <dgm:prSet presAssocID="{44B8ED0D-FCE9-47CA-ADE8-4D227F287697}" presName="hierRoot1" presStyleCnt="0">
        <dgm:presLayoutVars>
          <dgm:hierBranch val="init"/>
        </dgm:presLayoutVars>
      </dgm:prSet>
      <dgm:spPr/>
    </dgm:pt>
    <dgm:pt modelId="{23099CA5-3E4D-46EE-811E-583A3C65F59B}" type="pres">
      <dgm:prSet presAssocID="{44B8ED0D-FCE9-47CA-ADE8-4D227F287697}" presName="rootComposite1" presStyleCnt="0"/>
      <dgm:spPr/>
    </dgm:pt>
    <dgm:pt modelId="{098800EF-51E7-4354-B3C3-B473E269D836}" type="pres">
      <dgm:prSet presAssocID="{44B8ED0D-FCE9-47CA-ADE8-4D227F287697}" presName="rootText1" presStyleLbl="node0" presStyleIdx="0" presStyleCnt="1" custScaleX="105700" custScaleY="111402" custLinFactNeighborX="-1307" custLinFactNeighborY="-47432">
        <dgm:presLayoutVars>
          <dgm:chPref val="3"/>
        </dgm:presLayoutVars>
      </dgm:prSet>
      <dgm:spPr/>
      <dgm:t>
        <a:bodyPr/>
        <a:lstStyle/>
        <a:p>
          <a:endParaRPr lang="ru-RU"/>
        </a:p>
      </dgm:t>
    </dgm:pt>
    <dgm:pt modelId="{F17EB72E-A7AC-4B17-8062-716C52C8AD05}" type="pres">
      <dgm:prSet presAssocID="{44B8ED0D-FCE9-47CA-ADE8-4D227F287697}" presName="rootConnector1" presStyleLbl="node1" presStyleIdx="0" presStyleCnt="0"/>
      <dgm:spPr/>
      <dgm:t>
        <a:bodyPr/>
        <a:lstStyle/>
        <a:p>
          <a:endParaRPr lang="ru-RU"/>
        </a:p>
      </dgm:t>
    </dgm:pt>
    <dgm:pt modelId="{CB969798-84B5-455D-B330-93480A0D50F8}" type="pres">
      <dgm:prSet presAssocID="{44B8ED0D-FCE9-47CA-ADE8-4D227F287697}" presName="hierChild2" presStyleCnt="0"/>
      <dgm:spPr/>
    </dgm:pt>
    <dgm:pt modelId="{6C496B03-A839-4699-AF93-0301A9AFF1C3}" type="pres">
      <dgm:prSet presAssocID="{A2729B7B-1DE9-4AA1-A991-79A457F76CFE}" presName="Name37" presStyleLbl="parChTrans1D2" presStyleIdx="0" presStyleCnt="5"/>
      <dgm:spPr/>
      <dgm:t>
        <a:bodyPr/>
        <a:lstStyle/>
        <a:p>
          <a:endParaRPr lang="ru-RU"/>
        </a:p>
      </dgm:t>
    </dgm:pt>
    <dgm:pt modelId="{A398246F-99C5-4B77-8CA5-892E9C48454B}" type="pres">
      <dgm:prSet presAssocID="{F4793E95-1AB2-429E-843B-111C5D7BD706}" presName="hierRoot2" presStyleCnt="0">
        <dgm:presLayoutVars>
          <dgm:hierBranch val="init"/>
        </dgm:presLayoutVars>
      </dgm:prSet>
      <dgm:spPr/>
    </dgm:pt>
    <dgm:pt modelId="{920FC268-094A-42A8-84D5-E9C2D59E9A1F}" type="pres">
      <dgm:prSet presAssocID="{F4793E95-1AB2-429E-843B-111C5D7BD706}" presName="rootComposite" presStyleCnt="0"/>
      <dgm:spPr/>
    </dgm:pt>
    <dgm:pt modelId="{A8B67072-5C64-481E-BA79-ECFA105BB4F4}" type="pres">
      <dgm:prSet presAssocID="{F4793E95-1AB2-429E-843B-111C5D7BD706}" presName="rootText" presStyleLbl="node2" presStyleIdx="0" presStyleCnt="3" custScaleX="105700" custScaleY="111402" custLinFactNeighborX="96890" custLinFactNeighborY="-80598">
        <dgm:presLayoutVars>
          <dgm:chPref val="3"/>
        </dgm:presLayoutVars>
      </dgm:prSet>
      <dgm:spPr/>
      <dgm:t>
        <a:bodyPr/>
        <a:lstStyle/>
        <a:p>
          <a:endParaRPr lang="ru-RU"/>
        </a:p>
      </dgm:t>
    </dgm:pt>
    <dgm:pt modelId="{4FA29A80-0C36-4A70-AF7B-3E5006FD21CD}" type="pres">
      <dgm:prSet presAssocID="{F4793E95-1AB2-429E-843B-111C5D7BD706}" presName="rootConnector" presStyleLbl="node2" presStyleIdx="0" presStyleCnt="3"/>
      <dgm:spPr/>
      <dgm:t>
        <a:bodyPr/>
        <a:lstStyle/>
        <a:p>
          <a:endParaRPr lang="ru-RU"/>
        </a:p>
      </dgm:t>
    </dgm:pt>
    <dgm:pt modelId="{C26AD78D-1096-4298-93F2-9048728D4DBD}" type="pres">
      <dgm:prSet presAssocID="{F4793E95-1AB2-429E-843B-111C5D7BD706}" presName="hierChild4" presStyleCnt="0"/>
      <dgm:spPr/>
    </dgm:pt>
    <dgm:pt modelId="{1294F72C-9745-4F56-9807-30194BFEC0C1}" type="pres">
      <dgm:prSet presAssocID="{F4793E95-1AB2-429E-843B-111C5D7BD706}" presName="hierChild5" presStyleCnt="0"/>
      <dgm:spPr/>
    </dgm:pt>
    <dgm:pt modelId="{4B9BDF83-121E-429E-8E6F-E4B0A91C649F}" type="pres">
      <dgm:prSet presAssocID="{AB57FCBE-3F77-426A-8BD0-71AE4E9F766D}" presName="Name37" presStyleLbl="parChTrans1D2" presStyleIdx="1" presStyleCnt="5"/>
      <dgm:spPr/>
      <dgm:t>
        <a:bodyPr/>
        <a:lstStyle/>
        <a:p>
          <a:endParaRPr lang="ru-RU"/>
        </a:p>
      </dgm:t>
    </dgm:pt>
    <dgm:pt modelId="{E919BE56-3854-4D05-9192-C4474E5BAE54}" type="pres">
      <dgm:prSet presAssocID="{E5CBDC46-530F-4661-8435-AD5134FB81A3}" presName="hierRoot2" presStyleCnt="0">
        <dgm:presLayoutVars>
          <dgm:hierBranch val="init"/>
        </dgm:presLayoutVars>
      </dgm:prSet>
      <dgm:spPr/>
    </dgm:pt>
    <dgm:pt modelId="{911AD343-DF1D-4507-8EBD-4D8FF6EB83CF}" type="pres">
      <dgm:prSet presAssocID="{E5CBDC46-530F-4661-8435-AD5134FB81A3}" presName="rootComposite" presStyleCnt="0"/>
      <dgm:spPr/>
    </dgm:pt>
    <dgm:pt modelId="{69BF43D5-B6C3-444D-BB94-7E8B6AA87398}" type="pres">
      <dgm:prSet presAssocID="{E5CBDC46-530F-4661-8435-AD5134FB81A3}" presName="rootText" presStyleLbl="node2" presStyleIdx="1" presStyleCnt="3" custScaleX="105700" custScaleY="111402" custLinFactNeighborX="7244" custLinFactNeighborY="39118">
        <dgm:presLayoutVars>
          <dgm:chPref val="3"/>
        </dgm:presLayoutVars>
      </dgm:prSet>
      <dgm:spPr/>
      <dgm:t>
        <a:bodyPr/>
        <a:lstStyle/>
        <a:p>
          <a:endParaRPr lang="ru-RU"/>
        </a:p>
      </dgm:t>
    </dgm:pt>
    <dgm:pt modelId="{905067A1-42FE-451E-A8F8-366C6E2BB9A9}" type="pres">
      <dgm:prSet presAssocID="{E5CBDC46-530F-4661-8435-AD5134FB81A3}" presName="rootConnector" presStyleLbl="node2" presStyleIdx="1" presStyleCnt="3"/>
      <dgm:spPr/>
      <dgm:t>
        <a:bodyPr/>
        <a:lstStyle/>
        <a:p>
          <a:endParaRPr lang="ru-RU"/>
        </a:p>
      </dgm:t>
    </dgm:pt>
    <dgm:pt modelId="{E9AF963E-3503-495F-ACD5-CC044AF26A98}" type="pres">
      <dgm:prSet presAssocID="{E5CBDC46-530F-4661-8435-AD5134FB81A3}" presName="hierChild4" presStyleCnt="0"/>
      <dgm:spPr/>
    </dgm:pt>
    <dgm:pt modelId="{B22B9CA2-6133-46E6-84FE-83F4B000FDAA}" type="pres">
      <dgm:prSet presAssocID="{E5CBDC46-530F-4661-8435-AD5134FB81A3}" presName="hierChild5" presStyleCnt="0"/>
      <dgm:spPr/>
    </dgm:pt>
    <dgm:pt modelId="{7EBADB82-DC5C-442D-A893-0541AC9882E2}" type="pres">
      <dgm:prSet presAssocID="{C63C040D-5836-46E7-945A-7FDC85DA2E63}" presName="Name37" presStyleLbl="parChTrans1D2" presStyleIdx="2" presStyleCnt="5"/>
      <dgm:spPr/>
      <dgm:t>
        <a:bodyPr/>
        <a:lstStyle/>
        <a:p>
          <a:endParaRPr lang="ru-RU"/>
        </a:p>
      </dgm:t>
    </dgm:pt>
    <dgm:pt modelId="{31FF25EB-7746-4C75-92CC-B25FD2F6851B}" type="pres">
      <dgm:prSet presAssocID="{B6DBCAE5-A70A-4B3A-B466-7EF86455B540}" presName="hierRoot2" presStyleCnt="0">
        <dgm:presLayoutVars>
          <dgm:hierBranch val="init"/>
        </dgm:presLayoutVars>
      </dgm:prSet>
      <dgm:spPr/>
    </dgm:pt>
    <dgm:pt modelId="{33B452CB-B760-402E-A9CE-494E4CD45854}" type="pres">
      <dgm:prSet presAssocID="{B6DBCAE5-A70A-4B3A-B466-7EF86455B540}" presName="rootComposite" presStyleCnt="0"/>
      <dgm:spPr/>
    </dgm:pt>
    <dgm:pt modelId="{02452446-50E2-46D4-B054-BDC88628D903}" type="pres">
      <dgm:prSet presAssocID="{B6DBCAE5-A70A-4B3A-B466-7EF86455B540}" presName="rootText" presStyleLbl="node2" presStyleIdx="2" presStyleCnt="3" custScaleX="105700" custScaleY="111402" custLinFactNeighborX="-13992" custLinFactNeighborY="-97701">
        <dgm:presLayoutVars>
          <dgm:chPref val="3"/>
        </dgm:presLayoutVars>
      </dgm:prSet>
      <dgm:spPr/>
      <dgm:t>
        <a:bodyPr/>
        <a:lstStyle/>
        <a:p>
          <a:endParaRPr lang="ru-RU"/>
        </a:p>
      </dgm:t>
    </dgm:pt>
    <dgm:pt modelId="{71B0EFBA-5D34-4EBD-A0C5-E25AC75FF434}" type="pres">
      <dgm:prSet presAssocID="{B6DBCAE5-A70A-4B3A-B466-7EF86455B540}" presName="rootConnector" presStyleLbl="node2" presStyleIdx="2" presStyleCnt="3"/>
      <dgm:spPr/>
      <dgm:t>
        <a:bodyPr/>
        <a:lstStyle/>
        <a:p>
          <a:endParaRPr lang="ru-RU"/>
        </a:p>
      </dgm:t>
    </dgm:pt>
    <dgm:pt modelId="{7446067E-B41C-4DB0-89B3-895F6624DCC1}" type="pres">
      <dgm:prSet presAssocID="{B6DBCAE5-A70A-4B3A-B466-7EF86455B540}" presName="hierChild4" presStyleCnt="0"/>
      <dgm:spPr/>
    </dgm:pt>
    <dgm:pt modelId="{C6DC0C3B-6DBA-438B-B422-DCF592699ECA}" type="pres">
      <dgm:prSet presAssocID="{B6DBCAE5-A70A-4B3A-B466-7EF86455B540}" presName="hierChild5" presStyleCnt="0"/>
      <dgm:spPr/>
    </dgm:pt>
    <dgm:pt modelId="{CFF0580B-0742-4EC5-B13C-64981F517EA1}" type="pres">
      <dgm:prSet presAssocID="{44B8ED0D-FCE9-47CA-ADE8-4D227F287697}" presName="hierChild3" presStyleCnt="0"/>
      <dgm:spPr/>
    </dgm:pt>
    <dgm:pt modelId="{757FCB0A-C3C7-49F5-9F29-2E434C5B3D98}" type="pres">
      <dgm:prSet presAssocID="{007CFDBF-E1F6-4C09-B5D9-0093D2F49FE0}" presName="Name111" presStyleLbl="parChTrans1D2" presStyleIdx="3" presStyleCnt="5"/>
      <dgm:spPr/>
      <dgm:t>
        <a:bodyPr/>
        <a:lstStyle/>
        <a:p>
          <a:endParaRPr lang="ru-RU"/>
        </a:p>
      </dgm:t>
    </dgm:pt>
    <dgm:pt modelId="{6D219265-7584-4B58-9623-03F42C074218}" type="pres">
      <dgm:prSet presAssocID="{57F01868-FC8C-473D-BA72-0CC7DC2BB9EB}" presName="hierRoot3" presStyleCnt="0">
        <dgm:presLayoutVars>
          <dgm:hierBranch val="init"/>
        </dgm:presLayoutVars>
      </dgm:prSet>
      <dgm:spPr/>
    </dgm:pt>
    <dgm:pt modelId="{E86AD8F8-0162-4998-9DEA-D322BD7F296D}" type="pres">
      <dgm:prSet presAssocID="{57F01868-FC8C-473D-BA72-0CC7DC2BB9EB}" presName="rootComposite3" presStyleCnt="0"/>
      <dgm:spPr/>
    </dgm:pt>
    <dgm:pt modelId="{72EABC19-492D-40AB-AC82-06C32369A97B}" type="pres">
      <dgm:prSet presAssocID="{57F01868-FC8C-473D-BA72-0CC7DC2BB9EB}" presName="rootText3" presStyleLbl="asst1" presStyleIdx="0" presStyleCnt="2" custScaleX="105700" custScaleY="111402" custLinFactNeighborX="-37720" custLinFactNeighborY="-52614">
        <dgm:presLayoutVars>
          <dgm:chPref val="3"/>
        </dgm:presLayoutVars>
      </dgm:prSet>
      <dgm:spPr/>
      <dgm:t>
        <a:bodyPr/>
        <a:lstStyle/>
        <a:p>
          <a:endParaRPr lang="ru-RU"/>
        </a:p>
      </dgm:t>
    </dgm:pt>
    <dgm:pt modelId="{3AE7BE87-FFC0-4CB6-B6FB-3D86194285C1}" type="pres">
      <dgm:prSet presAssocID="{57F01868-FC8C-473D-BA72-0CC7DC2BB9EB}" presName="rootConnector3" presStyleLbl="asst1" presStyleIdx="0" presStyleCnt="2"/>
      <dgm:spPr/>
      <dgm:t>
        <a:bodyPr/>
        <a:lstStyle/>
        <a:p>
          <a:endParaRPr lang="ru-RU"/>
        </a:p>
      </dgm:t>
    </dgm:pt>
    <dgm:pt modelId="{7923C27D-0A3F-42B2-803A-0197E2A54EC8}" type="pres">
      <dgm:prSet presAssocID="{57F01868-FC8C-473D-BA72-0CC7DC2BB9EB}" presName="hierChild6" presStyleCnt="0"/>
      <dgm:spPr/>
    </dgm:pt>
    <dgm:pt modelId="{A3235CD9-FE75-40E2-A0F3-4619917E71D0}" type="pres">
      <dgm:prSet presAssocID="{57F01868-FC8C-473D-BA72-0CC7DC2BB9EB}" presName="hierChild7" presStyleCnt="0"/>
      <dgm:spPr/>
    </dgm:pt>
    <dgm:pt modelId="{814B54B0-2B0F-45D8-8D24-05470A472AAE}" type="pres">
      <dgm:prSet presAssocID="{9536E716-BBA4-4E8F-8ED5-C9ACAE218403}" presName="Name111" presStyleLbl="parChTrans1D2" presStyleIdx="4" presStyleCnt="5"/>
      <dgm:spPr/>
      <dgm:t>
        <a:bodyPr/>
        <a:lstStyle/>
        <a:p>
          <a:endParaRPr lang="ru-RU"/>
        </a:p>
      </dgm:t>
    </dgm:pt>
    <dgm:pt modelId="{41EC19D5-0148-4C4A-BCD2-1FC7F9EBE6D9}" type="pres">
      <dgm:prSet presAssocID="{A531B13C-82E5-4858-B565-EAF07203604E}" presName="hierRoot3" presStyleCnt="0">
        <dgm:presLayoutVars>
          <dgm:hierBranch val="init"/>
        </dgm:presLayoutVars>
      </dgm:prSet>
      <dgm:spPr/>
    </dgm:pt>
    <dgm:pt modelId="{30B9848F-B51F-448C-B59F-73E000A99DD8}" type="pres">
      <dgm:prSet presAssocID="{A531B13C-82E5-4858-B565-EAF07203604E}" presName="rootComposite3" presStyleCnt="0"/>
      <dgm:spPr/>
    </dgm:pt>
    <dgm:pt modelId="{BD0803EF-E178-4466-A679-A43995D9E543}" type="pres">
      <dgm:prSet presAssocID="{A531B13C-82E5-4858-B565-EAF07203604E}" presName="rootText3" presStyleLbl="asst1" presStyleIdx="1" presStyleCnt="2" custScaleX="105700" custScaleY="111402" custLinFactNeighborX="-21902" custLinFactNeighborY="-64015">
        <dgm:presLayoutVars>
          <dgm:chPref val="3"/>
        </dgm:presLayoutVars>
      </dgm:prSet>
      <dgm:spPr/>
      <dgm:t>
        <a:bodyPr/>
        <a:lstStyle/>
        <a:p>
          <a:endParaRPr lang="ru-RU"/>
        </a:p>
      </dgm:t>
    </dgm:pt>
    <dgm:pt modelId="{690A0700-2A3B-4D47-954F-EBFAF16B1F25}" type="pres">
      <dgm:prSet presAssocID="{A531B13C-82E5-4858-B565-EAF07203604E}" presName="rootConnector3" presStyleLbl="asst1" presStyleIdx="1" presStyleCnt="2"/>
      <dgm:spPr/>
      <dgm:t>
        <a:bodyPr/>
        <a:lstStyle/>
        <a:p>
          <a:endParaRPr lang="ru-RU"/>
        </a:p>
      </dgm:t>
    </dgm:pt>
    <dgm:pt modelId="{0ACB7B3E-240B-4577-A581-8BFDC3E0FA85}" type="pres">
      <dgm:prSet presAssocID="{A531B13C-82E5-4858-B565-EAF07203604E}" presName="hierChild6" presStyleCnt="0"/>
      <dgm:spPr/>
    </dgm:pt>
    <dgm:pt modelId="{E2F3D7E3-F8DA-48DC-9242-1758A8680B47}" type="pres">
      <dgm:prSet presAssocID="{A531B13C-82E5-4858-B565-EAF07203604E}" presName="hierChild7" presStyleCnt="0"/>
      <dgm:spPr/>
    </dgm:pt>
  </dgm:ptLst>
  <dgm:cxnLst>
    <dgm:cxn modelId="{60878C4D-657A-4A81-90B3-85777FBD4733}" type="presOf" srcId="{57F01868-FC8C-473D-BA72-0CC7DC2BB9EB}" destId="{72EABC19-492D-40AB-AC82-06C32369A97B}" srcOrd="0" destOrd="0" presId="urn:microsoft.com/office/officeart/2005/8/layout/orgChart1"/>
    <dgm:cxn modelId="{6A236BA0-9560-4614-ABCC-B7CF83BA1179}" type="presOf" srcId="{E5CBDC46-530F-4661-8435-AD5134FB81A3}" destId="{905067A1-42FE-451E-A8F8-366C6E2BB9A9}" srcOrd="1" destOrd="0" presId="urn:microsoft.com/office/officeart/2005/8/layout/orgChart1"/>
    <dgm:cxn modelId="{360AFC93-1663-40AA-BF9A-6E4BF6553D12}" type="presOf" srcId="{A531B13C-82E5-4858-B565-EAF07203604E}" destId="{BD0803EF-E178-4466-A679-A43995D9E543}" srcOrd="0" destOrd="0" presId="urn:microsoft.com/office/officeart/2005/8/layout/orgChart1"/>
    <dgm:cxn modelId="{71634660-1EDF-40D0-84B0-574122CB5160}" type="presOf" srcId="{C63C040D-5836-46E7-945A-7FDC85DA2E63}" destId="{7EBADB82-DC5C-442D-A893-0541AC9882E2}" srcOrd="0" destOrd="0" presId="urn:microsoft.com/office/officeart/2005/8/layout/orgChart1"/>
    <dgm:cxn modelId="{756F5D2E-E31D-4689-913D-DB67DB09A496}" srcId="{44B8ED0D-FCE9-47CA-ADE8-4D227F287697}" destId="{A531B13C-82E5-4858-B565-EAF07203604E}" srcOrd="1" destOrd="0" parTransId="{9536E716-BBA4-4E8F-8ED5-C9ACAE218403}" sibTransId="{50EFF34D-FBF5-424F-8DBE-D084BFAD1508}"/>
    <dgm:cxn modelId="{3B857B43-1A5B-4E29-84D9-05B143D8BC61}" type="presOf" srcId="{F4793E95-1AB2-429E-843B-111C5D7BD706}" destId="{A8B67072-5C64-481E-BA79-ECFA105BB4F4}" srcOrd="0" destOrd="0" presId="urn:microsoft.com/office/officeart/2005/8/layout/orgChart1"/>
    <dgm:cxn modelId="{A318448B-A117-4772-82B1-F57CEC63870E}" type="presOf" srcId="{B6DBCAE5-A70A-4B3A-B466-7EF86455B540}" destId="{71B0EFBA-5D34-4EBD-A0C5-E25AC75FF434}" srcOrd="1" destOrd="0" presId="urn:microsoft.com/office/officeart/2005/8/layout/orgChart1"/>
    <dgm:cxn modelId="{52440E01-800A-4118-937A-B4FD4BD1E583}" srcId="{44B8ED0D-FCE9-47CA-ADE8-4D227F287697}" destId="{F4793E95-1AB2-429E-843B-111C5D7BD706}" srcOrd="2" destOrd="0" parTransId="{A2729B7B-1DE9-4AA1-A991-79A457F76CFE}" sibTransId="{81F26E97-FDCF-4B29-9E13-C1E706FD9DAA}"/>
    <dgm:cxn modelId="{0E0916E4-A554-405B-8CEF-224A808DFA29}" type="presOf" srcId="{AB57FCBE-3F77-426A-8BD0-71AE4E9F766D}" destId="{4B9BDF83-121E-429E-8E6F-E4B0A91C649F}" srcOrd="0" destOrd="0" presId="urn:microsoft.com/office/officeart/2005/8/layout/orgChart1"/>
    <dgm:cxn modelId="{9A183213-78ED-4CC2-9FC1-F8FA8A176526}" type="presOf" srcId="{B6DBCAE5-A70A-4B3A-B466-7EF86455B540}" destId="{02452446-50E2-46D4-B054-BDC88628D903}" srcOrd="0" destOrd="0" presId="urn:microsoft.com/office/officeart/2005/8/layout/orgChart1"/>
    <dgm:cxn modelId="{77EB78FD-063C-47B8-8347-F19B811A057A}" type="presOf" srcId="{44B8ED0D-FCE9-47CA-ADE8-4D227F287697}" destId="{098800EF-51E7-4354-B3C3-B473E269D836}" srcOrd="0" destOrd="0" presId="urn:microsoft.com/office/officeart/2005/8/layout/orgChart1"/>
    <dgm:cxn modelId="{280F8832-C551-4392-8C34-D3AA1BCE30B7}" type="presOf" srcId="{A2729B7B-1DE9-4AA1-A991-79A457F76CFE}" destId="{6C496B03-A839-4699-AF93-0301A9AFF1C3}" srcOrd="0" destOrd="0" presId="urn:microsoft.com/office/officeart/2005/8/layout/orgChart1"/>
    <dgm:cxn modelId="{2C561009-B6CE-4217-9095-3FF71E5FF28D}" type="presOf" srcId="{57F01868-FC8C-473D-BA72-0CC7DC2BB9EB}" destId="{3AE7BE87-FFC0-4CB6-B6FB-3D86194285C1}" srcOrd="1" destOrd="0" presId="urn:microsoft.com/office/officeart/2005/8/layout/orgChart1"/>
    <dgm:cxn modelId="{6BCB8C75-FE7A-4406-814A-2E1A47AAEBA8}" type="presOf" srcId="{E5CBDC46-530F-4661-8435-AD5134FB81A3}" destId="{69BF43D5-B6C3-444D-BB94-7E8B6AA87398}" srcOrd="0" destOrd="0" presId="urn:microsoft.com/office/officeart/2005/8/layout/orgChart1"/>
    <dgm:cxn modelId="{C5FCEA10-6977-4BB9-A360-2A98026A8C4C}" srcId="{B025EED5-43DE-455C-8D0F-3415897FD110}" destId="{44B8ED0D-FCE9-47CA-ADE8-4D227F287697}" srcOrd="0" destOrd="0" parTransId="{283EDA92-2A4F-41F1-A844-1703B1036AB0}" sibTransId="{5A4D6E22-EBC0-40F4-8121-398A324A5E45}"/>
    <dgm:cxn modelId="{B967CBE1-14EC-4B00-A69A-7CE7FD7437AF}" type="presOf" srcId="{007CFDBF-E1F6-4C09-B5D9-0093D2F49FE0}" destId="{757FCB0A-C3C7-49F5-9F29-2E434C5B3D98}" srcOrd="0" destOrd="0" presId="urn:microsoft.com/office/officeart/2005/8/layout/orgChart1"/>
    <dgm:cxn modelId="{DE2E3C8C-3E0B-4F9E-A7D5-EEAA3F0248E1}" type="presOf" srcId="{A531B13C-82E5-4858-B565-EAF07203604E}" destId="{690A0700-2A3B-4D47-954F-EBFAF16B1F25}" srcOrd="1" destOrd="0" presId="urn:microsoft.com/office/officeart/2005/8/layout/orgChart1"/>
    <dgm:cxn modelId="{6242D8D5-18B4-4191-BF48-F67A9B99084A}" type="presOf" srcId="{44B8ED0D-FCE9-47CA-ADE8-4D227F287697}" destId="{F17EB72E-A7AC-4B17-8062-716C52C8AD05}" srcOrd="1" destOrd="0" presId="urn:microsoft.com/office/officeart/2005/8/layout/orgChart1"/>
    <dgm:cxn modelId="{AF58B495-F202-4221-89D8-B3BDB7B655CB}" srcId="{44B8ED0D-FCE9-47CA-ADE8-4D227F287697}" destId="{57F01868-FC8C-473D-BA72-0CC7DC2BB9EB}" srcOrd="0" destOrd="0" parTransId="{007CFDBF-E1F6-4C09-B5D9-0093D2F49FE0}" sibTransId="{F3803441-04F0-4ED7-B256-67BFD717C7D1}"/>
    <dgm:cxn modelId="{D16BBE22-7CBC-4EFF-B484-A22D068BB79B}" srcId="{44B8ED0D-FCE9-47CA-ADE8-4D227F287697}" destId="{E5CBDC46-530F-4661-8435-AD5134FB81A3}" srcOrd="3" destOrd="0" parTransId="{AB57FCBE-3F77-426A-8BD0-71AE4E9F766D}" sibTransId="{EA614375-669E-46B8-9E1D-8F02A48549D9}"/>
    <dgm:cxn modelId="{ADE5C905-714F-4FD7-831D-A04DE18E5163}" type="presOf" srcId="{F4793E95-1AB2-429E-843B-111C5D7BD706}" destId="{4FA29A80-0C36-4A70-AF7B-3E5006FD21CD}" srcOrd="1" destOrd="0" presId="urn:microsoft.com/office/officeart/2005/8/layout/orgChart1"/>
    <dgm:cxn modelId="{FCC1FED6-0CDA-4ECA-8E2D-3F93169080A4}" type="presOf" srcId="{B025EED5-43DE-455C-8D0F-3415897FD110}" destId="{A5A3AF59-7F2A-4689-8085-86D94F5DFCD4}" srcOrd="0" destOrd="0" presId="urn:microsoft.com/office/officeart/2005/8/layout/orgChart1"/>
    <dgm:cxn modelId="{4D70CB5C-167D-4E3E-9192-C9C7DB13B50F}" srcId="{44B8ED0D-FCE9-47CA-ADE8-4D227F287697}" destId="{B6DBCAE5-A70A-4B3A-B466-7EF86455B540}" srcOrd="4" destOrd="0" parTransId="{C63C040D-5836-46E7-945A-7FDC85DA2E63}" sibTransId="{F0FAC487-2B42-4323-B806-C94DD3325D71}"/>
    <dgm:cxn modelId="{AAFF1E53-2ABA-42A9-89DA-A759BA225F60}" type="presOf" srcId="{9536E716-BBA4-4E8F-8ED5-C9ACAE218403}" destId="{814B54B0-2B0F-45D8-8D24-05470A472AAE}" srcOrd="0" destOrd="0" presId="urn:microsoft.com/office/officeart/2005/8/layout/orgChart1"/>
    <dgm:cxn modelId="{9C63135E-6DFE-4BAF-AA4E-3E69AAD1B607}" type="presParOf" srcId="{A5A3AF59-7F2A-4689-8085-86D94F5DFCD4}" destId="{CB937FC3-8FF4-4D7F-9641-82725C1AE8E0}" srcOrd="0" destOrd="0" presId="urn:microsoft.com/office/officeart/2005/8/layout/orgChart1"/>
    <dgm:cxn modelId="{A49278EB-D6DA-4D33-B4A6-EB2E9101AE5A}" type="presParOf" srcId="{CB937FC3-8FF4-4D7F-9641-82725C1AE8E0}" destId="{23099CA5-3E4D-46EE-811E-583A3C65F59B}" srcOrd="0" destOrd="0" presId="urn:microsoft.com/office/officeart/2005/8/layout/orgChart1"/>
    <dgm:cxn modelId="{D0A271F7-29D6-4186-81FE-92CF01FA2210}" type="presParOf" srcId="{23099CA5-3E4D-46EE-811E-583A3C65F59B}" destId="{098800EF-51E7-4354-B3C3-B473E269D836}" srcOrd="0" destOrd="0" presId="urn:microsoft.com/office/officeart/2005/8/layout/orgChart1"/>
    <dgm:cxn modelId="{BD2CA3AF-E777-47B0-89C7-FA4E0EE009D5}" type="presParOf" srcId="{23099CA5-3E4D-46EE-811E-583A3C65F59B}" destId="{F17EB72E-A7AC-4B17-8062-716C52C8AD05}" srcOrd="1" destOrd="0" presId="urn:microsoft.com/office/officeart/2005/8/layout/orgChart1"/>
    <dgm:cxn modelId="{FCCBCEEF-C185-4E89-824D-087770F6A197}" type="presParOf" srcId="{CB937FC3-8FF4-4D7F-9641-82725C1AE8E0}" destId="{CB969798-84B5-455D-B330-93480A0D50F8}" srcOrd="1" destOrd="0" presId="urn:microsoft.com/office/officeart/2005/8/layout/orgChart1"/>
    <dgm:cxn modelId="{3DBCD562-245C-4711-AD63-DD64A6D851DC}" type="presParOf" srcId="{CB969798-84B5-455D-B330-93480A0D50F8}" destId="{6C496B03-A839-4699-AF93-0301A9AFF1C3}" srcOrd="0" destOrd="0" presId="urn:microsoft.com/office/officeart/2005/8/layout/orgChart1"/>
    <dgm:cxn modelId="{C3F3BC6E-EA83-4239-BC92-74895A63D37A}" type="presParOf" srcId="{CB969798-84B5-455D-B330-93480A0D50F8}" destId="{A398246F-99C5-4B77-8CA5-892E9C48454B}" srcOrd="1" destOrd="0" presId="urn:microsoft.com/office/officeart/2005/8/layout/orgChart1"/>
    <dgm:cxn modelId="{BF873D52-4869-496E-91D3-25A234BAF7AB}" type="presParOf" srcId="{A398246F-99C5-4B77-8CA5-892E9C48454B}" destId="{920FC268-094A-42A8-84D5-E9C2D59E9A1F}" srcOrd="0" destOrd="0" presId="urn:microsoft.com/office/officeart/2005/8/layout/orgChart1"/>
    <dgm:cxn modelId="{056268C3-A38F-4ACB-9239-D94A1365229F}" type="presParOf" srcId="{920FC268-094A-42A8-84D5-E9C2D59E9A1F}" destId="{A8B67072-5C64-481E-BA79-ECFA105BB4F4}" srcOrd="0" destOrd="0" presId="urn:microsoft.com/office/officeart/2005/8/layout/orgChart1"/>
    <dgm:cxn modelId="{8EE5C561-271C-4E8E-8568-F23EE02C259C}" type="presParOf" srcId="{920FC268-094A-42A8-84D5-E9C2D59E9A1F}" destId="{4FA29A80-0C36-4A70-AF7B-3E5006FD21CD}" srcOrd="1" destOrd="0" presId="urn:microsoft.com/office/officeart/2005/8/layout/orgChart1"/>
    <dgm:cxn modelId="{69FE7A3D-A2D1-4C91-B49F-D3C06F4A8063}" type="presParOf" srcId="{A398246F-99C5-4B77-8CA5-892E9C48454B}" destId="{C26AD78D-1096-4298-93F2-9048728D4DBD}" srcOrd="1" destOrd="0" presId="urn:microsoft.com/office/officeart/2005/8/layout/orgChart1"/>
    <dgm:cxn modelId="{72F56B3F-60EA-4A75-A0F3-435FE2584CE7}" type="presParOf" srcId="{A398246F-99C5-4B77-8CA5-892E9C48454B}" destId="{1294F72C-9745-4F56-9807-30194BFEC0C1}" srcOrd="2" destOrd="0" presId="urn:microsoft.com/office/officeart/2005/8/layout/orgChart1"/>
    <dgm:cxn modelId="{AF21BCD8-C23E-48E1-923D-FA0B0CD84C48}" type="presParOf" srcId="{CB969798-84B5-455D-B330-93480A0D50F8}" destId="{4B9BDF83-121E-429E-8E6F-E4B0A91C649F}" srcOrd="2" destOrd="0" presId="urn:microsoft.com/office/officeart/2005/8/layout/orgChart1"/>
    <dgm:cxn modelId="{C345C985-ED0F-4BAE-9098-4C3A0F8AC70D}" type="presParOf" srcId="{CB969798-84B5-455D-B330-93480A0D50F8}" destId="{E919BE56-3854-4D05-9192-C4474E5BAE54}" srcOrd="3" destOrd="0" presId="urn:microsoft.com/office/officeart/2005/8/layout/orgChart1"/>
    <dgm:cxn modelId="{76E859ED-76AD-449B-9367-A4971C2DA758}" type="presParOf" srcId="{E919BE56-3854-4D05-9192-C4474E5BAE54}" destId="{911AD343-DF1D-4507-8EBD-4D8FF6EB83CF}" srcOrd="0" destOrd="0" presId="urn:microsoft.com/office/officeart/2005/8/layout/orgChart1"/>
    <dgm:cxn modelId="{EBF4307E-C211-4E39-A17E-66441EB974E9}" type="presParOf" srcId="{911AD343-DF1D-4507-8EBD-4D8FF6EB83CF}" destId="{69BF43D5-B6C3-444D-BB94-7E8B6AA87398}" srcOrd="0" destOrd="0" presId="urn:microsoft.com/office/officeart/2005/8/layout/orgChart1"/>
    <dgm:cxn modelId="{845183F9-7CFA-408D-B86C-58B32E578586}" type="presParOf" srcId="{911AD343-DF1D-4507-8EBD-4D8FF6EB83CF}" destId="{905067A1-42FE-451E-A8F8-366C6E2BB9A9}" srcOrd="1" destOrd="0" presId="urn:microsoft.com/office/officeart/2005/8/layout/orgChart1"/>
    <dgm:cxn modelId="{244B0D25-E83F-4637-B4D9-0F10375505C8}" type="presParOf" srcId="{E919BE56-3854-4D05-9192-C4474E5BAE54}" destId="{E9AF963E-3503-495F-ACD5-CC044AF26A98}" srcOrd="1" destOrd="0" presId="urn:microsoft.com/office/officeart/2005/8/layout/orgChart1"/>
    <dgm:cxn modelId="{474F7BC0-6C03-4E64-A70C-656DFF82445F}" type="presParOf" srcId="{E919BE56-3854-4D05-9192-C4474E5BAE54}" destId="{B22B9CA2-6133-46E6-84FE-83F4B000FDAA}" srcOrd="2" destOrd="0" presId="urn:microsoft.com/office/officeart/2005/8/layout/orgChart1"/>
    <dgm:cxn modelId="{A3A44081-417B-4F5E-AF3F-926F8BBD461C}" type="presParOf" srcId="{CB969798-84B5-455D-B330-93480A0D50F8}" destId="{7EBADB82-DC5C-442D-A893-0541AC9882E2}" srcOrd="4" destOrd="0" presId="urn:microsoft.com/office/officeart/2005/8/layout/orgChart1"/>
    <dgm:cxn modelId="{B7F83485-97C1-46F4-89CB-44F57CE423E6}" type="presParOf" srcId="{CB969798-84B5-455D-B330-93480A0D50F8}" destId="{31FF25EB-7746-4C75-92CC-B25FD2F6851B}" srcOrd="5" destOrd="0" presId="urn:microsoft.com/office/officeart/2005/8/layout/orgChart1"/>
    <dgm:cxn modelId="{1E88C3BC-2C6B-4C40-ADE9-88AEFFEB86D4}" type="presParOf" srcId="{31FF25EB-7746-4C75-92CC-B25FD2F6851B}" destId="{33B452CB-B760-402E-A9CE-494E4CD45854}" srcOrd="0" destOrd="0" presId="urn:microsoft.com/office/officeart/2005/8/layout/orgChart1"/>
    <dgm:cxn modelId="{07E74832-BA2D-4555-9FD0-945F6940AD8D}" type="presParOf" srcId="{33B452CB-B760-402E-A9CE-494E4CD45854}" destId="{02452446-50E2-46D4-B054-BDC88628D903}" srcOrd="0" destOrd="0" presId="urn:microsoft.com/office/officeart/2005/8/layout/orgChart1"/>
    <dgm:cxn modelId="{3A707F8F-8547-47B7-B6F0-E612CBCC74F4}" type="presParOf" srcId="{33B452CB-B760-402E-A9CE-494E4CD45854}" destId="{71B0EFBA-5D34-4EBD-A0C5-E25AC75FF434}" srcOrd="1" destOrd="0" presId="urn:microsoft.com/office/officeart/2005/8/layout/orgChart1"/>
    <dgm:cxn modelId="{444C9059-A3C3-4272-B970-A3AF459B20C5}" type="presParOf" srcId="{31FF25EB-7746-4C75-92CC-B25FD2F6851B}" destId="{7446067E-B41C-4DB0-89B3-895F6624DCC1}" srcOrd="1" destOrd="0" presId="urn:microsoft.com/office/officeart/2005/8/layout/orgChart1"/>
    <dgm:cxn modelId="{295F5FF9-BCD9-411D-83CF-7481A76FDB1B}" type="presParOf" srcId="{31FF25EB-7746-4C75-92CC-B25FD2F6851B}" destId="{C6DC0C3B-6DBA-438B-B422-DCF592699ECA}" srcOrd="2" destOrd="0" presId="urn:microsoft.com/office/officeart/2005/8/layout/orgChart1"/>
    <dgm:cxn modelId="{E748EE44-A4B9-4C36-8B0A-D9B9CFF103FD}" type="presParOf" srcId="{CB937FC3-8FF4-4D7F-9641-82725C1AE8E0}" destId="{CFF0580B-0742-4EC5-B13C-64981F517EA1}" srcOrd="2" destOrd="0" presId="urn:microsoft.com/office/officeart/2005/8/layout/orgChart1"/>
    <dgm:cxn modelId="{3D69A983-E7D4-4B46-BC04-21014036EC86}" type="presParOf" srcId="{CFF0580B-0742-4EC5-B13C-64981F517EA1}" destId="{757FCB0A-C3C7-49F5-9F29-2E434C5B3D98}" srcOrd="0" destOrd="0" presId="urn:microsoft.com/office/officeart/2005/8/layout/orgChart1"/>
    <dgm:cxn modelId="{B64A87ED-6046-4CBA-97A0-A52A7D41C3B4}" type="presParOf" srcId="{CFF0580B-0742-4EC5-B13C-64981F517EA1}" destId="{6D219265-7584-4B58-9623-03F42C074218}" srcOrd="1" destOrd="0" presId="urn:microsoft.com/office/officeart/2005/8/layout/orgChart1"/>
    <dgm:cxn modelId="{382C9E2E-9A09-4B87-AB0F-018485E2FFB3}" type="presParOf" srcId="{6D219265-7584-4B58-9623-03F42C074218}" destId="{E86AD8F8-0162-4998-9DEA-D322BD7F296D}" srcOrd="0" destOrd="0" presId="urn:microsoft.com/office/officeart/2005/8/layout/orgChart1"/>
    <dgm:cxn modelId="{E12DA37B-2B03-4005-A747-66B50D9B6DE6}" type="presParOf" srcId="{E86AD8F8-0162-4998-9DEA-D322BD7F296D}" destId="{72EABC19-492D-40AB-AC82-06C32369A97B}" srcOrd="0" destOrd="0" presId="urn:microsoft.com/office/officeart/2005/8/layout/orgChart1"/>
    <dgm:cxn modelId="{5C78ED7D-6F8D-46C8-9E1B-855F88CEE821}" type="presParOf" srcId="{E86AD8F8-0162-4998-9DEA-D322BD7F296D}" destId="{3AE7BE87-FFC0-4CB6-B6FB-3D86194285C1}" srcOrd="1" destOrd="0" presId="urn:microsoft.com/office/officeart/2005/8/layout/orgChart1"/>
    <dgm:cxn modelId="{EDA9013E-459C-4A65-8CFE-3EB6A6B47367}" type="presParOf" srcId="{6D219265-7584-4B58-9623-03F42C074218}" destId="{7923C27D-0A3F-42B2-803A-0197E2A54EC8}" srcOrd="1" destOrd="0" presId="urn:microsoft.com/office/officeart/2005/8/layout/orgChart1"/>
    <dgm:cxn modelId="{58923085-2C05-41E9-9629-8A4B2D727FEB}" type="presParOf" srcId="{6D219265-7584-4B58-9623-03F42C074218}" destId="{A3235CD9-FE75-40E2-A0F3-4619917E71D0}" srcOrd="2" destOrd="0" presId="urn:microsoft.com/office/officeart/2005/8/layout/orgChart1"/>
    <dgm:cxn modelId="{9866C9D8-E482-4E1B-9D5F-B427BE1F7940}" type="presParOf" srcId="{CFF0580B-0742-4EC5-B13C-64981F517EA1}" destId="{814B54B0-2B0F-45D8-8D24-05470A472AAE}" srcOrd="2" destOrd="0" presId="urn:microsoft.com/office/officeart/2005/8/layout/orgChart1"/>
    <dgm:cxn modelId="{F9D5C120-C606-442E-A0FE-FF542DCE1C0B}" type="presParOf" srcId="{CFF0580B-0742-4EC5-B13C-64981F517EA1}" destId="{41EC19D5-0148-4C4A-BCD2-1FC7F9EBE6D9}" srcOrd="3" destOrd="0" presId="urn:microsoft.com/office/officeart/2005/8/layout/orgChart1"/>
    <dgm:cxn modelId="{59B336B3-3076-44AF-8527-6EBFBC4445FB}" type="presParOf" srcId="{41EC19D5-0148-4C4A-BCD2-1FC7F9EBE6D9}" destId="{30B9848F-B51F-448C-B59F-73E000A99DD8}" srcOrd="0" destOrd="0" presId="urn:microsoft.com/office/officeart/2005/8/layout/orgChart1"/>
    <dgm:cxn modelId="{22368CA5-D180-43F6-A50A-2CCB78697EFA}" type="presParOf" srcId="{30B9848F-B51F-448C-B59F-73E000A99DD8}" destId="{BD0803EF-E178-4466-A679-A43995D9E543}" srcOrd="0" destOrd="0" presId="urn:microsoft.com/office/officeart/2005/8/layout/orgChart1"/>
    <dgm:cxn modelId="{4B53112D-8B89-4602-BB46-483C3D85D366}" type="presParOf" srcId="{30B9848F-B51F-448C-B59F-73E000A99DD8}" destId="{690A0700-2A3B-4D47-954F-EBFAF16B1F25}" srcOrd="1" destOrd="0" presId="urn:microsoft.com/office/officeart/2005/8/layout/orgChart1"/>
    <dgm:cxn modelId="{1409465B-E387-4DC1-8D06-D480BB963776}" type="presParOf" srcId="{41EC19D5-0148-4C4A-BCD2-1FC7F9EBE6D9}" destId="{0ACB7B3E-240B-4577-A581-8BFDC3E0FA85}" srcOrd="1" destOrd="0" presId="urn:microsoft.com/office/officeart/2005/8/layout/orgChart1"/>
    <dgm:cxn modelId="{7F0509C5-DE33-4B95-9D36-04BDF550C85F}" type="presParOf" srcId="{41EC19D5-0148-4C4A-BCD2-1FC7F9EBE6D9}" destId="{E2F3D7E3-F8DA-48DC-9242-1758A8680B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42294-A1F7-47DE-803C-644979EABC78}" type="doc">
      <dgm:prSet loTypeId="urn:microsoft.com/office/officeart/2005/8/layout/target1" loCatId="relationship" qsTypeId="urn:microsoft.com/office/officeart/2005/8/quickstyle/simple1" qsCatId="simple" csTypeId="urn:microsoft.com/office/officeart/2005/8/colors/accent1_2" csCatId="accent1" phldr="1"/>
      <dgm:spPr/>
    </dgm:pt>
    <dgm:pt modelId="{9D384389-A836-41CF-8A62-EC985B8DCECD}">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The presentation phase </a:t>
          </a:r>
          <a:endParaRPr lang="ru-RU" sz="1800" dirty="0" smtClean="0"/>
        </a:p>
        <a:p>
          <a:pPr defTabSz="488950">
            <a:lnSpc>
              <a:spcPct val="90000"/>
            </a:lnSpc>
            <a:spcBef>
              <a:spcPct val="0"/>
            </a:spcBef>
            <a:spcAft>
              <a:spcPct val="35000"/>
            </a:spcAft>
          </a:pPr>
          <a:r>
            <a:rPr lang="en-US" sz="1800" dirty="0" smtClean="0"/>
            <a:t>an introductory activity such as a warm-up or a lead-in, which is an activity intended to raise students’ interest in the topic</a:t>
          </a:r>
          <a:endParaRPr lang="ru-RU" sz="1800" dirty="0" smtClean="0"/>
        </a:p>
      </dgm:t>
    </dgm:pt>
    <dgm:pt modelId="{C37D42CB-8AD3-4AB2-9DC7-099B47610E1D}" type="parTrans" cxnId="{277D06E9-421A-4FCE-9D65-91F8712BD9ED}">
      <dgm:prSet/>
      <dgm:spPr/>
      <dgm:t>
        <a:bodyPr/>
        <a:lstStyle/>
        <a:p>
          <a:endParaRPr lang="ru-RU"/>
        </a:p>
      </dgm:t>
    </dgm:pt>
    <dgm:pt modelId="{C7BC7AE7-CB07-4364-AE66-4A69290091B8}" type="sibTrans" cxnId="{277D06E9-421A-4FCE-9D65-91F8712BD9ED}">
      <dgm:prSet/>
      <dgm:spPr/>
      <dgm:t>
        <a:bodyPr/>
        <a:lstStyle/>
        <a:p>
          <a:endParaRPr lang="ru-RU"/>
        </a:p>
      </dgm:t>
    </dgm:pt>
    <dgm:pt modelId="{2FD99D8D-FF46-4273-8DA3-FD462D7253D6}">
      <dgm:prSet phldrT="[Текст]" custT="1"/>
      <dgm:spPr/>
      <dgm:t>
        <a:bodyPr/>
        <a:lstStyle/>
        <a:p>
          <a:r>
            <a:rPr lang="en-US" sz="1800" dirty="0" smtClean="0"/>
            <a:t>In </a:t>
          </a:r>
          <a:r>
            <a:rPr lang="en-US" sz="1800" b="1" dirty="0" smtClean="0"/>
            <a:t>the practice stage</a:t>
          </a:r>
          <a:r>
            <a:rPr lang="en-US" sz="1800" dirty="0" smtClean="0"/>
            <a:t>, the focus is on form. The teacher provides opportunities for students to </a:t>
          </a:r>
          <a:r>
            <a:rPr lang="en-US" sz="1800" dirty="0" err="1" smtClean="0"/>
            <a:t>practise</a:t>
          </a:r>
          <a:r>
            <a:rPr lang="en-US" sz="1800" dirty="0" smtClean="0"/>
            <a:t> the learnt items in a controlled way. </a:t>
          </a:r>
          <a:endParaRPr lang="ru-RU" sz="1800" dirty="0"/>
        </a:p>
      </dgm:t>
    </dgm:pt>
    <dgm:pt modelId="{79D34EDE-C598-4DCE-BADC-8714A7977379}" type="parTrans" cxnId="{0CD4E9FB-361C-44AE-92E2-2548353CDBEC}">
      <dgm:prSet/>
      <dgm:spPr/>
      <dgm:t>
        <a:bodyPr/>
        <a:lstStyle/>
        <a:p>
          <a:endParaRPr lang="ru-RU"/>
        </a:p>
      </dgm:t>
    </dgm:pt>
    <dgm:pt modelId="{BF131BA4-3436-4A8E-804D-AA93C4E04F73}" type="sibTrans" cxnId="{0CD4E9FB-361C-44AE-92E2-2548353CDBEC}">
      <dgm:prSet/>
      <dgm:spPr/>
      <dgm:t>
        <a:bodyPr/>
        <a:lstStyle/>
        <a:p>
          <a:endParaRPr lang="ru-RU"/>
        </a:p>
      </dgm:t>
    </dgm:pt>
    <dgm:pt modelId="{EB0E672B-8473-4589-BDC7-5F81FE93D8D2}">
      <dgm:prSet phldrT="[Текст]" custT="1"/>
      <dgm:spPr/>
      <dgm:t>
        <a:bodyPr/>
        <a:lstStyle/>
        <a:p>
          <a:r>
            <a:rPr lang="en-US" sz="1600" dirty="0" smtClean="0"/>
            <a:t>The </a:t>
          </a:r>
          <a:r>
            <a:rPr lang="en-US" sz="1600" b="1" dirty="0" smtClean="0"/>
            <a:t>production stage</a:t>
          </a:r>
          <a:r>
            <a:rPr lang="en-US" sz="1600" dirty="0" smtClean="0"/>
            <a:t> focuses on fluency and provides students with an opportunity to </a:t>
          </a:r>
          <a:r>
            <a:rPr lang="en-US" sz="1600" dirty="0" err="1" smtClean="0"/>
            <a:t>personalise</a:t>
          </a:r>
          <a:r>
            <a:rPr lang="en-US" sz="1600" dirty="0" smtClean="0"/>
            <a:t> the language learnt by doing less controlled tasks, that is, by using their own ideas. </a:t>
          </a:r>
          <a:endParaRPr lang="ru-RU" sz="1600" dirty="0"/>
        </a:p>
      </dgm:t>
    </dgm:pt>
    <dgm:pt modelId="{B0C5E399-3FCE-4BDC-941C-5D20B4F59EB7}" type="parTrans" cxnId="{30598219-2E4E-4105-BB8E-903DAC2255CF}">
      <dgm:prSet/>
      <dgm:spPr/>
      <dgm:t>
        <a:bodyPr/>
        <a:lstStyle/>
        <a:p>
          <a:endParaRPr lang="ru-RU"/>
        </a:p>
      </dgm:t>
    </dgm:pt>
    <dgm:pt modelId="{25AD576D-6977-4650-8DBA-CAAFEE593BCD}" type="sibTrans" cxnId="{30598219-2E4E-4105-BB8E-903DAC2255CF}">
      <dgm:prSet/>
      <dgm:spPr/>
      <dgm:t>
        <a:bodyPr/>
        <a:lstStyle/>
        <a:p>
          <a:endParaRPr lang="ru-RU"/>
        </a:p>
      </dgm:t>
    </dgm:pt>
    <dgm:pt modelId="{3C226C1A-8F33-4392-BFDF-8BC53E5FFDA1}" type="pres">
      <dgm:prSet presAssocID="{1A842294-A1F7-47DE-803C-644979EABC78}" presName="composite" presStyleCnt="0">
        <dgm:presLayoutVars>
          <dgm:chMax val="5"/>
          <dgm:dir/>
          <dgm:resizeHandles val="exact"/>
        </dgm:presLayoutVars>
      </dgm:prSet>
      <dgm:spPr/>
    </dgm:pt>
    <dgm:pt modelId="{7ADF9DB5-12ED-4308-84B8-EDAF88FFF30B}" type="pres">
      <dgm:prSet presAssocID="{9D384389-A836-41CF-8A62-EC985B8DCECD}" presName="circle1" presStyleLbl="lnNode1" presStyleIdx="0" presStyleCnt="3" custLinFactNeighborX="-57639" custLinFactNeighborY="0"/>
      <dgm:spPr/>
    </dgm:pt>
    <dgm:pt modelId="{8CB4801F-3E87-4807-9E9C-2E4F122ED029}" type="pres">
      <dgm:prSet presAssocID="{9D384389-A836-41CF-8A62-EC985B8DCECD}" presName="text1" presStyleLbl="revTx" presStyleIdx="0" presStyleCnt="3" custScaleX="244445" custLinFactNeighborX="-33055" custLinFactNeighborY="-7619">
        <dgm:presLayoutVars>
          <dgm:bulletEnabled val="1"/>
        </dgm:presLayoutVars>
      </dgm:prSet>
      <dgm:spPr/>
      <dgm:t>
        <a:bodyPr/>
        <a:lstStyle/>
        <a:p>
          <a:endParaRPr lang="ru-RU"/>
        </a:p>
      </dgm:t>
    </dgm:pt>
    <dgm:pt modelId="{0150D1B0-08DB-4E24-8DFD-0BADC40403AE}" type="pres">
      <dgm:prSet presAssocID="{9D384389-A836-41CF-8A62-EC985B8DCECD}" presName="line1" presStyleLbl="callout" presStyleIdx="0" presStyleCnt="6" custLinFactX="-192222" custLinFactY="-242394" custLinFactNeighborX="-200000" custLinFactNeighborY="-300000"/>
      <dgm:spPr/>
    </dgm:pt>
    <dgm:pt modelId="{62E6F6FE-832A-45FD-A961-419BD574ACF3}" type="pres">
      <dgm:prSet presAssocID="{9D384389-A836-41CF-8A62-EC985B8DCECD}" presName="d1" presStyleLbl="callout" presStyleIdx="1" presStyleCnt="6" custScaleX="34298" custScaleY="106919" custLinFactNeighborX="-56206" custLinFactNeighborY="-5076"/>
      <dgm:spPr/>
    </dgm:pt>
    <dgm:pt modelId="{E8DCAB74-4AAE-411C-92FC-3DD6C1E6B317}" type="pres">
      <dgm:prSet presAssocID="{2FD99D8D-FF46-4273-8DA3-FD462D7253D6}" presName="circle2" presStyleLbl="lnNode1" presStyleIdx="1" presStyleCnt="3" custLinFactNeighborX="-19213"/>
      <dgm:spPr/>
    </dgm:pt>
    <dgm:pt modelId="{EF73C0C3-0B3A-46FF-B63B-2D84ECAD71BF}" type="pres">
      <dgm:prSet presAssocID="{2FD99D8D-FF46-4273-8DA3-FD462D7253D6}" presName="text2" presStyleLbl="revTx" presStyleIdx="1" presStyleCnt="3" custScaleX="247778" custLinFactNeighborX="8611" custLinFactNeighborY="14286">
        <dgm:presLayoutVars>
          <dgm:bulletEnabled val="1"/>
        </dgm:presLayoutVars>
      </dgm:prSet>
      <dgm:spPr/>
      <dgm:t>
        <a:bodyPr/>
        <a:lstStyle/>
        <a:p>
          <a:endParaRPr lang="ru-RU"/>
        </a:p>
      </dgm:t>
    </dgm:pt>
    <dgm:pt modelId="{E17A5C8E-FAC8-40C2-BDE8-91DDC954D0B6}" type="pres">
      <dgm:prSet presAssocID="{2FD99D8D-FF46-4273-8DA3-FD462D7253D6}" presName="line2" presStyleLbl="callout" presStyleIdx="2" presStyleCnt="6" custFlipVert="1" custSzY="152400" custScaleX="77779" custLinFactY="636147" custLinFactNeighborX="-29999" custLinFactNeighborY="700000"/>
      <dgm:spPr/>
    </dgm:pt>
    <dgm:pt modelId="{BAC9CDAF-710E-4351-9FFD-17D9AD358614}" type="pres">
      <dgm:prSet presAssocID="{2FD99D8D-FF46-4273-8DA3-FD462D7253D6}" presName="d2" presStyleLbl="callout" presStyleIdx="3" presStyleCnt="6" custScaleX="123433" custScaleY="66808" custLinFactNeighborX="-22566" custLinFactNeighborY="13778"/>
      <dgm:spPr/>
    </dgm:pt>
    <dgm:pt modelId="{F249EDBC-C850-414F-9E28-A44D38E7ED0E}" type="pres">
      <dgm:prSet presAssocID="{EB0E672B-8473-4589-BDC7-5F81FE93D8D2}" presName="circle3" presStyleLbl="lnNode1" presStyleIdx="2" presStyleCnt="3" custLinFactNeighborX="-11528" custLinFactNeighborY="0"/>
      <dgm:spPr/>
    </dgm:pt>
    <dgm:pt modelId="{AA647203-7F4C-4D73-B668-FE29096D5394}" type="pres">
      <dgm:prSet presAssocID="{EB0E672B-8473-4589-BDC7-5F81FE93D8D2}" presName="text3" presStyleLbl="revTx" presStyleIdx="2" presStyleCnt="3" custScaleX="222778" custLinFactNeighborX="31667" custLinFactNeighborY="59048">
        <dgm:presLayoutVars>
          <dgm:bulletEnabled val="1"/>
        </dgm:presLayoutVars>
      </dgm:prSet>
      <dgm:spPr/>
      <dgm:t>
        <a:bodyPr/>
        <a:lstStyle/>
        <a:p>
          <a:endParaRPr lang="ru-RU"/>
        </a:p>
      </dgm:t>
    </dgm:pt>
    <dgm:pt modelId="{B7987E7F-260D-4654-877C-F276089BA4AC}" type="pres">
      <dgm:prSet presAssocID="{EB0E672B-8473-4589-BDC7-5F81FE93D8D2}" presName="line3" presStyleLbl="callout" presStyleIdx="4" presStyleCnt="6" custFlipVert="1" custSzY="45720" custScaleX="77778" custLinFactX="-1111" custLinFactY="1600000" custLinFactNeighborX="-100000" custLinFactNeighborY="1678189"/>
      <dgm:spPr/>
    </dgm:pt>
    <dgm:pt modelId="{83F00613-A679-4907-92C5-403FEBE883F4}" type="pres">
      <dgm:prSet presAssocID="{EB0E672B-8473-4589-BDC7-5F81FE93D8D2}" presName="d3" presStyleLbl="callout" presStyleIdx="5" presStyleCnt="6" custScaleX="92468" custScaleY="28049" custLinFactNeighborX="-40078" custLinFactNeighborY="52265"/>
      <dgm:spPr/>
    </dgm:pt>
  </dgm:ptLst>
  <dgm:cxnLst>
    <dgm:cxn modelId="{05C83278-18A8-46F3-86A9-BB5A6124DC6C}" type="presOf" srcId="{9D384389-A836-41CF-8A62-EC985B8DCECD}" destId="{8CB4801F-3E87-4807-9E9C-2E4F122ED029}" srcOrd="0" destOrd="0" presId="urn:microsoft.com/office/officeart/2005/8/layout/target1"/>
    <dgm:cxn modelId="{E8BB8A93-EFEC-4115-9178-2BE73194AEEA}" type="presOf" srcId="{1A842294-A1F7-47DE-803C-644979EABC78}" destId="{3C226C1A-8F33-4392-BFDF-8BC53E5FFDA1}" srcOrd="0" destOrd="0" presId="urn:microsoft.com/office/officeart/2005/8/layout/target1"/>
    <dgm:cxn modelId="{F11C701E-7F17-4BC1-8806-14C1D497EB33}" type="presOf" srcId="{2FD99D8D-FF46-4273-8DA3-FD462D7253D6}" destId="{EF73C0C3-0B3A-46FF-B63B-2D84ECAD71BF}" srcOrd="0" destOrd="0" presId="urn:microsoft.com/office/officeart/2005/8/layout/target1"/>
    <dgm:cxn modelId="{060C808F-57B3-4E6C-A29F-1C49CC5E61E9}" type="presOf" srcId="{EB0E672B-8473-4589-BDC7-5F81FE93D8D2}" destId="{AA647203-7F4C-4D73-B668-FE29096D5394}" srcOrd="0" destOrd="0" presId="urn:microsoft.com/office/officeart/2005/8/layout/target1"/>
    <dgm:cxn modelId="{0CD4E9FB-361C-44AE-92E2-2548353CDBEC}" srcId="{1A842294-A1F7-47DE-803C-644979EABC78}" destId="{2FD99D8D-FF46-4273-8DA3-FD462D7253D6}" srcOrd="1" destOrd="0" parTransId="{79D34EDE-C598-4DCE-BADC-8714A7977379}" sibTransId="{BF131BA4-3436-4A8E-804D-AA93C4E04F73}"/>
    <dgm:cxn modelId="{277D06E9-421A-4FCE-9D65-91F8712BD9ED}" srcId="{1A842294-A1F7-47DE-803C-644979EABC78}" destId="{9D384389-A836-41CF-8A62-EC985B8DCECD}" srcOrd="0" destOrd="0" parTransId="{C37D42CB-8AD3-4AB2-9DC7-099B47610E1D}" sibTransId="{C7BC7AE7-CB07-4364-AE66-4A69290091B8}"/>
    <dgm:cxn modelId="{30598219-2E4E-4105-BB8E-903DAC2255CF}" srcId="{1A842294-A1F7-47DE-803C-644979EABC78}" destId="{EB0E672B-8473-4589-BDC7-5F81FE93D8D2}" srcOrd="2" destOrd="0" parTransId="{B0C5E399-3FCE-4BDC-941C-5D20B4F59EB7}" sibTransId="{25AD576D-6977-4650-8DBA-CAAFEE593BCD}"/>
    <dgm:cxn modelId="{C93D49FD-C2D9-4663-85D7-E94891F87675}" type="presParOf" srcId="{3C226C1A-8F33-4392-BFDF-8BC53E5FFDA1}" destId="{7ADF9DB5-12ED-4308-84B8-EDAF88FFF30B}" srcOrd="0" destOrd="0" presId="urn:microsoft.com/office/officeart/2005/8/layout/target1"/>
    <dgm:cxn modelId="{25B1341F-EA71-4880-9BE7-B8F825922DAC}" type="presParOf" srcId="{3C226C1A-8F33-4392-BFDF-8BC53E5FFDA1}" destId="{8CB4801F-3E87-4807-9E9C-2E4F122ED029}" srcOrd="1" destOrd="0" presId="urn:microsoft.com/office/officeart/2005/8/layout/target1"/>
    <dgm:cxn modelId="{D4E6C3BF-94E6-4207-A2B9-1D26C1BCF9A4}" type="presParOf" srcId="{3C226C1A-8F33-4392-BFDF-8BC53E5FFDA1}" destId="{0150D1B0-08DB-4E24-8DFD-0BADC40403AE}" srcOrd="2" destOrd="0" presId="urn:microsoft.com/office/officeart/2005/8/layout/target1"/>
    <dgm:cxn modelId="{69DCF868-B166-48AA-B433-2DDC988C1183}" type="presParOf" srcId="{3C226C1A-8F33-4392-BFDF-8BC53E5FFDA1}" destId="{62E6F6FE-832A-45FD-A961-419BD574ACF3}" srcOrd="3" destOrd="0" presId="urn:microsoft.com/office/officeart/2005/8/layout/target1"/>
    <dgm:cxn modelId="{A5202C76-BE40-4807-8A19-9ADDDA279B5E}" type="presParOf" srcId="{3C226C1A-8F33-4392-BFDF-8BC53E5FFDA1}" destId="{E8DCAB74-4AAE-411C-92FC-3DD6C1E6B317}" srcOrd="4" destOrd="0" presId="urn:microsoft.com/office/officeart/2005/8/layout/target1"/>
    <dgm:cxn modelId="{0392DE14-4AC6-4A72-90FF-158D2A8BAA16}" type="presParOf" srcId="{3C226C1A-8F33-4392-BFDF-8BC53E5FFDA1}" destId="{EF73C0C3-0B3A-46FF-B63B-2D84ECAD71BF}" srcOrd="5" destOrd="0" presId="urn:microsoft.com/office/officeart/2005/8/layout/target1"/>
    <dgm:cxn modelId="{349B5E5B-4F8E-42ED-BC00-31052EE79590}" type="presParOf" srcId="{3C226C1A-8F33-4392-BFDF-8BC53E5FFDA1}" destId="{E17A5C8E-FAC8-40C2-BDE8-91DDC954D0B6}" srcOrd="6" destOrd="0" presId="urn:microsoft.com/office/officeart/2005/8/layout/target1"/>
    <dgm:cxn modelId="{F588349F-C043-422D-86DB-FBACF53AE153}" type="presParOf" srcId="{3C226C1A-8F33-4392-BFDF-8BC53E5FFDA1}" destId="{BAC9CDAF-710E-4351-9FFD-17D9AD358614}" srcOrd="7" destOrd="0" presId="urn:microsoft.com/office/officeart/2005/8/layout/target1"/>
    <dgm:cxn modelId="{3CCAE1C2-FDC1-4C68-B8B1-B78B11CDF4BD}" type="presParOf" srcId="{3C226C1A-8F33-4392-BFDF-8BC53E5FFDA1}" destId="{F249EDBC-C850-414F-9E28-A44D38E7ED0E}" srcOrd="8" destOrd="0" presId="urn:microsoft.com/office/officeart/2005/8/layout/target1"/>
    <dgm:cxn modelId="{B7F1E633-5C90-4A1E-8430-1427679DFE6D}" type="presParOf" srcId="{3C226C1A-8F33-4392-BFDF-8BC53E5FFDA1}" destId="{AA647203-7F4C-4D73-B668-FE29096D5394}" srcOrd="9" destOrd="0" presId="urn:microsoft.com/office/officeart/2005/8/layout/target1"/>
    <dgm:cxn modelId="{FEA4B7F0-2E26-473C-BE6E-2C07D363832B}" type="presParOf" srcId="{3C226C1A-8F33-4392-BFDF-8BC53E5FFDA1}" destId="{B7987E7F-260D-4654-877C-F276089BA4AC}" srcOrd="10" destOrd="0" presId="urn:microsoft.com/office/officeart/2005/8/layout/target1"/>
    <dgm:cxn modelId="{C350E83E-E32F-4A3F-A29F-E69E0FAC4375}" type="presParOf" srcId="{3C226C1A-8F33-4392-BFDF-8BC53E5FFDA1}" destId="{83F00613-A679-4907-92C5-403FEBE883F4}"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9F4E-F3D6-45F2-8CCC-CAF1EF46D651}">
      <dsp:nvSpPr>
        <dsp:cNvPr id="0" name=""/>
        <dsp:cNvSpPr/>
      </dsp:nvSpPr>
      <dsp:spPr>
        <a:xfrm>
          <a:off x="2488355" y="-377417"/>
          <a:ext cx="3252888" cy="2167416"/>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term Content and Language Integrated Learning (CLIL) was launched during 1994 in conjunction with the European Commission. </a:t>
          </a:r>
        </a:p>
        <a:p>
          <a:pPr lvl="0" algn="ctr" defTabSz="711200">
            <a:lnSpc>
              <a:spcPct val="90000"/>
            </a:lnSpc>
            <a:spcBef>
              <a:spcPct val="0"/>
            </a:spcBef>
            <a:spcAft>
              <a:spcPct val="35000"/>
            </a:spcAft>
          </a:pPr>
          <a:r>
            <a:rPr lang="en-US" sz="1600" kern="1200" dirty="0" smtClean="0"/>
            <a:t>CLIL was both political and educational.</a:t>
          </a:r>
          <a:endParaRPr lang="ru-RU" sz="1600" kern="1200" dirty="0"/>
        </a:p>
      </dsp:txBody>
      <dsp:txXfrm>
        <a:off x="2551836" y="-313936"/>
        <a:ext cx="3125926" cy="2040454"/>
      </dsp:txXfrm>
    </dsp:sp>
    <dsp:sp modelId="{6168F04A-2BA4-49DC-9DD8-7974F66E07D0}">
      <dsp:nvSpPr>
        <dsp:cNvPr id="0" name=""/>
        <dsp:cNvSpPr/>
      </dsp:nvSpPr>
      <dsp:spPr>
        <a:xfrm rot="3281170">
          <a:off x="4898323" y="2009937"/>
          <a:ext cx="667265" cy="421224"/>
        </a:xfrm>
        <a:prstGeom prst="leftRightArrow">
          <a:avLst>
            <a:gd name="adj1" fmla="val 60000"/>
            <a:gd name="adj2" fmla="val 50000"/>
          </a:avLst>
        </a:prstGeom>
        <a:solidFill>
          <a:schemeClr val="accent1">
            <a:shade val="9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5024690" y="2094182"/>
        <a:ext cx="414531" cy="252734"/>
      </dsp:txXfrm>
    </dsp:sp>
    <dsp:sp modelId="{4DD80776-0112-4804-B00A-1395C6002A7D}">
      <dsp:nvSpPr>
        <dsp:cNvPr id="0" name=""/>
        <dsp:cNvSpPr/>
      </dsp:nvSpPr>
      <dsp:spPr>
        <a:xfrm>
          <a:off x="4524927" y="2665868"/>
          <a:ext cx="3198971" cy="1754496"/>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educational driver, influenced by major bilingual initiatives such as in Canada, was to design and otherwise adapt existing language teaching approaches so as to provide a wide range of students with higher levels of competence</a:t>
          </a:r>
          <a:endParaRPr lang="ru-RU" sz="1600" kern="1200" dirty="0"/>
        </a:p>
      </dsp:txBody>
      <dsp:txXfrm>
        <a:off x="4576314" y="2717255"/>
        <a:ext cx="3096197" cy="1651722"/>
      </dsp:txXfrm>
    </dsp:sp>
    <dsp:sp modelId="{FF29D5D6-A2DD-4885-AEB0-B8B5D763FEFD}">
      <dsp:nvSpPr>
        <dsp:cNvPr id="0" name=""/>
        <dsp:cNvSpPr/>
      </dsp:nvSpPr>
      <dsp:spPr>
        <a:xfrm rot="10799997">
          <a:off x="3774252" y="3332506"/>
          <a:ext cx="667265" cy="421224"/>
        </a:xfrm>
        <a:prstGeom prst="leftRightArrow">
          <a:avLst>
            <a:gd name="adj1" fmla="val 60000"/>
            <a:gd name="adj2" fmla="val 50000"/>
          </a:avLst>
        </a:prstGeom>
        <a:solidFill>
          <a:schemeClr val="accent1">
            <a:shade val="90000"/>
            <a:hueOff val="-265782"/>
            <a:satOff val="-12416"/>
            <a:lumOff val="14989"/>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3900619" y="3416751"/>
        <a:ext cx="414531" cy="252734"/>
      </dsp:txXfrm>
    </dsp:sp>
    <dsp:sp modelId="{D5C144E8-A905-4F39-BDE0-88916C185606}">
      <dsp:nvSpPr>
        <dsp:cNvPr id="0" name=""/>
        <dsp:cNvSpPr/>
      </dsp:nvSpPr>
      <dsp:spPr>
        <a:xfrm>
          <a:off x="491873" y="2665872"/>
          <a:ext cx="3198971" cy="1754496"/>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political driver was based on a vision that mobility across the European Union required higher levels of language competence in designated languages than was found to be the case at that point in time.</a:t>
          </a:r>
          <a:endParaRPr lang="ru-RU" sz="1600" kern="1200" dirty="0"/>
        </a:p>
      </dsp:txBody>
      <dsp:txXfrm>
        <a:off x="543260" y="2717259"/>
        <a:ext cx="3096197" cy="1651722"/>
      </dsp:txXfrm>
    </dsp:sp>
    <dsp:sp modelId="{D73AF780-AE94-4160-B21F-47DD2C5F1157}">
      <dsp:nvSpPr>
        <dsp:cNvPr id="0" name=""/>
        <dsp:cNvSpPr/>
      </dsp:nvSpPr>
      <dsp:spPr>
        <a:xfrm rot="18329960">
          <a:off x="2748855" y="2078291"/>
          <a:ext cx="667265" cy="421224"/>
        </a:xfrm>
        <a:prstGeom prst="leftRightArrow">
          <a:avLst>
            <a:gd name="adj1" fmla="val 60000"/>
            <a:gd name="adj2" fmla="val 50000"/>
          </a:avLst>
        </a:prstGeom>
        <a:solidFill>
          <a:schemeClr val="accent1">
            <a:shade val="90000"/>
            <a:hueOff val="-531563"/>
            <a:satOff val="-24832"/>
            <a:lumOff val="29978"/>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2875222" y="2162536"/>
        <a:ext cx="414531" cy="25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69364-453F-43C8-8CED-0C29BC1B0CF8}">
      <dsp:nvSpPr>
        <dsp:cNvPr id="0" name=""/>
        <dsp:cNvSpPr/>
      </dsp:nvSpPr>
      <dsp:spPr>
        <a:xfrm>
          <a:off x="5858144" y="2752462"/>
          <a:ext cx="91440" cy="512472"/>
        </a:xfrm>
        <a:custGeom>
          <a:avLst/>
          <a:gdLst/>
          <a:ahLst/>
          <a:cxnLst/>
          <a:rect l="0" t="0" r="0" b="0"/>
          <a:pathLst>
            <a:path>
              <a:moveTo>
                <a:pt x="45720" y="0"/>
              </a:moveTo>
              <a:lnTo>
                <a:pt x="45720" y="359016"/>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783E7DC-E679-4C1A-9E75-C6A48E25E90D}">
      <dsp:nvSpPr>
        <dsp:cNvPr id="0" name=""/>
        <dsp:cNvSpPr/>
      </dsp:nvSpPr>
      <dsp:spPr>
        <a:xfrm>
          <a:off x="4288621" y="1121066"/>
          <a:ext cx="1615243" cy="512472"/>
        </a:xfrm>
        <a:custGeom>
          <a:avLst/>
          <a:gdLst/>
          <a:ahLst/>
          <a:cxnLst/>
          <a:rect l="0" t="0" r="0" b="0"/>
          <a:pathLst>
            <a:path>
              <a:moveTo>
                <a:pt x="0" y="0"/>
              </a:moveTo>
              <a:lnTo>
                <a:pt x="0" y="244659"/>
              </a:lnTo>
              <a:lnTo>
                <a:pt x="1131570" y="244659"/>
              </a:lnTo>
              <a:lnTo>
                <a:pt x="1131570" y="3590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D9DFB0-294D-437E-90BC-178A487CA157}">
      <dsp:nvSpPr>
        <dsp:cNvPr id="0" name=""/>
        <dsp:cNvSpPr/>
      </dsp:nvSpPr>
      <dsp:spPr>
        <a:xfrm>
          <a:off x="2673377" y="2752462"/>
          <a:ext cx="1076829" cy="512472"/>
        </a:xfrm>
        <a:custGeom>
          <a:avLst/>
          <a:gdLst/>
          <a:ahLst/>
          <a:cxnLst/>
          <a:rect l="0" t="0" r="0" b="0"/>
          <a:pathLst>
            <a:path>
              <a:moveTo>
                <a:pt x="0" y="0"/>
              </a:moveTo>
              <a:lnTo>
                <a:pt x="0" y="244659"/>
              </a:lnTo>
              <a:lnTo>
                <a:pt x="754380" y="244659"/>
              </a:lnTo>
              <a:lnTo>
                <a:pt x="754380" y="359016"/>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D533188-AE93-4BC8-B18E-D8FF48C963AC}">
      <dsp:nvSpPr>
        <dsp:cNvPr id="0" name=""/>
        <dsp:cNvSpPr/>
      </dsp:nvSpPr>
      <dsp:spPr>
        <a:xfrm>
          <a:off x="1596548" y="2752462"/>
          <a:ext cx="1076829" cy="512472"/>
        </a:xfrm>
        <a:custGeom>
          <a:avLst/>
          <a:gdLst/>
          <a:ahLst/>
          <a:cxnLst/>
          <a:rect l="0" t="0" r="0" b="0"/>
          <a:pathLst>
            <a:path>
              <a:moveTo>
                <a:pt x="754380" y="0"/>
              </a:moveTo>
              <a:lnTo>
                <a:pt x="754380" y="244659"/>
              </a:lnTo>
              <a:lnTo>
                <a:pt x="0" y="244659"/>
              </a:lnTo>
              <a:lnTo>
                <a:pt x="0" y="359016"/>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6D259F8-8C32-4FB5-AD4F-CD17BFC75080}">
      <dsp:nvSpPr>
        <dsp:cNvPr id="0" name=""/>
        <dsp:cNvSpPr/>
      </dsp:nvSpPr>
      <dsp:spPr>
        <a:xfrm>
          <a:off x="2673377" y="1121066"/>
          <a:ext cx="1615243" cy="512472"/>
        </a:xfrm>
        <a:custGeom>
          <a:avLst/>
          <a:gdLst/>
          <a:ahLst/>
          <a:cxnLst/>
          <a:rect l="0" t="0" r="0" b="0"/>
          <a:pathLst>
            <a:path>
              <a:moveTo>
                <a:pt x="1131570" y="0"/>
              </a:moveTo>
              <a:lnTo>
                <a:pt x="1131570" y="244659"/>
              </a:lnTo>
              <a:lnTo>
                <a:pt x="0" y="244659"/>
              </a:lnTo>
              <a:lnTo>
                <a:pt x="0" y="3590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690CB3D-3FB8-40EF-B634-A641D8C325A3}">
      <dsp:nvSpPr>
        <dsp:cNvPr id="0" name=""/>
        <dsp:cNvSpPr/>
      </dsp:nvSpPr>
      <dsp:spPr>
        <a:xfrm>
          <a:off x="3407578" y="2143"/>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E6302EE-1D0C-43A8-86EF-3C4DC882DCA7}">
      <dsp:nvSpPr>
        <dsp:cNvPr id="0" name=""/>
        <dsp:cNvSpPr/>
      </dsp:nvSpPr>
      <dsp:spPr>
        <a:xfrm>
          <a:off x="3603366" y="188141"/>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Multiple focus approach</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3636138" y="220913"/>
        <a:ext cx="1696540" cy="1053379"/>
      </dsp:txXfrm>
    </dsp:sp>
    <dsp:sp modelId="{981CA2E4-F13B-49A9-AF79-F6729BE5CD0C}">
      <dsp:nvSpPr>
        <dsp:cNvPr id="0" name=""/>
        <dsp:cNvSpPr/>
      </dsp:nvSpPr>
      <dsp:spPr>
        <a:xfrm>
          <a:off x="1792335" y="1633539"/>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36FBBA3-3E5D-428F-847B-11CFEC60F61C}">
      <dsp:nvSpPr>
        <dsp:cNvPr id="0" name=""/>
        <dsp:cNvSpPr/>
      </dsp:nvSpPr>
      <dsp:spPr>
        <a:xfrm>
          <a:off x="1988122" y="1819537"/>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Safe and enriching learning environment</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2020894" y="1852309"/>
        <a:ext cx="1696540" cy="1053379"/>
      </dsp:txXfrm>
    </dsp:sp>
    <dsp:sp modelId="{89495FAD-6579-49AA-B47C-E5CE94446F98}">
      <dsp:nvSpPr>
        <dsp:cNvPr id="0" name=""/>
        <dsp:cNvSpPr/>
      </dsp:nvSpPr>
      <dsp:spPr>
        <a:xfrm>
          <a:off x="715506" y="3264935"/>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7C12BDF-7B75-4411-B0C5-2C7C30B8EA9F}">
      <dsp:nvSpPr>
        <dsp:cNvPr id="0" name=""/>
        <dsp:cNvSpPr/>
      </dsp:nvSpPr>
      <dsp:spPr>
        <a:xfrm>
          <a:off x="911293" y="3450933"/>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Active learning</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944065" y="3483705"/>
        <a:ext cx="1696540" cy="1053379"/>
      </dsp:txXfrm>
    </dsp:sp>
    <dsp:sp modelId="{947DE019-957C-4C57-852D-DABB76747D2E}">
      <dsp:nvSpPr>
        <dsp:cNvPr id="0" name=""/>
        <dsp:cNvSpPr/>
      </dsp:nvSpPr>
      <dsp:spPr>
        <a:xfrm>
          <a:off x="2869164" y="3264935"/>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33BC1E8-3AB9-4C50-805E-2591371CA090}">
      <dsp:nvSpPr>
        <dsp:cNvPr id="0" name=""/>
        <dsp:cNvSpPr/>
      </dsp:nvSpPr>
      <dsp:spPr>
        <a:xfrm>
          <a:off x="3064951" y="3450933"/>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Scaffolding</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3097723" y="3483705"/>
        <a:ext cx="1696540" cy="1053379"/>
      </dsp:txXfrm>
    </dsp:sp>
    <dsp:sp modelId="{48B9BCCA-186A-4AAF-9E43-B267790C0FE5}">
      <dsp:nvSpPr>
        <dsp:cNvPr id="0" name=""/>
        <dsp:cNvSpPr/>
      </dsp:nvSpPr>
      <dsp:spPr>
        <a:xfrm>
          <a:off x="5022822" y="1633539"/>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4A9B4BA-5D61-4545-BCE0-F1564E77B32E}">
      <dsp:nvSpPr>
        <dsp:cNvPr id="0" name=""/>
        <dsp:cNvSpPr/>
      </dsp:nvSpPr>
      <dsp:spPr>
        <a:xfrm>
          <a:off x="5218609" y="1819537"/>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Authenticity</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5251381" y="1852309"/>
        <a:ext cx="1696540" cy="1053379"/>
      </dsp:txXfrm>
    </dsp:sp>
    <dsp:sp modelId="{CF433A62-B2F9-4C66-BF13-61DC411B313B}">
      <dsp:nvSpPr>
        <dsp:cNvPr id="0" name=""/>
        <dsp:cNvSpPr/>
      </dsp:nvSpPr>
      <dsp:spPr>
        <a:xfrm>
          <a:off x="5022822" y="3264935"/>
          <a:ext cx="1762084" cy="111892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B675E6D-1E77-45E2-AEA1-B51D3CAA3751}">
      <dsp:nvSpPr>
        <dsp:cNvPr id="0" name=""/>
        <dsp:cNvSpPr/>
      </dsp:nvSpPr>
      <dsp:spPr>
        <a:xfrm>
          <a:off x="5218609" y="3450933"/>
          <a:ext cx="1762084" cy="111892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Times New Roman" pitchFamily="18" charset="0"/>
              <a:ea typeface="+mn-ea"/>
              <a:cs typeface="Times New Roman" pitchFamily="18" charset="0"/>
            </a:rPr>
            <a:t>Cooperation</a:t>
          </a:r>
          <a:endParaRPr lang="ru-RU" sz="1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5251381" y="3483705"/>
        <a:ext cx="1696540" cy="1053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54B0-2B0F-45D8-8D24-05470A472AAE}">
      <dsp:nvSpPr>
        <dsp:cNvPr id="0" name=""/>
        <dsp:cNvSpPr/>
      </dsp:nvSpPr>
      <dsp:spPr>
        <a:xfrm>
          <a:off x="4281823" y="1582210"/>
          <a:ext cx="256913" cy="1032210"/>
        </a:xfrm>
        <a:custGeom>
          <a:avLst/>
          <a:gdLst/>
          <a:ahLst/>
          <a:cxnLst/>
          <a:rect l="0" t="0" r="0" b="0"/>
          <a:pathLst>
            <a:path>
              <a:moveTo>
                <a:pt x="256913" y="0"/>
              </a:moveTo>
              <a:lnTo>
                <a:pt x="0" y="103221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FCB0A-C3C7-49F5-9F29-2E434C5B3D98}">
      <dsp:nvSpPr>
        <dsp:cNvPr id="0" name=""/>
        <dsp:cNvSpPr/>
      </dsp:nvSpPr>
      <dsp:spPr>
        <a:xfrm>
          <a:off x="3344819" y="1582210"/>
          <a:ext cx="1193917" cy="1177286"/>
        </a:xfrm>
        <a:custGeom>
          <a:avLst/>
          <a:gdLst/>
          <a:ahLst/>
          <a:cxnLst/>
          <a:rect l="0" t="0" r="0" b="0"/>
          <a:pathLst>
            <a:path>
              <a:moveTo>
                <a:pt x="1193917" y="0"/>
              </a:moveTo>
              <a:lnTo>
                <a:pt x="1193917" y="1177286"/>
              </a:lnTo>
              <a:lnTo>
                <a:pt x="0" y="117728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ADB82-DC5C-442D-A893-0541AC9882E2}">
      <dsp:nvSpPr>
        <dsp:cNvPr id="0" name=""/>
        <dsp:cNvSpPr/>
      </dsp:nvSpPr>
      <dsp:spPr>
        <a:xfrm>
          <a:off x="4538737" y="1582210"/>
          <a:ext cx="2901637" cy="1846789"/>
        </a:xfrm>
        <a:custGeom>
          <a:avLst/>
          <a:gdLst/>
          <a:ahLst/>
          <a:cxnLst/>
          <a:rect l="0" t="0" r="0" b="0"/>
          <a:pathLst>
            <a:path>
              <a:moveTo>
                <a:pt x="0" y="0"/>
              </a:moveTo>
              <a:lnTo>
                <a:pt x="0" y="1579568"/>
              </a:lnTo>
              <a:lnTo>
                <a:pt x="2901637" y="1579568"/>
              </a:lnTo>
              <a:lnTo>
                <a:pt x="2901637" y="184678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BDF83-121E-429E-8E6F-E4B0A91C649F}">
      <dsp:nvSpPr>
        <dsp:cNvPr id="0" name=""/>
        <dsp:cNvSpPr/>
      </dsp:nvSpPr>
      <dsp:spPr>
        <a:xfrm>
          <a:off x="4538737" y="1582210"/>
          <a:ext cx="217619" cy="3587784"/>
        </a:xfrm>
        <a:custGeom>
          <a:avLst/>
          <a:gdLst/>
          <a:ahLst/>
          <a:cxnLst/>
          <a:rect l="0" t="0" r="0" b="0"/>
          <a:pathLst>
            <a:path>
              <a:moveTo>
                <a:pt x="0" y="0"/>
              </a:moveTo>
              <a:lnTo>
                <a:pt x="0" y="3320563"/>
              </a:lnTo>
              <a:lnTo>
                <a:pt x="217619" y="3320563"/>
              </a:lnTo>
              <a:lnTo>
                <a:pt x="217619" y="35877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96B03-A839-4699-AF93-0301A9AFF1C3}">
      <dsp:nvSpPr>
        <dsp:cNvPr id="0" name=""/>
        <dsp:cNvSpPr/>
      </dsp:nvSpPr>
      <dsp:spPr>
        <a:xfrm>
          <a:off x="3813347" y="1582210"/>
          <a:ext cx="725390" cy="2064421"/>
        </a:xfrm>
        <a:custGeom>
          <a:avLst/>
          <a:gdLst/>
          <a:ahLst/>
          <a:cxnLst/>
          <a:rect l="0" t="0" r="0" b="0"/>
          <a:pathLst>
            <a:path>
              <a:moveTo>
                <a:pt x="725390" y="0"/>
              </a:moveTo>
              <a:lnTo>
                <a:pt x="725390" y="1797200"/>
              </a:lnTo>
              <a:lnTo>
                <a:pt x="0" y="1797200"/>
              </a:lnTo>
              <a:lnTo>
                <a:pt x="0" y="206442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800EF-51E7-4354-B3C3-B473E269D836}">
      <dsp:nvSpPr>
        <dsp:cNvPr id="0" name=""/>
        <dsp:cNvSpPr/>
      </dsp:nvSpPr>
      <dsp:spPr>
        <a:xfrm>
          <a:off x="3193725" y="164642"/>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Multiple focus approach</a:t>
          </a:r>
          <a:r>
            <a:rPr lang="en-US" sz="1400" kern="1200" dirty="0" smtClean="0">
              <a:latin typeface="Miriam" pitchFamily="34" charset="-79"/>
              <a:cs typeface="Miriam" pitchFamily="34" charset="-79"/>
            </a:rPr>
            <a:t>-  A high degree of integration should be pursued between language and content classes and among different subjects.</a:t>
          </a:r>
          <a:endParaRPr lang="ru-RU" sz="1400" kern="1200" dirty="0" smtClean="0">
            <a:cs typeface="Miriam" pitchFamily="34" charset="-79"/>
          </a:endParaRPr>
        </a:p>
      </dsp:txBody>
      <dsp:txXfrm>
        <a:off x="3193725" y="164642"/>
        <a:ext cx="2690023" cy="1417568"/>
      </dsp:txXfrm>
    </dsp:sp>
    <dsp:sp modelId="{A8B67072-5C64-481E-BA79-ECFA105BB4F4}">
      <dsp:nvSpPr>
        <dsp:cNvPr id="0" name=""/>
        <dsp:cNvSpPr/>
      </dsp:nvSpPr>
      <dsp:spPr>
        <a:xfrm>
          <a:off x="2468335" y="3646632"/>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Authenticity - </a:t>
          </a:r>
          <a:r>
            <a:rPr lang="en-US" sz="1400" kern="1200" dirty="0" smtClean="0">
              <a:latin typeface="Miriam" pitchFamily="34" charset="-79"/>
              <a:cs typeface="Miriam" pitchFamily="34" charset="-79"/>
            </a:rPr>
            <a:t> Connections between learning and students lives should be made regularly in CLIL activities as well as connections with other speakers of the </a:t>
          </a:r>
          <a:r>
            <a:rPr lang="en-US" sz="1400" kern="1200" dirty="0" err="1" smtClean="0">
              <a:latin typeface="Miriam" pitchFamily="34" charset="-79"/>
              <a:cs typeface="Miriam" pitchFamily="34" charset="-79"/>
            </a:rPr>
            <a:t>oLIL</a:t>
          </a:r>
          <a:r>
            <a:rPr lang="en-US" sz="1400" kern="1200" dirty="0" smtClean="0">
              <a:latin typeface="Miriam" pitchFamily="34" charset="-79"/>
              <a:cs typeface="Miriam" pitchFamily="34" charset="-79"/>
            </a:rPr>
            <a:t> language. current materials from media or other sources should be used as often as possible. </a:t>
          </a:r>
          <a:endParaRPr lang="ru-RU" sz="1400" kern="1200" dirty="0">
            <a:cs typeface="Miriam" pitchFamily="34" charset="-79"/>
          </a:endParaRPr>
        </a:p>
      </dsp:txBody>
      <dsp:txXfrm>
        <a:off x="2468335" y="3646632"/>
        <a:ext cx="2690023" cy="1417568"/>
      </dsp:txXfrm>
    </dsp:sp>
    <dsp:sp modelId="{69BF43D5-B6C3-444D-BB94-7E8B6AA87398}">
      <dsp:nvSpPr>
        <dsp:cNvPr id="0" name=""/>
        <dsp:cNvSpPr/>
      </dsp:nvSpPr>
      <dsp:spPr>
        <a:xfrm>
          <a:off x="3411345" y="5169995"/>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Active learning -</a:t>
          </a:r>
          <a:r>
            <a:rPr lang="en-US" sz="1400" kern="1200" dirty="0" smtClean="0">
              <a:latin typeface="Miriam" pitchFamily="34" charset="-79"/>
              <a:cs typeface="Miriam" pitchFamily="34" charset="-79"/>
            </a:rPr>
            <a:t> Students have a central role in CLIL lessons their activities should be based on a peer cooperative work and they should help content, language and learning skills outcomes. Finally they should communicate more than the teacher who acts as a facilitator. </a:t>
          </a:r>
          <a:endParaRPr lang="ru-RU" sz="1400" kern="1200" dirty="0">
            <a:cs typeface="Miriam" pitchFamily="34" charset="-79"/>
          </a:endParaRPr>
        </a:p>
      </dsp:txBody>
      <dsp:txXfrm>
        <a:off x="3411345" y="5169995"/>
        <a:ext cx="2690023" cy="1417568"/>
      </dsp:txXfrm>
    </dsp:sp>
    <dsp:sp modelId="{02452446-50E2-46D4-B054-BDC88628D903}">
      <dsp:nvSpPr>
        <dsp:cNvPr id="0" name=""/>
        <dsp:cNvSpPr/>
      </dsp:nvSpPr>
      <dsp:spPr>
        <a:xfrm>
          <a:off x="6095362" y="3429000"/>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Scaffolding -  </a:t>
          </a:r>
          <a:r>
            <a:rPr lang="en-US" sz="1400" kern="1200" dirty="0" smtClean="0">
              <a:latin typeface="Miriam" pitchFamily="34" charset="-79"/>
              <a:cs typeface="Miriam" pitchFamily="34" charset="-79"/>
            </a:rPr>
            <a:t>needs building on their existing One of the teacher's roles is to support student's language knowledge, repackaging information in user-friendly ways and responding to </a:t>
          </a:r>
          <a:r>
            <a:rPr lang="en-US" sz="1400" kern="1200" dirty="0" err="1" smtClean="0">
              <a:latin typeface="Miriam" pitchFamily="34" charset="-79"/>
              <a:cs typeface="Miriam" pitchFamily="34" charset="-79"/>
            </a:rPr>
            <a:t>dimerent</a:t>
          </a:r>
          <a:r>
            <a:rPr lang="en-US" sz="1400" kern="1200" dirty="0" smtClean="0">
              <a:latin typeface="Miriam" pitchFamily="34" charset="-79"/>
              <a:cs typeface="Miriam" pitchFamily="34" charset="-79"/>
            </a:rPr>
            <a:t> learning styles, </a:t>
          </a:r>
          <a:endParaRPr lang="ru-RU" sz="1400" kern="1200" dirty="0">
            <a:cs typeface="Miriam" pitchFamily="34" charset="-79"/>
          </a:endParaRPr>
        </a:p>
      </dsp:txBody>
      <dsp:txXfrm>
        <a:off x="6095362" y="3429000"/>
        <a:ext cx="2690023" cy="1417568"/>
      </dsp:txXfrm>
    </dsp:sp>
    <dsp:sp modelId="{72EABC19-492D-40AB-AC82-06C32369A97B}">
      <dsp:nvSpPr>
        <dsp:cNvPr id="0" name=""/>
        <dsp:cNvSpPr/>
      </dsp:nvSpPr>
      <dsp:spPr>
        <a:xfrm>
          <a:off x="654796" y="2050712"/>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Cooperation -</a:t>
          </a:r>
          <a:r>
            <a:rPr lang="en-US" sz="1400" kern="1200" dirty="0" smtClean="0">
              <a:latin typeface="Miriam" pitchFamily="34" charset="-79"/>
              <a:cs typeface="Miriam" pitchFamily="34" charset="-79"/>
            </a:rPr>
            <a:t> A high degree of cooperation a different teachers is recommended when planning lessons an s often considered useful involving parents and/or the local community. </a:t>
          </a:r>
          <a:endParaRPr lang="ru-RU" sz="1400" kern="1200" dirty="0">
            <a:cs typeface="Miriam" pitchFamily="34" charset="-79"/>
          </a:endParaRPr>
        </a:p>
      </dsp:txBody>
      <dsp:txXfrm>
        <a:off x="654796" y="2050712"/>
        <a:ext cx="2690023" cy="1417568"/>
      </dsp:txXfrm>
    </dsp:sp>
    <dsp:sp modelId="{BD0803EF-E178-4466-A679-A43995D9E543}">
      <dsp:nvSpPr>
        <dsp:cNvPr id="0" name=""/>
        <dsp:cNvSpPr/>
      </dsp:nvSpPr>
      <dsp:spPr>
        <a:xfrm>
          <a:off x="4281823" y="1905637"/>
          <a:ext cx="2690023" cy="1417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iriam" pitchFamily="34" charset="-79"/>
              <a:cs typeface="Miriam" pitchFamily="34" charset="-79"/>
            </a:rPr>
            <a:t>Safe and enriching learning environment</a:t>
          </a:r>
          <a:r>
            <a:rPr lang="en-US" sz="1400" kern="1200" dirty="0" smtClean="0">
              <a:latin typeface="Miriam" pitchFamily="34" charset="-79"/>
              <a:cs typeface="Miriam" pitchFamily="34" charset="-79"/>
            </a:rPr>
            <a:t> - CLIL teachers should encourage students to experiment with language and content providing guided access to authentic materials and learning environments, </a:t>
          </a:r>
          <a:endParaRPr lang="ru-RU" sz="1400" kern="1200" dirty="0">
            <a:cs typeface="Miriam" pitchFamily="34" charset="-79"/>
          </a:endParaRPr>
        </a:p>
      </dsp:txBody>
      <dsp:txXfrm>
        <a:off x="4281823" y="1905637"/>
        <a:ext cx="2690023" cy="1417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9EDBC-C850-414F-9E28-A44D38E7ED0E}">
      <dsp:nvSpPr>
        <dsp:cNvPr id="0" name=""/>
        <dsp:cNvSpPr/>
      </dsp:nvSpPr>
      <dsp:spPr>
        <a:xfrm>
          <a:off x="0" y="1142999"/>
          <a:ext cx="3429000" cy="3429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CAB74-4AAE-411C-92FC-3DD6C1E6B317}">
      <dsp:nvSpPr>
        <dsp:cNvPr id="0" name=""/>
        <dsp:cNvSpPr/>
      </dsp:nvSpPr>
      <dsp:spPr>
        <a:xfrm>
          <a:off x="685798" y="1828800"/>
          <a:ext cx="2057400" cy="2057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F9DB5-12ED-4308-84B8-EDAF88FFF30B}">
      <dsp:nvSpPr>
        <dsp:cNvPr id="0" name=""/>
        <dsp:cNvSpPr/>
      </dsp:nvSpPr>
      <dsp:spPr>
        <a:xfrm>
          <a:off x="1371598" y="2514599"/>
          <a:ext cx="685800" cy="6858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4801F-3E87-4807-9E9C-2E4F122ED029}">
      <dsp:nvSpPr>
        <dsp:cNvPr id="0" name=""/>
        <dsp:cNvSpPr/>
      </dsp:nvSpPr>
      <dsp:spPr>
        <a:xfrm>
          <a:off x="2590803" y="0"/>
          <a:ext cx="4191009"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The presentation phase </a:t>
          </a:r>
          <a:endParaRPr lang="ru-RU" sz="1800" kern="1200" dirty="0" smtClean="0"/>
        </a:p>
        <a:p>
          <a:pPr lvl="0" algn="l" defTabSz="488950">
            <a:lnSpc>
              <a:spcPct val="90000"/>
            </a:lnSpc>
            <a:spcBef>
              <a:spcPct val="0"/>
            </a:spcBef>
            <a:spcAft>
              <a:spcPct val="35000"/>
            </a:spcAft>
          </a:pPr>
          <a:r>
            <a:rPr lang="en-US" sz="1800" kern="1200" dirty="0" smtClean="0"/>
            <a:t>an introductory activity such as a warm-up or a lead-in, which is an activity intended to raise students’ interest in the topic</a:t>
          </a:r>
          <a:endParaRPr lang="ru-RU" sz="1800" kern="1200" dirty="0" smtClean="0"/>
        </a:p>
      </dsp:txBody>
      <dsp:txXfrm>
        <a:off x="2590803" y="0"/>
        <a:ext cx="4191009" cy="1000125"/>
      </dsp:txXfrm>
    </dsp:sp>
    <dsp:sp modelId="{0150D1B0-08DB-4E24-8DFD-0BADC40403AE}">
      <dsp:nvSpPr>
        <dsp:cNvPr id="0" name=""/>
        <dsp:cNvSpPr/>
      </dsp:nvSpPr>
      <dsp:spPr>
        <a:xfrm>
          <a:off x="2285999" y="304800"/>
          <a:ext cx="4286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6F6FE-832A-45FD-A961-419BD574ACF3}">
      <dsp:nvSpPr>
        <dsp:cNvPr id="0" name=""/>
        <dsp:cNvSpPr/>
      </dsp:nvSpPr>
      <dsp:spPr>
        <a:xfrm rot="5400000">
          <a:off x="734655" y="1241205"/>
          <a:ext cx="2519937" cy="63645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3C0C3-0B3A-46FF-B63B-2D84ECAD71BF}">
      <dsp:nvSpPr>
        <dsp:cNvPr id="0" name=""/>
        <dsp:cNvSpPr/>
      </dsp:nvSpPr>
      <dsp:spPr>
        <a:xfrm>
          <a:off x="3276595" y="1143002"/>
          <a:ext cx="4248153"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In </a:t>
          </a:r>
          <a:r>
            <a:rPr lang="en-US" sz="1800" b="1" kern="1200" dirty="0" smtClean="0"/>
            <a:t>the practice stage</a:t>
          </a:r>
          <a:r>
            <a:rPr lang="en-US" sz="1800" kern="1200" dirty="0" smtClean="0"/>
            <a:t>, the focus is on form. The teacher provides opportunities for students to </a:t>
          </a:r>
          <a:r>
            <a:rPr lang="en-US" sz="1800" kern="1200" dirty="0" err="1" smtClean="0"/>
            <a:t>practise</a:t>
          </a:r>
          <a:r>
            <a:rPr lang="en-US" sz="1800" kern="1200" dirty="0" smtClean="0"/>
            <a:t> the learnt items in a controlled way. </a:t>
          </a:r>
          <a:endParaRPr lang="ru-RU" sz="1800" kern="1200" dirty="0"/>
        </a:p>
      </dsp:txBody>
      <dsp:txXfrm>
        <a:off x="3276595" y="1143002"/>
        <a:ext cx="4248153" cy="1000125"/>
      </dsp:txXfrm>
    </dsp:sp>
    <dsp:sp modelId="{E17A5C8E-FAC8-40C2-BDE8-91DDC954D0B6}">
      <dsp:nvSpPr>
        <dsp:cNvPr id="0" name=""/>
        <dsp:cNvSpPr/>
      </dsp:nvSpPr>
      <dsp:spPr>
        <a:xfrm flipV="1">
          <a:off x="3886200" y="3460275"/>
          <a:ext cx="333380" cy="15240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9CDAF-710E-4351-9FFD-17D9AD358614}">
      <dsp:nvSpPr>
        <dsp:cNvPr id="0" name=""/>
        <dsp:cNvSpPr/>
      </dsp:nvSpPr>
      <dsp:spPr>
        <a:xfrm rot="5400000">
          <a:off x="2362034" y="1828969"/>
          <a:ext cx="1226977" cy="168383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647203-7F4C-4D73-B668-FE29096D5394}">
      <dsp:nvSpPr>
        <dsp:cNvPr id="0" name=""/>
        <dsp:cNvSpPr/>
      </dsp:nvSpPr>
      <dsp:spPr>
        <a:xfrm>
          <a:off x="3886202" y="2590803"/>
          <a:ext cx="3819528"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The </a:t>
          </a:r>
          <a:r>
            <a:rPr lang="en-US" sz="1600" b="1" kern="1200" dirty="0" smtClean="0"/>
            <a:t>production stage</a:t>
          </a:r>
          <a:r>
            <a:rPr lang="en-US" sz="1600" kern="1200" dirty="0" smtClean="0"/>
            <a:t> focuses on fluency and provides students with an opportunity to </a:t>
          </a:r>
          <a:r>
            <a:rPr lang="en-US" sz="1600" kern="1200" dirty="0" err="1" smtClean="0"/>
            <a:t>personalise</a:t>
          </a:r>
          <a:r>
            <a:rPr lang="en-US" sz="1600" kern="1200" dirty="0" smtClean="0"/>
            <a:t> the language learnt by doing less controlled tasks, that is, by using their own ideas. </a:t>
          </a:r>
          <a:endParaRPr lang="ru-RU" sz="1600" kern="1200" dirty="0"/>
        </a:p>
      </dsp:txBody>
      <dsp:txXfrm>
        <a:off x="3886202" y="2590803"/>
        <a:ext cx="3819528" cy="1000125"/>
      </dsp:txXfrm>
    </dsp:sp>
    <dsp:sp modelId="{B7987E7F-260D-4654-877C-F276089BA4AC}">
      <dsp:nvSpPr>
        <dsp:cNvPr id="0" name=""/>
        <dsp:cNvSpPr/>
      </dsp:nvSpPr>
      <dsp:spPr>
        <a:xfrm flipV="1">
          <a:off x="3581399" y="3976240"/>
          <a:ext cx="333375" cy="45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00613-A679-4907-92C5-403FEBE883F4}">
      <dsp:nvSpPr>
        <dsp:cNvPr id="0" name=""/>
        <dsp:cNvSpPr/>
      </dsp:nvSpPr>
      <dsp:spPr>
        <a:xfrm rot="5400000">
          <a:off x="2993900" y="3438150"/>
          <a:ext cx="368048" cy="80695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C59E8-8CD2-4511-AF89-FB0BB4EECD80}" type="datetimeFigureOut">
              <a:rPr lang="ru-RU" smtClean="0"/>
              <a:t>21.09.2021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1D54B-3EAD-4A6D-B230-BA681063B10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9/21/2021</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A483448D-3A78-4528-A469-B745A65DA480}" type="slidenum">
              <a:rPr lang="en-US" smtClean="0"/>
              <a:pPr/>
              <a:t>‹#›</a:t>
            </a:fld>
            <a:endParaRPr lang="en-US"/>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9/21/2021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9/21/2021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9/21/2021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9/21/2021</a:t>
            </a:fld>
            <a:endParaRPr lang="en-US"/>
          </a:p>
        </p:txBody>
      </p:sp>
      <p:sp>
        <p:nvSpPr>
          <p:cNvPr id="5" name="Нижний колонтитул 4"/>
          <p:cNvSpPr>
            <a:spLocks noGrp="1"/>
          </p:cNvSpPr>
          <p:nvPr>
            <p:ph type="ftr" sz="quarter" idx="11"/>
          </p:nvPr>
        </p:nvSpPr>
        <p:spPr>
          <a:xfrm>
            <a:off x="800100" y="6172200"/>
            <a:ext cx="4000500" cy="457200"/>
          </a:xfrm>
        </p:spPr>
        <p:txBody>
          <a:bodyPr/>
          <a:lstStyle/>
          <a:p>
            <a:endParaRPr lang="en-US"/>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9/21/2021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9/21/2021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9/21/2021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9/21/2021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9/21/2021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9/21/2021</a:t>
            </a:fld>
            <a:endParaRPr lang="en-US"/>
          </a:p>
        </p:txBody>
      </p:sp>
      <p:sp>
        <p:nvSpPr>
          <p:cNvPr id="6" name="Нижний колонтитул 5"/>
          <p:cNvSpPr>
            <a:spLocks noGrp="1"/>
          </p:cNvSpPr>
          <p:nvPr>
            <p:ph type="ftr" sz="quarter" idx="11"/>
          </p:nvPr>
        </p:nvSpPr>
        <p:spPr>
          <a:xfrm>
            <a:off x="914400" y="6172200"/>
            <a:ext cx="3886200" cy="457200"/>
          </a:xfrm>
        </p:spPr>
        <p:txBody>
          <a:bodyPr/>
          <a:lstStyle/>
          <a:p>
            <a:endParaRPr lang="en-US"/>
          </a:p>
        </p:txBody>
      </p:sp>
      <p:sp>
        <p:nvSpPr>
          <p:cNvPr id="7" name="Номер слайда 6"/>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AF463A-BC7C-46EE-9F1E-7F377CCA4891}" type="datetimeFigureOut">
              <a:rPr lang="en-US" smtClean="0"/>
              <a:pPr/>
              <a:t>9/21/2021</a:t>
            </a:fld>
            <a:endParaRPr lang="en-US"/>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428604"/>
            <a:ext cx="7816952" cy="5736700"/>
          </a:xfrm>
          <a:ln>
            <a:solidFill>
              <a:srgbClr val="7030A0"/>
            </a:solidFill>
          </a:ln>
        </p:spPr>
        <p:style>
          <a:lnRef idx="2">
            <a:schemeClr val="accent4"/>
          </a:lnRef>
          <a:fillRef idx="1">
            <a:schemeClr val="lt1"/>
          </a:fillRef>
          <a:effectRef idx="0">
            <a:schemeClr val="accent4"/>
          </a:effectRef>
          <a:fontRef idx="minor">
            <a:schemeClr val="dk1"/>
          </a:fontRef>
        </p:style>
        <p:txBody>
          <a:bodyPr>
            <a:noAutofit/>
          </a:bodyPr>
          <a:lstStyle/>
          <a:p>
            <a:endParaRPr lang="en-US" sz="2400" b="1" dirty="0" smtClean="0">
              <a:solidFill>
                <a:srgbClr val="FF0000"/>
              </a:solidFill>
              <a:latin typeface="Algerian" pitchFamily="82" charset="0"/>
            </a:endParaRPr>
          </a:p>
          <a:p>
            <a:r>
              <a:rPr lang="en-US" sz="2400" b="1" dirty="0">
                <a:solidFill>
                  <a:srgbClr val="FF0000"/>
                </a:solidFill>
                <a:latin typeface="Algerian" pitchFamily="82" charset="0"/>
              </a:rPr>
              <a:t> </a:t>
            </a:r>
            <a:endParaRPr lang="en-US" sz="2400" b="1" dirty="0" smtClean="0">
              <a:solidFill>
                <a:srgbClr val="FF0000"/>
              </a:solidFill>
              <a:latin typeface="Algerian" pitchFamily="82" charset="0"/>
            </a:endParaRPr>
          </a:p>
          <a:p>
            <a:endParaRPr lang="en-US" sz="2400" b="1" dirty="0">
              <a:solidFill>
                <a:srgbClr val="FF0000"/>
              </a:solidFill>
              <a:latin typeface="Algerian" pitchFamily="82" charset="0"/>
            </a:endParaRPr>
          </a:p>
          <a:p>
            <a:r>
              <a:rPr lang="en-US" sz="2400" b="1" dirty="0" smtClean="0">
                <a:solidFill>
                  <a:srgbClr val="FF0000"/>
                </a:solidFill>
                <a:latin typeface="Algerian" pitchFamily="82" charset="0"/>
              </a:rPr>
              <a:t>Content </a:t>
            </a:r>
            <a:r>
              <a:rPr lang="en-US" sz="2400" b="1" dirty="0" smtClean="0">
                <a:solidFill>
                  <a:srgbClr val="FF0000"/>
                </a:solidFill>
                <a:latin typeface="Algerian" pitchFamily="82" charset="0"/>
              </a:rPr>
              <a:t>and Language Integrated Learning technology for the formation of Intercultural Communicative Competency on senior stage of the profile </a:t>
            </a:r>
            <a:r>
              <a:rPr lang="en-US" sz="2400" b="1" dirty="0" smtClean="0">
                <a:solidFill>
                  <a:srgbClr val="FF0000"/>
                </a:solidFill>
                <a:latin typeface="Algerian" pitchFamily="82" charset="0"/>
              </a:rPr>
              <a:t>school</a:t>
            </a:r>
            <a:endParaRPr lang="ru-RU" sz="2400" dirty="0">
              <a:solidFill>
                <a:srgbClr val="FF0000"/>
              </a:solidFill>
            </a:endParaRPr>
          </a:p>
          <a:p>
            <a:pPr algn="ctr"/>
            <a:r>
              <a:rPr lang="en-US" sz="1100" b="1" dirty="0"/>
              <a:t> </a:t>
            </a:r>
            <a:endParaRPr lang="en-US" sz="1100" b="1" dirty="0" smtClean="0"/>
          </a:p>
        </p:txBody>
      </p:sp>
    </p:spTree>
    <p:extLst>
      <p:ext uri="{BB962C8B-B14F-4D97-AF65-F5344CB8AC3E}">
        <p14:creationId xmlns:p14="http://schemas.microsoft.com/office/powerpoint/2010/main" val="41626123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33400"/>
            <a:ext cx="7772400" cy="1143000"/>
          </a:xfrm>
        </p:spPr>
        <p:txBody>
          <a:bodyPr>
            <a:noAutofit/>
          </a:bodyPr>
          <a:lstStyle/>
          <a:p>
            <a:r>
              <a:rPr lang="en-US" sz="2000" b="1" dirty="0" smtClean="0"/>
              <a:t>Methods of teaching CLIL</a:t>
            </a:r>
            <a:r>
              <a:rPr lang="ru-RU" sz="2000" dirty="0" smtClean="0"/>
              <a:t/>
            </a:r>
            <a:br>
              <a:rPr lang="ru-RU" sz="2000" dirty="0" smtClean="0"/>
            </a:br>
            <a:r>
              <a:rPr lang="en-US" sz="2000" dirty="0" smtClean="0"/>
              <a:t>It is one of the complicated questions, because to teach English through others subjects to not-native speakers takes lots of responsibilities. In accordance with Umberto </a:t>
            </a:r>
            <a:r>
              <a:rPr lang="en-US" sz="2000" dirty="0" err="1" smtClean="0"/>
              <a:t>Lesca’s</a:t>
            </a:r>
            <a:r>
              <a:rPr lang="en-US" sz="2000" dirty="0" smtClean="0"/>
              <a:t> work, she subdivided some useful methods to teach CLIL</a:t>
            </a:r>
            <a:endParaRPr lang="ru-RU" sz="2000" dirty="0"/>
          </a:p>
        </p:txBody>
      </p:sp>
      <p:graphicFrame>
        <p:nvGraphicFramePr>
          <p:cNvPr id="4" name="Схема 3"/>
          <p:cNvGraphicFramePr/>
          <p:nvPr/>
        </p:nvGraphicFramePr>
        <p:xfrm>
          <a:off x="609600" y="1676400"/>
          <a:ext cx="769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8" name="Picture 10" descr="Image result for Scaffolding method school"/>
          <p:cNvPicPr>
            <a:picLocks noChangeAspect="1" noChangeArrowheads="1"/>
          </p:cNvPicPr>
          <p:nvPr/>
        </p:nvPicPr>
        <p:blipFill>
          <a:blip r:embed="rId2"/>
          <a:srcRect/>
          <a:stretch>
            <a:fillRect/>
          </a:stretch>
        </p:blipFill>
        <p:spPr bwMode="auto">
          <a:xfrm>
            <a:off x="6762750" y="228600"/>
            <a:ext cx="2381250" cy="2181226"/>
          </a:xfrm>
          <a:prstGeom prst="rect">
            <a:avLst/>
          </a:prstGeom>
          <a:noFill/>
        </p:spPr>
      </p:pic>
      <p:graphicFrame>
        <p:nvGraphicFramePr>
          <p:cNvPr id="4" name="Содержимое 3"/>
          <p:cNvGraphicFramePr>
            <a:graphicFrameLocks noGrp="1"/>
          </p:cNvGraphicFramePr>
          <p:nvPr>
            <p:ph sz="quarter"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2" name="Picture 4" descr="Related image"/>
          <p:cNvPicPr>
            <a:picLocks noChangeAspect="1" noChangeArrowheads="1"/>
          </p:cNvPicPr>
          <p:nvPr/>
        </p:nvPicPr>
        <p:blipFill>
          <a:blip r:embed="rId8"/>
          <a:srcRect/>
          <a:stretch>
            <a:fillRect/>
          </a:stretch>
        </p:blipFill>
        <p:spPr bwMode="auto">
          <a:xfrm>
            <a:off x="838200" y="228600"/>
            <a:ext cx="1790700" cy="1677289"/>
          </a:xfrm>
          <a:prstGeom prst="rect">
            <a:avLst/>
          </a:prstGeom>
          <a:noFill/>
        </p:spPr>
      </p:pic>
      <p:pic>
        <p:nvPicPr>
          <p:cNvPr id="32774" name="Picture 6" descr="Image result for Authenticity  school"/>
          <p:cNvPicPr>
            <a:picLocks noChangeAspect="1" noChangeArrowheads="1"/>
          </p:cNvPicPr>
          <p:nvPr/>
        </p:nvPicPr>
        <p:blipFill>
          <a:blip r:embed="rId9"/>
          <a:srcRect/>
          <a:stretch>
            <a:fillRect/>
          </a:stretch>
        </p:blipFill>
        <p:spPr bwMode="auto">
          <a:xfrm>
            <a:off x="609600" y="4648200"/>
            <a:ext cx="2179874" cy="1743075"/>
          </a:xfrm>
          <a:prstGeom prst="rect">
            <a:avLst/>
          </a:prstGeom>
          <a:noFill/>
        </p:spPr>
      </p:pic>
      <p:pic>
        <p:nvPicPr>
          <p:cNvPr id="32776" name="Picture 8" descr="Image result for Active learning school"/>
          <p:cNvPicPr>
            <a:picLocks noChangeAspect="1" noChangeArrowheads="1"/>
          </p:cNvPicPr>
          <p:nvPr/>
        </p:nvPicPr>
        <p:blipFill>
          <a:blip r:embed="rId10" cstate="print"/>
          <a:srcRect/>
          <a:stretch>
            <a:fillRect/>
          </a:stretch>
        </p:blipFill>
        <p:spPr bwMode="auto">
          <a:xfrm>
            <a:off x="6172200" y="4576508"/>
            <a:ext cx="2818159" cy="207194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800" b="1" dirty="0" smtClean="0"/>
              <a:t>The CLIL devices for Presentation, Practice and Production stages (natural scientific direction)</a:t>
            </a:r>
            <a:endParaRPr lang="ru-RU" sz="2800" dirty="0"/>
          </a:p>
        </p:txBody>
      </p:sp>
      <p:graphicFrame>
        <p:nvGraphicFramePr>
          <p:cNvPr id="4" name="Содержимое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2" name="Picture 2" descr="Image result for jeremy harmer"/>
          <p:cNvPicPr>
            <a:picLocks noChangeAspect="1" noChangeArrowheads="1"/>
          </p:cNvPicPr>
          <p:nvPr/>
        </p:nvPicPr>
        <p:blipFill>
          <a:blip r:embed="rId7"/>
          <a:srcRect/>
          <a:stretch>
            <a:fillRect/>
          </a:stretch>
        </p:blipFill>
        <p:spPr bwMode="auto">
          <a:xfrm>
            <a:off x="838200" y="3962400"/>
            <a:ext cx="1685925" cy="2533651"/>
          </a:xfrm>
          <a:prstGeom prst="rect">
            <a:avLst/>
          </a:prstGeom>
          <a:noFill/>
        </p:spPr>
      </p:pic>
      <p:sp>
        <p:nvSpPr>
          <p:cNvPr id="5" name="Скругленная прямоугольная выноска 4"/>
          <p:cNvSpPr/>
          <p:nvPr/>
        </p:nvSpPr>
        <p:spPr>
          <a:xfrm>
            <a:off x="2667000" y="5486400"/>
            <a:ext cx="4572000" cy="1021556"/>
          </a:xfrm>
          <a:prstGeom prst="wedgeRoundRectCallout">
            <a:avLst>
              <a:gd name="adj1" fmla="val -64089"/>
              <a:gd name="adj2" fmla="val -40541"/>
              <a:gd name="adj3" fmla="val 16667"/>
            </a:avLst>
          </a:prstGeom>
        </p:spPr>
        <p:style>
          <a:lnRef idx="3">
            <a:schemeClr val="lt1"/>
          </a:lnRef>
          <a:fillRef idx="1">
            <a:schemeClr val="accent2"/>
          </a:fillRef>
          <a:effectRef idx="1">
            <a:schemeClr val="accent2"/>
          </a:effectRef>
          <a:fontRef idx="minor">
            <a:schemeClr val="lt1"/>
          </a:fontRef>
        </p:style>
        <p:txBody>
          <a:bodyPr>
            <a:spAutoFit/>
          </a:bodyPr>
          <a:lstStyle/>
          <a:p>
            <a:pPr algn="r"/>
            <a:r>
              <a:rPr lang="en-US" dirty="0" smtClean="0"/>
              <a:t>According to Jeremy Harmer (2009), the PPP is a method that is widely used in teaching simple language at lower levels.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group work clipart"/>
          <p:cNvPicPr>
            <a:picLocks noChangeAspect="1" noChangeArrowheads="1"/>
          </p:cNvPicPr>
          <p:nvPr/>
        </p:nvPicPr>
        <p:blipFill>
          <a:blip r:embed="rId2"/>
          <a:srcRect/>
          <a:stretch>
            <a:fillRect/>
          </a:stretch>
        </p:blipFill>
        <p:spPr bwMode="auto">
          <a:xfrm>
            <a:off x="0" y="2743200"/>
            <a:ext cx="3324225" cy="2800351"/>
          </a:xfrm>
          <a:prstGeom prst="rect">
            <a:avLst/>
          </a:prstGeom>
          <a:noFill/>
        </p:spPr>
      </p:pic>
      <p:sp>
        <p:nvSpPr>
          <p:cNvPr id="2" name="Заголовок 1"/>
          <p:cNvSpPr>
            <a:spLocks noGrp="1"/>
          </p:cNvSpPr>
          <p:nvPr>
            <p:ph type="title"/>
          </p:nvPr>
        </p:nvSpPr>
        <p:spPr/>
        <p:txBody>
          <a:bodyPr>
            <a:normAutofit fontScale="90000"/>
          </a:bodyPr>
          <a:lstStyle/>
          <a:p>
            <a:pPr algn="ctr"/>
            <a:r>
              <a:rPr lang="en-US" b="1" dirty="0" smtClean="0">
                <a:solidFill>
                  <a:srgbClr val="7030A0"/>
                </a:solidFill>
                <a:latin typeface="Forte" pitchFamily="66" charset="0"/>
              </a:rPr>
              <a:t>The sample lesson using PPP stages</a:t>
            </a:r>
            <a:br>
              <a:rPr lang="en-US" b="1" dirty="0" smtClean="0">
                <a:solidFill>
                  <a:srgbClr val="7030A0"/>
                </a:solidFill>
                <a:latin typeface="Forte" pitchFamily="66" charset="0"/>
              </a:rPr>
            </a:br>
            <a:r>
              <a:rPr lang="en-US" b="1" dirty="0" smtClean="0">
                <a:solidFill>
                  <a:srgbClr val="7030A0"/>
                </a:solidFill>
                <a:latin typeface="Forte" pitchFamily="66" charset="0"/>
              </a:rPr>
              <a:t> BIOLOGY.  Topic - The human body.</a:t>
            </a:r>
            <a:endParaRPr lang="ru-RU" b="1" dirty="0">
              <a:solidFill>
                <a:srgbClr val="7030A0"/>
              </a:solidFill>
            </a:endParaRPr>
          </a:p>
        </p:txBody>
      </p:sp>
      <p:sp>
        <p:nvSpPr>
          <p:cNvPr id="4" name="TextBox 3"/>
          <p:cNvSpPr txBox="1"/>
          <p:nvPr/>
        </p:nvSpPr>
        <p:spPr>
          <a:xfrm>
            <a:off x="457200" y="1600200"/>
            <a:ext cx="2895600" cy="1264980"/>
          </a:xfrm>
          <a:prstGeom prst="cloudCallout">
            <a:avLst/>
          </a:prstGeom>
          <a:solidFill>
            <a:srgbClr val="92D05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Presentation stage</a:t>
            </a:r>
          </a:p>
          <a:p>
            <a:pPr algn="ctr"/>
            <a:r>
              <a:rPr lang="en-US" sz="1600" b="1" dirty="0" smtClean="0"/>
              <a:t>THREE THINGS I KNOW ABOUT…</a:t>
            </a:r>
            <a:endParaRPr lang="ru-RU" sz="1600" b="1" dirty="0"/>
          </a:p>
        </p:txBody>
      </p:sp>
      <p:pic>
        <p:nvPicPr>
          <p:cNvPr id="8" name="Рисунок 7"/>
          <p:cNvPicPr/>
          <p:nvPr/>
        </p:nvPicPr>
        <p:blipFill>
          <a:blip r:embed="rId3"/>
          <a:srcRect l="34634" t="46154" r="25762" b="29231"/>
          <a:stretch>
            <a:fillRect/>
          </a:stretch>
        </p:blipFill>
        <p:spPr bwMode="auto">
          <a:xfrm>
            <a:off x="3505200" y="2895600"/>
            <a:ext cx="3412386" cy="1295400"/>
          </a:xfrm>
          <a:prstGeom prst="rect">
            <a:avLst/>
          </a:prstGeom>
          <a:noFill/>
          <a:ln w="9525">
            <a:noFill/>
            <a:miter lim="800000"/>
            <a:headEnd/>
            <a:tailEnd/>
          </a:ln>
        </p:spPr>
      </p:pic>
      <p:pic>
        <p:nvPicPr>
          <p:cNvPr id="9" name="Рисунок 8"/>
          <p:cNvPicPr/>
          <p:nvPr/>
        </p:nvPicPr>
        <p:blipFill>
          <a:blip r:embed="rId4"/>
          <a:srcRect l="41529" t="12821" r="35830" b="7949"/>
          <a:stretch>
            <a:fillRect/>
          </a:stretch>
        </p:blipFill>
        <p:spPr bwMode="auto">
          <a:xfrm>
            <a:off x="6652663" y="1752600"/>
            <a:ext cx="2491337" cy="4724400"/>
          </a:xfrm>
          <a:prstGeom prst="rect">
            <a:avLst/>
          </a:prstGeom>
          <a:noFill/>
          <a:ln w="9525">
            <a:noFill/>
            <a:miter lim="800000"/>
            <a:headEnd/>
            <a:tailEnd/>
          </a:ln>
        </p:spPr>
      </p:pic>
      <p:sp>
        <p:nvSpPr>
          <p:cNvPr id="10" name="TextBox 9"/>
          <p:cNvSpPr txBox="1"/>
          <p:nvPr/>
        </p:nvSpPr>
        <p:spPr>
          <a:xfrm>
            <a:off x="838200" y="5486400"/>
            <a:ext cx="3276600" cy="890171"/>
          </a:xfrm>
          <a:prstGeom prst="cloudCallout">
            <a:avLst>
              <a:gd name="adj1" fmla="val 57609"/>
              <a:gd name="adj2" fmla="val -61563"/>
            </a:avLst>
          </a:prstGeom>
          <a:solidFill>
            <a:srgbClr val="92D05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Production stage</a:t>
            </a:r>
          </a:p>
          <a:p>
            <a:pPr algn="ctr"/>
            <a:r>
              <a:rPr lang="en-US" sz="1600" b="1" dirty="0" smtClean="0"/>
              <a:t>ASK ME, TELL ME</a:t>
            </a:r>
          </a:p>
        </p:txBody>
      </p:sp>
      <p:pic>
        <p:nvPicPr>
          <p:cNvPr id="36868" name="Picture 4" descr="Related image"/>
          <p:cNvPicPr>
            <a:picLocks noChangeAspect="1" noChangeArrowheads="1"/>
          </p:cNvPicPr>
          <p:nvPr/>
        </p:nvPicPr>
        <p:blipFill>
          <a:blip r:embed="rId5"/>
          <a:srcRect/>
          <a:stretch>
            <a:fillRect/>
          </a:stretch>
        </p:blipFill>
        <p:spPr bwMode="auto">
          <a:xfrm>
            <a:off x="4267200" y="4267200"/>
            <a:ext cx="2438400" cy="2370838"/>
          </a:xfrm>
          <a:prstGeom prst="rect">
            <a:avLst/>
          </a:prstGeom>
          <a:noFill/>
        </p:spPr>
      </p:pic>
      <p:sp>
        <p:nvSpPr>
          <p:cNvPr id="7" name="TextBox 6"/>
          <p:cNvSpPr txBox="1"/>
          <p:nvPr/>
        </p:nvSpPr>
        <p:spPr>
          <a:xfrm>
            <a:off x="3810000" y="1371600"/>
            <a:ext cx="3276600" cy="1171277"/>
          </a:xfrm>
          <a:prstGeom prst="cloudCallout">
            <a:avLst>
              <a:gd name="adj1" fmla="val 48199"/>
              <a:gd name="adj2" fmla="val 83681"/>
            </a:avLst>
          </a:prstGeom>
          <a:solidFill>
            <a:srgbClr val="92D05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Practice stage</a:t>
            </a:r>
          </a:p>
          <a:p>
            <a:pPr algn="ctr"/>
            <a:r>
              <a:rPr lang="en-US" sz="1400" b="1" dirty="0" smtClean="0"/>
              <a:t>STUDENT-GENERATED JUMBLED WORDS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28600"/>
            <a:ext cx="5181600" cy="762000"/>
          </a:xfrm>
        </p:spPr>
        <p:txBody>
          <a:bodyPr>
            <a:normAutofit fontScale="90000"/>
          </a:bodyPr>
          <a:lstStyle/>
          <a:p>
            <a:r>
              <a:rPr lang="en-US" dirty="0" smtClean="0"/>
              <a:t>Challenges for teachers</a:t>
            </a:r>
            <a:endParaRPr lang="ru-RU" dirty="0"/>
          </a:p>
        </p:txBody>
      </p:sp>
      <p:pic>
        <p:nvPicPr>
          <p:cNvPr id="37892" name="Picture 4" descr="Image result for teacher clipart"/>
          <p:cNvPicPr>
            <a:picLocks noChangeAspect="1" noChangeArrowheads="1"/>
          </p:cNvPicPr>
          <p:nvPr/>
        </p:nvPicPr>
        <p:blipFill>
          <a:blip r:embed="rId2"/>
          <a:srcRect l="7273" t="6000" r="4000" b="22000"/>
          <a:stretch>
            <a:fillRect/>
          </a:stretch>
        </p:blipFill>
        <p:spPr bwMode="auto">
          <a:xfrm>
            <a:off x="484717" y="1066800"/>
            <a:ext cx="5293783" cy="3124200"/>
          </a:xfrm>
          <a:prstGeom prst="rect">
            <a:avLst/>
          </a:prstGeom>
          <a:noFill/>
        </p:spPr>
      </p:pic>
      <p:sp>
        <p:nvSpPr>
          <p:cNvPr id="7" name="Овальная выноска 6"/>
          <p:cNvSpPr/>
          <p:nvPr/>
        </p:nvSpPr>
        <p:spPr>
          <a:xfrm>
            <a:off x="1143000" y="4191000"/>
            <a:ext cx="2590800" cy="2250519"/>
          </a:xfrm>
          <a:prstGeom prst="wedgeEllipseCallout">
            <a:avLst>
              <a:gd name="adj1" fmla="val 37515"/>
              <a:gd name="adj2" fmla="val -79290"/>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1400" dirty="0" smtClean="0">
                <a:solidFill>
                  <a:srgbClr val="7030A0"/>
                </a:solidFill>
                <a:latin typeface="Times New Roman" pitchFamily="18" charset="0"/>
                <a:cs typeface="Times New Roman" pitchFamily="18" charset="0"/>
              </a:rPr>
              <a:t>check pronunciation of subject-specific vocabulary which may look similar to other words in English but have different pronunciation</a:t>
            </a:r>
            <a:endParaRPr lang="ru-RU" sz="1400" dirty="0">
              <a:solidFill>
                <a:srgbClr val="7030A0"/>
              </a:solidFill>
              <a:latin typeface="Times New Roman" pitchFamily="18" charset="0"/>
              <a:cs typeface="Times New Roman" pitchFamily="18" charset="0"/>
            </a:endParaRPr>
          </a:p>
        </p:txBody>
      </p:sp>
      <p:sp>
        <p:nvSpPr>
          <p:cNvPr id="8" name="Скругленная прямоугольная выноска 7"/>
          <p:cNvSpPr/>
          <p:nvPr/>
        </p:nvSpPr>
        <p:spPr>
          <a:xfrm>
            <a:off x="4572000" y="4724400"/>
            <a:ext cx="4572000" cy="1328023"/>
          </a:xfrm>
          <a:prstGeom prst="wedgeRoundRectCallout">
            <a:avLst>
              <a:gd name="adj1" fmla="val -28973"/>
              <a:gd name="adj2" fmla="val -136857"/>
              <a:gd name="adj3" fmla="val 16667"/>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lvl="0"/>
            <a:r>
              <a:rPr lang="en-US" dirty="0" smtClean="0">
                <a:latin typeface="Times New Roman" pitchFamily="18" charset="0"/>
                <a:cs typeface="Times New Roman" pitchFamily="18" charset="0"/>
              </a:rPr>
              <a:t>be able to use appropriate classroom language to present new concepts, to question, paraphrase, clarify, encourage and manage their classes in English.</a:t>
            </a:r>
            <a:endParaRPr lang="ru-RU" dirty="0">
              <a:latin typeface="Times New Roman" pitchFamily="18" charset="0"/>
              <a:cs typeface="Times New Roman" pitchFamily="18" charset="0"/>
            </a:endParaRPr>
          </a:p>
        </p:txBody>
      </p:sp>
      <p:sp>
        <p:nvSpPr>
          <p:cNvPr id="5" name="Выноска-облако 4"/>
          <p:cNvSpPr/>
          <p:nvPr/>
        </p:nvSpPr>
        <p:spPr>
          <a:xfrm>
            <a:off x="5867400" y="1143000"/>
            <a:ext cx="2895600" cy="1600200"/>
          </a:xfrm>
          <a:prstGeom prst="cloudCallout">
            <a:avLst>
              <a:gd name="adj1" fmla="val -64035"/>
              <a:gd name="adj2" fmla="val 40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latin typeface="Times New Roman" pitchFamily="18" charset="0"/>
                <a:cs typeface="Times New Roman" pitchFamily="18" charset="0"/>
              </a:rPr>
              <a:t>be able to present and explain concepts in their subject area clearly and accurately</a:t>
            </a:r>
            <a:endParaRPr lang="ru-RU" sz="16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framework of the CLIL assessment</a:t>
            </a:r>
            <a:endParaRPr lang="ru-RU" dirty="0"/>
          </a:p>
        </p:txBody>
      </p:sp>
      <p:graphicFrame>
        <p:nvGraphicFramePr>
          <p:cNvPr id="4" name="Таблица 3"/>
          <p:cNvGraphicFramePr>
            <a:graphicFrameLocks noGrp="1"/>
          </p:cNvGraphicFramePr>
          <p:nvPr/>
        </p:nvGraphicFramePr>
        <p:xfrm>
          <a:off x="838200" y="1828800"/>
          <a:ext cx="4862195" cy="533400"/>
        </p:xfrm>
        <a:graphic>
          <a:graphicData uri="http://schemas.openxmlformats.org/drawingml/2006/table">
            <a:tbl>
              <a:tblPr/>
              <a:tblGrid>
                <a:gridCol w="1215390">
                  <a:extLst>
                    <a:ext uri="{9D8B030D-6E8A-4147-A177-3AD203B41FA5}">
                      <a16:colId xmlns:a16="http://schemas.microsoft.com/office/drawing/2014/main" val="20000"/>
                    </a:ext>
                  </a:extLst>
                </a:gridCol>
                <a:gridCol w="1215390">
                  <a:extLst>
                    <a:ext uri="{9D8B030D-6E8A-4147-A177-3AD203B41FA5}">
                      <a16:colId xmlns:a16="http://schemas.microsoft.com/office/drawing/2014/main" val="20001"/>
                    </a:ext>
                  </a:extLst>
                </a:gridCol>
                <a:gridCol w="1215390">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tblGrid>
              <a:tr h="533400">
                <a:tc>
                  <a:txBody>
                    <a:bodyPr/>
                    <a:lstStyle/>
                    <a:p>
                      <a:pPr algn="just">
                        <a:lnSpc>
                          <a:spcPct val="115000"/>
                        </a:lnSpc>
                        <a:spcAft>
                          <a:spcPts val="0"/>
                        </a:spcAft>
                      </a:pPr>
                      <a:r>
                        <a:rPr lang="en-US" sz="1400" dirty="0">
                          <a:solidFill>
                            <a:srgbClr val="FFFFFF"/>
                          </a:solidFill>
                          <a:latin typeface="Times New Roman"/>
                          <a:ea typeface="Calibri"/>
                          <a:cs typeface="Arial"/>
                        </a:rPr>
                        <a:t>4 - excellent</a:t>
                      </a:r>
                      <a:endParaRPr lang="ru-RU" sz="1100" dirty="0">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n-US" sz="1400">
                          <a:solidFill>
                            <a:srgbClr val="FFFFFF"/>
                          </a:solidFill>
                          <a:latin typeface="Times New Roman"/>
                          <a:ea typeface="Calibri"/>
                          <a:cs typeface="Arial"/>
                        </a:rPr>
                        <a:t>3 - good</a:t>
                      </a:r>
                      <a:endParaRPr lang="ru-RU" sz="1100">
                        <a:latin typeface="Calibri"/>
                        <a:ea typeface="Calibri"/>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n-US" sz="1400" dirty="0">
                          <a:solidFill>
                            <a:srgbClr val="FFFFFF"/>
                          </a:solidFill>
                          <a:latin typeface="Times New Roman"/>
                          <a:ea typeface="Calibri"/>
                          <a:cs typeface="Arial"/>
                        </a:rPr>
                        <a:t>2 - satisfactory</a:t>
                      </a:r>
                      <a:endParaRPr lang="ru-RU" sz="1100" dirty="0">
                        <a:latin typeface="Calibri"/>
                        <a:ea typeface="Calibri"/>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n-US" sz="1400" dirty="0">
                          <a:solidFill>
                            <a:srgbClr val="FFFFFF"/>
                          </a:solidFill>
                          <a:latin typeface="Times New Roman"/>
                          <a:ea typeface="Calibri"/>
                          <a:cs typeface="Arial"/>
                        </a:rPr>
                        <a:t>1 - not </a:t>
                      </a:r>
                      <a:endParaRPr lang="ru-RU" sz="1100" dirty="0">
                        <a:latin typeface="Calibri"/>
                        <a:ea typeface="Calibri"/>
                        <a:cs typeface="Arial"/>
                      </a:endParaRPr>
                    </a:p>
                    <a:p>
                      <a:pPr algn="just">
                        <a:lnSpc>
                          <a:spcPct val="115000"/>
                        </a:lnSpc>
                        <a:spcAft>
                          <a:spcPts val="0"/>
                        </a:spcAft>
                      </a:pPr>
                      <a:r>
                        <a:rPr lang="en-US" sz="1400" dirty="0">
                          <a:solidFill>
                            <a:srgbClr val="FFFFFF"/>
                          </a:solidFill>
                          <a:latin typeface="Times New Roman"/>
                          <a:ea typeface="Calibri"/>
                          <a:cs typeface="Arial"/>
                        </a:rPr>
                        <a:t>satisfactory</a:t>
                      </a:r>
                      <a:endParaRPr lang="ru-RU" sz="1100" dirty="0">
                        <a:latin typeface="Calibri"/>
                        <a:ea typeface="Calibri"/>
                        <a:cs typeface="Arial"/>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extLst>
                  <a:ext uri="{0D108BD9-81ED-4DB2-BD59-A6C34878D82A}">
                    <a16:rowId xmlns:a16="http://schemas.microsoft.com/office/drawing/2014/main" val="10000"/>
                  </a:ext>
                </a:extLst>
              </a:tr>
            </a:tbl>
          </a:graphicData>
        </a:graphic>
      </p:graphicFrame>
      <p:sp>
        <p:nvSpPr>
          <p:cNvPr id="5" name="Стрелка вниз 4"/>
          <p:cNvSpPr/>
          <p:nvPr/>
        </p:nvSpPr>
        <p:spPr>
          <a:xfrm>
            <a:off x="838200" y="2514600"/>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2743200" y="2514600"/>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648200" y="2590800"/>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913" name="Rectangle 1"/>
          <p:cNvSpPr>
            <a:spLocks noChangeArrowheads="1"/>
          </p:cNvSpPr>
          <p:nvPr/>
        </p:nvSpPr>
        <p:spPr bwMode="auto">
          <a:xfrm>
            <a:off x="4267200" y="3733800"/>
            <a:ext cx="1905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CREATIVITY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33400" y="3733800"/>
            <a:ext cx="1326004" cy="369332"/>
          </a:xfrm>
          <a:prstGeom prst="rect">
            <a:avLst/>
          </a:prstGeom>
        </p:spPr>
        <p:txBody>
          <a:bodyPr wrap="none">
            <a:spAutoFit/>
          </a:bodyPr>
          <a:lstStyle/>
          <a:p>
            <a:pPr lvl="0" algn="just" fontAlgn="base">
              <a:spcBef>
                <a:spcPct val="0"/>
              </a:spcBef>
              <a:spcAft>
                <a:spcPct val="0"/>
              </a:spcAft>
            </a:pPr>
            <a:r>
              <a:rPr lang="en-US" b="1" dirty="0" smtClean="0">
                <a:latin typeface="Times New Roman" pitchFamily="18" charset="0"/>
                <a:ea typeface="Calibri" pitchFamily="34" charset="0"/>
                <a:cs typeface="Times New Roman" pitchFamily="18" charset="0"/>
              </a:rPr>
              <a:t>CONTENT</a:t>
            </a:r>
            <a:endParaRPr lang="ru-RU" sz="1050" dirty="0" smtClean="0">
              <a:latin typeface="Arial" pitchFamily="34" charset="0"/>
              <a:cs typeface="Arial" pitchFamily="34" charset="0"/>
            </a:endParaRPr>
          </a:p>
        </p:txBody>
      </p:sp>
      <p:sp>
        <p:nvSpPr>
          <p:cNvPr id="10" name="Прямоугольник 9"/>
          <p:cNvSpPr/>
          <p:nvPr/>
        </p:nvSpPr>
        <p:spPr>
          <a:xfrm>
            <a:off x="2209800" y="3657600"/>
            <a:ext cx="1911614" cy="369332"/>
          </a:xfrm>
          <a:prstGeom prst="rect">
            <a:avLst/>
          </a:prstGeom>
        </p:spPr>
        <p:txBody>
          <a:bodyPr wrap="none">
            <a:spAutoFit/>
          </a:bodyPr>
          <a:lstStyle/>
          <a:p>
            <a:pPr lvl="0" algn="just" eaLnBrk="0" fontAlgn="base" hangingPunct="0">
              <a:spcBef>
                <a:spcPct val="0"/>
              </a:spcBef>
              <a:spcAft>
                <a:spcPct val="0"/>
              </a:spcAft>
            </a:pPr>
            <a:r>
              <a:rPr lang="en-US" b="1" dirty="0" smtClean="0">
                <a:latin typeface="Times New Roman" pitchFamily="18" charset="0"/>
                <a:ea typeface="Calibri" pitchFamily="34" charset="0"/>
                <a:cs typeface="Times New Roman" pitchFamily="18" charset="0"/>
              </a:rPr>
              <a:t>COOPERATION</a:t>
            </a:r>
            <a:endParaRPr lang="ru-RU" sz="1050" dirty="0" smtClean="0">
              <a:latin typeface="Arial" pitchFamily="34" charset="0"/>
              <a:cs typeface="Arial" pitchFamily="34" charset="0"/>
            </a:endParaRPr>
          </a:p>
        </p:txBody>
      </p:sp>
      <p:pic>
        <p:nvPicPr>
          <p:cNvPr id="38915" name="Picture 3" descr="Image result for assessment clipart"/>
          <p:cNvPicPr>
            <a:picLocks noChangeAspect="1" noChangeArrowheads="1"/>
          </p:cNvPicPr>
          <p:nvPr/>
        </p:nvPicPr>
        <p:blipFill>
          <a:blip r:embed="rId2"/>
          <a:srcRect b="3226"/>
          <a:stretch>
            <a:fillRect/>
          </a:stretch>
        </p:blipFill>
        <p:spPr bwMode="auto">
          <a:xfrm>
            <a:off x="5791200" y="1905000"/>
            <a:ext cx="3200400" cy="4572000"/>
          </a:xfrm>
          <a:prstGeom prst="rect">
            <a:avLst/>
          </a:prstGeom>
          <a:noFill/>
        </p:spPr>
      </p:pic>
      <p:pic>
        <p:nvPicPr>
          <p:cNvPr id="38917" name="Picture 5" descr="Image result for assessment clipart"/>
          <p:cNvPicPr>
            <a:picLocks noChangeAspect="1" noChangeArrowheads="1"/>
          </p:cNvPicPr>
          <p:nvPr/>
        </p:nvPicPr>
        <p:blipFill>
          <a:blip r:embed="rId3"/>
          <a:srcRect/>
          <a:stretch>
            <a:fillRect/>
          </a:stretch>
        </p:blipFill>
        <p:spPr bwMode="auto">
          <a:xfrm>
            <a:off x="1447800" y="4191000"/>
            <a:ext cx="3048000" cy="22479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 </a:t>
            </a:r>
            <a:endParaRPr lang="ru-RU" dirty="0"/>
          </a:p>
        </p:txBody>
      </p:sp>
      <p:sp>
        <p:nvSpPr>
          <p:cNvPr id="3" name="Содержимое 2"/>
          <p:cNvSpPr>
            <a:spLocks noGrp="1"/>
          </p:cNvSpPr>
          <p:nvPr>
            <p:ph sz="quarter" idx="1"/>
          </p:nvPr>
        </p:nvSpPr>
        <p:spPr>
          <a:xfrm>
            <a:off x="914400" y="1447800"/>
            <a:ext cx="7696200" cy="2895600"/>
          </a:xfrm>
        </p:spPr>
        <p:txBody>
          <a:bodyPr>
            <a:normAutofit lnSpcReduction="10000"/>
          </a:bodyPr>
          <a:lstStyle/>
          <a:p>
            <a:pPr>
              <a:buNone/>
            </a:pPr>
            <a:r>
              <a:rPr lang="en-US" dirty="0" err="1" smtClean="0"/>
              <a:t>Sheelagh</a:t>
            </a:r>
            <a:r>
              <a:rPr lang="en-US" dirty="0" smtClean="0"/>
              <a:t> </a:t>
            </a:r>
            <a:r>
              <a:rPr lang="en-US" dirty="0" err="1" smtClean="0"/>
              <a:t>Deller</a:t>
            </a:r>
            <a:r>
              <a:rPr lang="en-US" dirty="0" smtClean="0"/>
              <a:t> and Christine Price </a:t>
            </a:r>
          </a:p>
          <a:p>
            <a:pPr>
              <a:buNone/>
            </a:pPr>
            <a:r>
              <a:rPr lang="en-US" dirty="0" smtClean="0"/>
              <a:t>“The belief underlying CLIL is that teaching subjects through English provides a better preparation for professional life than teaching English as a subject empty of content. There are, too, clear motivational advantages in teaching English for a well-defined purpose which is perceived as relevant by the students”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фон для слайда по лингвистике"/>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Содержимое 2"/>
          <p:cNvSpPr>
            <a:spLocks noGrp="1"/>
          </p:cNvSpPr>
          <p:nvPr>
            <p:ph idx="1"/>
          </p:nvPr>
        </p:nvSpPr>
        <p:spPr>
          <a:xfrm>
            <a:off x="642910" y="285728"/>
            <a:ext cx="8043890" cy="4057672"/>
          </a:xfrm>
          <a:prstGeom prst="cloudCallout">
            <a:avLst>
              <a:gd name="adj1" fmla="val -38762"/>
              <a:gd name="adj2" fmla="val 52583"/>
            </a:avLst>
          </a:prstGeo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ctr">
              <a:buNone/>
            </a:pPr>
            <a:r>
              <a:rPr lang="en-US" sz="2800" dirty="0" smtClean="0">
                <a:latin typeface="Forte" pitchFamily="66" charset="0"/>
              </a:rPr>
              <a:t>"CLIL is a dual-focused educational approach in which an additional language is used for the learning and teaching of both content and language.”</a:t>
            </a:r>
            <a:endParaRPr lang="ru-RU" sz="28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фон для слайда"/>
          <p:cNvPicPr>
            <a:picLocks noChangeAspect="1" noChangeArrowheads="1"/>
          </p:cNvPicPr>
          <p:nvPr/>
        </p:nvPicPr>
        <p:blipFill>
          <a:blip r:embed="rId2"/>
          <a:srcRect/>
          <a:stretch>
            <a:fillRect/>
          </a:stretch>
        </p:blipFill>
        <p:spPr bwMode="auto">
          <a:xfrm>
            <a:off x="0" y="0"/>
            <a:ext cx="9140814" cy="6858000"/>
          </a:xfrm>
          <a:prstGeom prst="rect">
            <a:avLst/>
          </a:prstGeom>
          <a:noFill/>
        </p:spPr>
      </p:pic>
      <p:sp>
        <p:nvSpPr>
          <p:cNvPr id="3" name="Объект 2"/>
          <p:cNvSpPr>
            <a:spLocks noGrp="1"/>
          </p:cNvSpPr>
          <p:nvPr>
            <p:ph idx="1"/>
          </p:nvPr>
        </p:nvSpPr>
        <p:spPr>
          <a:xfrm>
            <a:off x="0" y="2170584"/>
            <a:ext cx="7543800" cy="4687416"/>
          </a:xfrm>
        </p:spPr>
        <p:txBody>
          <a:bodyPr/>
          <a:lstStyle/>
          <a:p>
            <a:pPr>
              <a:buFont typeface="Wingdings" pitchFamily="2" charset="2"/>
              <a:buChar char="Ø"/>
            </a:pPr>
            <a:r>
              <a:rPr lang="en-US" b="1" u="sng" dirty="0" smtClean="0">
                <a:solidFill>
                  <a:srgbClr val="115B05"/>
                </a:solidFill>
                <a:latin typeface="Gabriola" pitchFamily="82" charset="0"/>
              </a:rPr>
              <a:t>THE  OBJECT  OF  THE  RESEARCH  </a:t>
            </a:r>
            <a:r>
              <a:rPr lang="en-US" b="1" dirty="0" smtClean="0">
                <a:solidFill>
                  <a:srgbClr val="006600"/>
                </a:solidFill>
                <a:latin typeface="Gabriola" pitchFamily="82" charset="0"/>
              </a:rPr>
              <a:t>is the process of  learning other subjects through English in senior classes of profile schools.</a:t>
            </a:r>
          </a:p>
          <a:p>
            <a:pPr marL="0" indent="0">
              <a:buFont typeface="Wingdings" pitchFamily="2" charset="2"/>
              <a:buChar char="Ø"/>
            </a:pPr>
            <a:endParaRPr lang="ru-RU" b="1" dirty="0">
              <a:latin typeface="Gabriola" pitchFamily="82" charset="0"/>
            </a:endParaRPr>
          </a:p>
          <a:p>
            <a:pPr>
              <a:buFont typeface="Wingdings" pitchFamily="2" charset="2"/>
              <a:buChar char="Ø"/>
            </a:pPr>
            <a:r>
              <a:rPr lang="en-US" b="1" u="sng" dirty="0" smtClean="0">
                <a:solidFill>
                  <a:srgbClr val="C00000"/>
                </a:solidFill>
                <a:latin typeface="Gabriola" pitchFamily="82" charset="0"/>
              </a:rPr>
              <a:t>THE  SUBJECT  OF  THE  RESEARCH  </a:t>
            </a:r>
            <a:r>
              <a:rPr lang="en-US" b="1" dirty="0" smtClean="0">
                <a:solidFill>
                  <a:srgbClr val="C00000"/>
                </a:solidFill>
                <a:latin typeface="Gabriola" pitchFamily="82" charset="0"/>
              </a:rPr>
              <a:t>is the usage of CLIL technology in senior school students of profile schools</a:t>
            </a:r>
          </a:p>
          <a:p>
            <a:pPr>
              <a:buFont typeface="Wingdings" pitchFamily="2" charset="2"/>
              <a:buChar char="Ø"/>
            </a:pPr>
            <a:endParaRPr lang="en-US" b="1" dirty="0">
              <a:latin typeface="Gabriola" pitchFamily="82" charset="0"/>
            </a:endParaRPr>
          </a:p>
          <a:p>
            <a:pPr>
              <a:buFont typeface="Wingdings" pitchFamily="2" charset="2"/>
              <a:buChar char="Ø"/>
            </a:pPr>
            <a:r>
              <a:rPr lang="en-US" b="1" u="sng" dirty="0" smtClean="0">
                <a:solidFill>
                  <a:srgbClr val="7030A0"/>
                </a:solidFill>
                <a:latin typeface="Gabriola" pitchFamily="82" charset="0"/>
              </a:rPr>
              <a:t>THE  AIM  OF  OUR  RESEARCH  WORK </a:t>
            </a:r>
            <a:r>
              <a:rPr lang="en-US" b="1" dirty="0" smtClean="0">
                <a:solidFill>
                  <a:srgbClr val="7030A0"/>
                </a:solidFill>
                <a:latin typeface="Gabriola" pitchFamily="82" charset="0"/>
              </a:rPr>
              <a:t> is to explore the effective ways of using CLIL technology in the process of teaching other subjects through English in senior classes of profile schools.</a:t>
            </a:r>
            <a:endParaRPr lang="ru-RU" b="1" dirty="0">
              <a:solidFill>
                <a:srgbClr val="7030A0"/>
              </a:solidFill>
              <a:latin typeface="Gabriola" pitchFamily="82" charset="0"/>
            </a:endParaRPr>
          </a:p>
        </p:txBody>
      </p:sp>
      <p:pic>
        <p:nvPicPr>
          <p:cNvPr id="14340" name="Picture 4" descr="Похожее изображение"/>
          <p:cNvPicPr>
            <a:picLocks noChangeAspect="1" noChangeArrowheads="1"/>
          </p:cNvPicPr>
          <p:nvPr/>
        </p:nvPicPr>
        <p:blipFill>
          <a:blip r:embed="rId3"/>
          <a:srcRect/>
          <a:stretch>
            <a:fillRect/>
          </a:stretch>
        </p:blipFill>
        <p:spPr bwMode="auto">
          <a:xfrm>
            <a:off x="7086600" y="1981200"/>
            <a:ext cx="2247893" cy="2808218"/>
          </a:xfrm>
          <a:prstGeom prst="rect">
            <a:avLst/>
          </a:prstGeom>
          <a:noFill/>
        </p:spPr>
      </p:pic>
    </p:spTree>
    <p:extLst>
      <p:ext uri="{BB962C8B-B14F-4D97-AF65-F5344CB8AC3E}">
        <p14:creationId xmlns:p14="http://schemas.microsoft.com/office/powerpoint/2010/main" val="24245110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lum bright="26000"/>
          </a:blip>
          <a:srcRect/>
          <a:stretch>
            <a:fillRect/>
          </a:stretch>
        </p:blipFill>
        <p:spPr bwMode="auto">
          <a:xfrm>
            <a:off x="0" y="-1"/>
            <a:ext cx="9144000" cy="6858001"/>
          </a:xfrm>
          <a:prstGeom prst="rect">
            <a:avLst/>
          </a:prstGeom>
          <a:noFill/>
        </p:spPr>
      </p:pic>
      <p:sp>
        <p:nvSpPr>
          <p:cNvPr id="3" name="Объект 2"/>
          <p:cNvSpPr>
            <a:spLocks noGrp="1"/>
          </p:cNvSpPr>
          <p:nvPr>
            <p:ph idx="1"/>
          </p:nvPr>
        </p:nvSpPr>
        <p:spPr>
          <a:xfrm>
            <a:off x="142844" y="142852"/>
            <a:ext cx="5500726" cy="6500858"/>
          </a:xfrm>
        </p:spPr>
        <p:txBody>
          <a:bodyPr>
            <a:normAutofit fontScale="85000" lnSpcReduction="20000"/>
          </a:bodyPr>
          <a:lstStyle/>
          <a:p>
            <a:pPr marL="0" indent="0">
              <a:buNone/>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accordance with the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aims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set the following objectives:</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0">
              <a:buFont typeface="Wingdings" pitchFamily="2" charset="2"/>
              <a:buChar char="v"/>
            </a:pPr>
            <a:r>
              <a:rPr lang="en-US" dirty="0" smtClean="0">
                <a:solidFill>
                  <a:srgbClr val="115B05"/>
                </a:solidFill>
                <a:latin typeface="Tempus Sans ITC" pitchFamily="82" charset="0"/>
              </a:rPr>
              <a:t>to look into the historical background of the CLIL technology;</a:t>
            </a:r>
            <a:endParaRPr lang="ru-RU" dirty="0">
              <a:solidFill>
                <a:srgbClr val="115B05"/>
              </a:solidFill>
            </a:endParaRPr>
          </a:p>
          <a:p>
            <a:pPr lvl="0">
              <a:buFont typeface="Wingdings" pitchFamily="2" charset="2"/>
              <a:buChar char="v"/>
            </a:pPr>
            <a:r>
              <a:rPr lang="en-US" dirty="0">
                <a:solidFill>
                  <a:srgbClr val="0070C0"/>
                </a:solidFill>
                <a:latin typeface="Tempus Sans ITC" pitchFamily="82" charset="0"/>
              </a:rPr>
              <a:t>to </a:t>
            </a:r>
            <a:r>
              <a:rPr lang="en-US" dirty="0" smtClean="0">
                <a:solidFill>
                  <a:srgbClr val="0070C0"/>
                </a:solidFill>
                <a:latin typeface="Tempus Sans ITC" pitchFamily="82" charset="0"/>
              </a:rPr>
              <a:t>consider the usage of CLIL technology in foreign language teaching;</a:t>
            </a:r>
            <a:endParaRPr lang="ru-RU" dirty="0">
              <a:solidFill>
                <a:srgbClr val="0070C0"/>
              </a:solidFill>
            </a:endParaRPr>
          </a:p>
          <a:p>
            <a:pPr lvl="0">
              <a:buFont typeface="Wingdings" pitchFamily="2" charset="2"/>
              <a:buChar char="v"/>
            </a:pPr>
            <a:r>
              <a:rPr lang="en-US" dirty="0">
                <a:solidFill>
                  <a:srgbClr val="115B05"/>
                </a:solidFill>
                <a:latin typeface="Tempus Sans ITC" pitchFamily="82" charset="0"/>
              </a:rPr>
              <a:t>to define </a:t>
            </a:r>
            <a:r>
              <a:rPr lang="en-US" dirty="0" smtClean="0">
                <a:solidFill>
                  <a:srgbClr val="115B05"/>
                </a:solidFill>
                <a:latin typeface="Tempus Sans ITC" pitchFamily="82" charset="0"/>
              </a:rPr>
              <a:t>the role of assessment within the frame of CLIL;</a:t>
            </a:r>
          </a:p>
          <a:p>
            <a:pPr lvl="0">
              <a:buFont typeface="Wingdings" pitchFamily="2" charset="2"/>
              <a:buChar char="v"/>
            </a:pPr>
            <a:r>
              <a:rPr lang="en-US" dirty="0" smtClean="0">
                <a:solidFill>
                  <a:srgbClr val="0070C0"/>
                </a:solidFill>
                <a:latin typeface="Tempus Sans ITC" pitchFamily="82" charset="0"/>
              </a:rPr>
              <a:t>to identify the interrelation of the CLIL technology with the ICC;</a:t>
            </a:r>
            <a:endParaRPr lang="ru-RU" dirty="0">
              <a:solidFill>
                <a:srgbClr val="0070C0"/>
              </a:solidFill>
            </a:endParaRPr>
          </a:p>
          <a:p>
            <a:pPr lvl="0">
              <a:buFont typeface="Wingdings" pitchFamily="2" charset="2"/>
              <a:buChar char="v"/>
            </a:pPr>
            <a:r>
              <a:rPr lang="en-US" dirty="0">
                <a:solidFill>
                  <a:srgbClr val="115B05"/>
                </a:solidFill>
                <a:latin typeface="Tempus Sans ITC" pitchFamily="82" charset="0"/>
              </a:rPr>
              <a:t>to </a:t>
            </a:r>
            <a:r>
              <a:rPr lang="en-US" dirty="0" smtClean="0">
                <a:solidFill>
                  <a:srgbClr val="115B05"/>
                </a:solidFill>
                <a:latin typeface="Tempus Sans ITC" pitchFamily="82" charset="0"/>
              </a:rPr>
              <a:t>analyze Umberto </a:t>
            </a:r>
            <a:r>
              <a:rPr lang="en-US" dirty="0" err="1" smtClean="0">
                <a:solidFill>
                  <a:srgbClr val="115B05"/>
                </a:solidFill>
                <a:latin typeface="Tempus Sans ITC" pitchFamily="82" charset="0"/>
              </a:rPr>
              <a:t>Lesca’s</a:t>
            </a:r>
            <a:r>
              <a:rPr lang="en-US" dirty="0" smtClean="0">
                <a:solidFill>
                  <a:srgbClr val="115B05"/>
                </a:solidFill>
                <a:latin typeface="Tempus Sans ITC" pitchFamily="82" charset="0"/>
              </a:rPr>
              <a:t> works;</a:t>
            </a:r>
            <a:endParaRPr lang="ru-RU" dirty="0">
              <a:solidFill>
                <a:srgbClr val="115B05"/>
              </a:solidFill>
            </a:endParaRPr>
          </a:p>
          <a:p>
            <a:pPr lvl="0">
              <a:buFont typeface="Wingdings" pitchFamily="2" charset="2"/>
              <a:buChar char="v"/>
            </a:pPr>
            <a:r>
              <a:rPr lang="en-US" dirty="0">
                <a:solidFill>
                  <a:srgbClr val="0070C0"/>
                </a:solidFill>
                <a:latin typeface="Tempus Sans ITC" pitchFamily="82" charset="0"/>
              </a:rPr>
              <a:t>to </a:t>
            </a:r>
            <a:r>
              <a:rPr lang="en-US" dirty="0" smtClean="0">
                <a:solidFill>
                  <a:srgbClr val="0070C0"/>
                </a:solidFill>
                <a:latin typeface="Tempus Sans ITC" pitchFamily="82" charset="0"/>
              </a:rPr>
              <a:t>search for the ways of teaching other subjects through CLIL;</a:t>
            </a:r>
            <a:endParaRPr lang="ru-RU" dirty="0">
              <a:solidFill>
                <a:srgbClr val="0070C0"/>
              </a:solidFill>
            </a:endParaRPr>
          </a:p>
          <a:p>
            <a:pPr lvl="0">
              <a:buFont typeface="Wingdings" pitchFamily="2" charset="2"/>
              <a:buChar char="v"/>
            </a:pPr>
            <a:r>
              <a:rPr lang="en-US" dirty="0">
                <a:solidFill>
                  <a:srgbClr val="115B05"/>
                </a:solidFill>
                <a:latin typeface="Tempus Sans ITC" pitchFamily="82" charset="0"/>
              </a:rPr>
              <a:t>to </a:t>
            </a:r>
            <a:r>
              <a:rPr lang="en-US" dirty="0" smtClean="0">
                <a:solidFill>
                  <a:srgbClr val="115B05"/>
                </a:solidFill>
                <a:latin typeface="Tempus Sans ITC" pitchFamily="82" charset="0"/>
              </a:rPr>
              <a:t>use the CLIL devices for Presentation, Practice and Production stages (natural scientific direction);</a:t>
            </a:r>
          </a:p>
          <a:p>
            <a:pPr lvl="0">
              <a:buFont typeface="Wingdings" pitchFamily="2" charset="2"/>
              <a:buChar char="v"/>
            </a:pPr>
            <a:r>
              <a:rPr lang="en-US" dirty="0" smtClean="0">
                <a:solidFill>
                  <a:srgbClr val="0070C0"/>
                </a:solidFill>
                <a:latin typeface="Tempus Sans ITC" pitchFamily="82" charset="0"/>
              </a:rPr>
              <a:t>to facilitate the challenges of using CLIL technologies in senior classes;</a:t>
            </a:r>
          </a:p>
          <a:p>
            <a:pPr lvl="0">
              <a:buFont typeface="Wingdings" pitchFamily="2" charset="2"/>
              <a:buChar char="v"/>
            </a:pPr>
            <a:r>
              <a:rPr lang="en-US" dirty="0" smtClean="0">
                <a:solidFill>
                  <a:srgbClr val="006600"/>
                </a:solidFill>
                <a:latin typeface="Tempus Sans ITC" pitchFamily="82" charset="0"/>
              </a:rPr>
              <a:t>To interview a questionnaire about the usage of CLIL technology.</a:t>
            </a:r>
            <a:endParaRPr lang="ru-RU" dirty="0">
              <a:solidFill>
                <a:srgbClr val="006600"/>
              </a:solidFill>
            </a:endParaRPr>
          </a:p>
        </p:txBody>
      </p:sp>
    </p:spTree>
    <p:extLst>
      <p:ext uri="{BB962C8B-B14F-4D97-AF65-F5344CB8AC3E}">
        <p14:creationId xmlns:p14="http://schemas.microsoft.com/office/powerpoint/2010/main" val="16117788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3"/>
          <p:cNvSpPr>
            <a:spLocks noChangeArrowheads="1"/>
          </p:cNvSpPr>
          <p:nvPr/>
        </p:nvSpPr>
        <p:spPr bwMode="auto">
          <a:xfrm>
            <a:off x="4479634" y="357135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Скругленная прямоугольная выноска 7"/>
          <p:cNvSpPr/>
          <p:nvPr/>
        </p:nvSpPr>
        <p:spPr>
          <a:xfrm>
            <a:off x="3657600" y="4876800"/>
            <a:ext cx="5257800" cy="1524000"/>
          </a:xfrm>
          <a:prstGeom prst="wedgeRoundRectCallout">
            <a:avLst>
              <a:gd name="adj1" fmla="val -47983"/>
              <a:gd name="adj2" fmla="val -587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CLIL stands for Content Language Integrated Learning. It is the teaching of a subject such as geography, science, or history through English to learners whose first language is not English. It is also know as ‘Content-based Learning’ or ‘Cross Curricular Content’. </a:t>
            </a:r>
            <a:endParaRPr lang="ru-RU" dirty="0"/>
          </a:p>
        </p:txBody>
      </p:sp>
      <p:pic>
        <p:nvPicPr>
          <p:cNvPr id="15362" name="Picture 2" descr="Image result for CLIL"/>
          <p:cNvPicPr>
            <a:picLocks noChangeAspect="1" noChangeArrowheads="1"/>
          </p:cNvPicPr>
          <p:nvPr/>
        </p:nvPicPr>
        <p:blipFill>
          <a:blip r:embed="rId2"/>
          <a:srcRect/>
          <a:stretch>
            <a:fillRect/>
          </a:stretch>
        </p:blipFill>
        <p:spPr bwMode="auto">
          <a:xfrm>
            <a:off x="228600" y="4343400"/>
            <a:ext cx="3352800" cy="2214613"/>
          </a:xfrm>
          <a:prstGeom prst="rect">
            <a:avLst/>
          </a:prstGeom>
          <a:noFill/>
        </p:spPr>
      </p:pic>
      <p:sp>
        <p:nvSpPr>
          <p:cNvPr id="9" name="Прямоугольник 8"/>
          <p:cNvSpPr/>
          <p:nvPr/>
        </p:nvSpPr>
        <p:spPr>
          <a:xfrm>
            <a:off x="304800" y="990600"/>
            <a:ext cx="1828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Below is a diagram which outlines what 21st Century Education should entail to educate students and prepare them for the world of today . </a:t>
            </a:r>
            <a:endParaRPr lang="ru-RU" dirty="0"/>
          </a:p>
        </p:txBody>
      </p:sp>
      <p:pic>
        <p:nvPicPr>
          <p:cNvPr id="15363" name="Picture 3"/>
          <p:cNvPicPr>
            <a:picLocks noChangeAspect="1" noChangeArrowheads="1"/>
          </p:cNvPicPr>
          <p:nvPr/>
        </p:nvPicPr>
        <p:blipFill>
          <a:blip r:embed="rId3"/>
          <a:srcRect l="39375" t="41406" r="18125" b="27344"/>
          <a:stretch>
            <a:fillRect/>
          </a:stretch>
        </p:blipFill>
        <p:spPr bwMode="auto">
          <a:xfrm>
            <a:off x="2667000" y="609600"/>
            <a:ext cx="621792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690121"/>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Прямоугольник 4"/>
          <p:cNvSpPr/>
          <p:nvPr/>
        </p:nvSpPr>
        <p:spPr>
          <a:xfrm>
            <a:off x="714348" y="142852"/>
            <a:ext cx="775110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Jokerman" pitchFamily="82" charset="0"/>
              </a:rPr>
              <a:t>The historical background</a:t>
            </a:r>
            <a:endParaRPr lang="ru-RU" sz="36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graphicFrame>
        <p:nvGraphicFramePr>
          <p:cNvPr id="9" name="Содержимое 8"/>
          <p:cNvGraphicFramePr>
            <a:graphicFrameLocks noGrp="1"/>
          </p:cNvGraphicFramePr>
          <p:nvPr>
            <p:ph sz="quarter" idx="1"/>
          </p:nvPr>
        </p:nvGraphicFramePr>
        <p:xfrm>
          <a:off x="533400" y="10668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Скругленная прямоугольная выноска 9"/>
          <p:cNvSpPr/>
          <p:nvPr/>
        </p:nvSpPr>
        <p:spPr>
          <a:xfrm>
            <a:off x="228600" y="5657671"/>
            <a:ext cx="8686800" cy="919401"/>
          </a:xfrm>
          <a:prstGeom prst="wedgeRoundRectCallout">
            <a:avLst>
              <a:gd name="adj1" fmla="val 220"/>
              <a:gd name="adj2" fmla="val -102875"/>
              <a:gd name="adj3" fmla="val 16667"/>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smtClean="0"/>
              <a:t>CLIL as an approach has slowly been gaining acceptance in European countries. In fact, in some countries, teachers are now required to use CLIL in their classrooms. The trend  seems to be that CLIL will be used more and more in the future in most of the countries of the World. </a:t>
            </a:r>
            <a:endParaRPr lang="ru-RU" sz="1600" dirty="0"/>
          </a:p>
        </p:txBody>
      </p:sp>
    </p:spTree>
    <p:extLst>
      <p:ext uri="{BB962C8B-B14F-4D97-AF65-F5344CB8AC3E}">
        <p14:creationId xmlns:p14="http://schemas.microsoft.com/office/powerpoint/2010/main" val="1156714298"/>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фон для слайда по лингвистике"/>
          <p:cNvPicPr>
            <a:picLocks noChangeAspect="1" noChangeArrowheads="1"/>
          </p:cNvPicPr>
          <p:nvPr/>
        </p:nvPicPr>
        <p:blipFill>
          <a:blip r:embed="rId2"/>
          <a:srcRect/>
          <a:stretch>
            <a:fillRect/>
          </a:stretch>
        </p:blipFill>
        <p:spPr bwMode="auto">
          <a:xfrm>
            <a:off x="0" y="0"/>
            <a:ext cx="9144000" cy="6892291"/>
          </a:xfrm>
          <a:prstGeom prst="rect">
            <a:avLst/>
          </a:prstGeom>
          <a:noFill/>
        </p:spPr>
      </p:pic>
      <p:pic>
        <p:nvPicPr>
          <p:cNvPr id="13313" name="Picture 1"/>
          <p:cNvPicPr>
            <a:picLocks noChangeAspect="1" noChangeArrowheads="1"/>
          </p:cNvPicPr>
          <p:nvPr/>
        </p:nvPicPr>
        <p:blipFill>
          <a:blip r:embed="rId3"/>
          <a:srcRect l="35625" t="28906" r="15625" b="18750"/>
          <a:stretch>
            <a:fillRect/>
          </a:stretch>
        </p:blipFill>
        <p:spPr bwMode="auto">
          <a:xfrm>
            <a:off x="3581400" y="381000"/>
            <a:ext cx="5334000" cy="4581769"/>
          </a:xfrm>
          <a:prstGeom prst="roundRect">
            <a:avLst/>
          </a:prstGeom>
          <a:noFill/>
          <a:ln w="9525">
            <a:noFill/>
            <a:miter lim="800000"/>
            <a:headEnd/>
            <a:tailEnd/>
          </a:ln>
          <a:effectLst/>
        </p:spPr>
      </p:pic>
      <p:sp>
        <p:nvSpPr>
          <p:cNvPr id="6" name="Выноска-облако 5"/>
          <p:cNvSpPr/>
          <p:nvPr/>
        </p:nvSpPr>
        <p:spPr>
          <a:xfrm>
            <a:off x="228600" y="228600"/>
            <a:ext cx="3200400" cy="1827193"/>
          </a:xfrm>
          <a:prstGeom prst="cloudCallout">
            <a:avLst>
              <a:gd name="adj1" fmla="val 56908"/>
              <a:gd name="adj2" fmla="val 45625"/>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dirty="0" smtClean="0">
                <a:latin typeface="Agency FB" pitchFamily="34" charset="0"/>
              </a:rPr>
              <a:t>CLIL has four basic components, usually called ‘4Cs’</a:t>
            </a:r>
            <a:endParaRPr lang="ru-RU" sz="2400" dirty="0"/>
          </a:p>
        </p:txBody>
      </p:sp>
      <p:sp>
        <p:nvSpPr>
          <p:cNvPr id="7" name="Штриховая стрелка вправо 6"/>
          <p:cNvSpPr/>
          <p:nvPr/>
        </p:nvSpPr>
        <p:spPr>
          <a:xfrm rot="5562536">
            <a:off x="1311904" y="2273779"/>
            <a:ext cx="701252" cy="518662"/>
          </a:xfrm>
          <a:prstGeom prst="stripedRightArrow">
            <a:avLst/>
          </a:prstGeom>
          <a:solidFill>
            <a:srgbClr val="115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Штриховая стрелка вправо 7"/>
          <p:cNvSpPr/>
          <p:nvPr/>
        </p:nvSpPr>
        <p:spPr>
          <a:xfrm rot="9679160">
            <a:off x="2668187" y="3227360"/>
            <a:ext cx="701252" cy="518662"/>
          </a:xfrm>
          <a:prstGeom prst="stripedRightArrow">
            <a:avLst/>
          </a:prstGeom>
          <a:solidFill>
            <a:srgbClr val="115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28600" y="3352800"/>
            <a:ext cx="2286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“5Cs”</a:t>
            </a:r>
          </a:p>
          <a:p>
            <a:pPr algn="ctr"/>
            <a:r>
              <a:rPr lang="en-US" dirty="0" smtClean="0"/>
              <a:t>Competency - the ability to do something successfully or efficiently.</a:t>
            </a:r>
          </a:p>
        </p:txBody>
      </p:sp>
      <p:sp>
        <p:nvSpPr>
          <p:cNvPr id="10" name="Прямоугольник 9"/>
          <p:cNvSpPr/>
          <p:nvPr/>
        </p:nvSpPr>
        <p:spPr>
          <a:xfrm>
            <a:off x="381000" y="5334000"/>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smtClean="0"/>
              <a:t>Intercultural communicative competency (ICC) is the ability to communicate effectively and appropriately in various cultural contexts. </a:t>
            </a:r>
            <a:endParaRPr lang="ru-RU"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12292" name="Picture 4" descr="Image result for фон для презентации"/>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3" name="Прямоугольник 2"/>
          <p:cNvSpPr/>
          <p:nvPr/>
        </p:nvSpPr>
        <p:spPr>
          <a:xfrm>
            <a:off x="609600" y="4800600"/>
            <a:ext cx="7751108" cy="175432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dirty="0" smtClean="0">
                <a:solidFill>
                  <a:srgbClr val="FFFF00"/>
                </a:solidFill>
                <a:latin typeface="Malgun Gothic" pitchFamily="34" charset="-127"/>
                <a:ea typeface="Malgun Gothic" pitchFamily="34" charset="-127"/>
              </a:rPr>
              <a:t>The structure of the ‘intercultural communicative competency’ which we are proposing contains sub-competencies which reflect the teaching system that forms an intercultural-communicative level of MFL command sufficient for everyday life and work in the modern interconnected world. Our structure of the </a:t>
            </a:r>
            <a:r>
              <a:rPr lang="en-US" b="1" dirty="0" smtClean="0">
                <a:solidFill>
                  <a:srgbClr val="FFFF00"/>
                </a:solidFill>
                <a:latin typeface="Malgun Gothic" pitchFamily="34" charset="-127"/>
                <a:ea typeface="Malgun Gothic" pitchFamily="34" charset="-127"/>
              </a:rPr>
              <a:t>intercultural communicative competency' </a:t>
            </a:r>
            <a:r>
              <a:rPr lang="en-US" dirty="0" smtClean="0">
                <a:solidFill>
                  <a:srgbClr val="FFFF00"/>
                </a:solidFill>
                <a:latin typeface="Malgun Gothic" pitchFamily="34" charset="-127"/>
                <a:ea typeface="Malgun Gothic" pitchFamily="34" charset="-127"/>
              </a:rPr>
              <a:t>contains the following sub-competencies</a:t>
            </a:r>
            <a:endParaRPr lang="ru-RU"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algun Gothic" pitchFamily="34" charset="-127"/>
              <a:ea typeface="Malgun Gothic" pitchFamily="34" charset="-127"/>
            </a:endParaRPr>
          </a:p>
        </p:txBody>
      </p:sp>
      <p:pic>
        <p:nvPicPr>
          <p:cNvPr id="7" name="officeArt object"/>
          <p:cNvPicPr/>
          <p:nvPr/>
        </p:nvPicPr>
        <p:blipFill>
          <a:blip r:embed="rId3">
            <a:extLst/>
          </a:blip>
          <a:srcRect l="36325" t="28193" r="20810" b="27851"/>
          <a:stretch>
            <a:fillRect/>
          </a:stretch>
        </p:blipFill>
        <p:spPr>
          <a:xfrm>
            <a:off x="1066800" y="457200"/>
            <a:ext cx="6629400" cy="4038600"/>
          </a:xfrm>
          <a:prstGeom prst="rect">
            <a:avLst/>
          </a:prstGeom>
          <a:ln w="12700" cap="flat">
            <a:noFill/>
            <a:miter lim="400000"/>
          </a:ln>
          <a:effec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фон для презентации"/>
          <p:cNvPicPr>
            <a:picLocks noChangeAspect="1" noChangeArrowheads="1"/>
          </p:cNvPicPr>
          <p:nvPr/>
        </p:nvPicPr>
        <p:blipFill>
          <a:blip r:embed="rId2"/>
          <a:srcRect/>
          <a:stretch>
            <a:fillRect/>
          </a:stretch>
        </p:blipFill>
        <p:spPr bwMode="auto">
          <a:xfrm>
            <a:off x="0" y="0"/>
            <a:ext cx="9144000" cy="6876288"/>
          </a:xfrm>
          <a:prstGeom prst="rect">
            <a:avLst/>
          </a:prstGeom>
          <a:noFill/>
        </p:spPr>
      </p:pic>
      <p:pic>
        <p:nvPicPr>
          <p:cNvPr id="11265" name="Picture 1"/>
          <p:cNvPicPr>
            <a:picLocks noChangeAspect="1" noChangeArrowheads="1"/>
          </p:cNvPicPr>
          <p:nvPr/>
        </p:nvPicPr>
        <p:blipFill>
          <a:blip r:embed="rId3"/>
          <a:srcRect l="33750" t="21094" r="10625" b="32031"/>
          <a:stretch>
            <a:fillRect/>
          </a:stretch>
        </p:blipFill>
        <p:spPr bwMode="auto">
          <a:xfrm>
            <a:off x="304800" y="304800"/>
            <a:ext cx="8477250" cy="5715000"/>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300</TotalTime>
  <Words>1034</Words>
  <Application>Microsoft Office PowerPoint</Application>
  <PresentationFormat>Экран (4:3)</PresentationFormat>
  <Paragraphs>76</Paragraphs>
  <Slides>16</Slides>
  <Notes>0</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16</vt:i4>
      </vt:variant>
    </vt:vector>
  </HeadingPairs>
  <TitlesOfParts>
    <vt:vector size="33" baseType="lpstr">
      <vt:lpstr>Malgun Gothic</vt:lpstr>
      <vt:lpstr>Agency FB</vt:lpstr>
      <vt:lpstr>Algerian</vt:lpstr>
      <vt:lpstr>Arial</vt:lpstr>
      <vt:lpstr>Calibri</vt:lpstr>
      <vt:lpstr>Cambria</vt:lpstr>
      <vt:lpstr>Forte</vt:lpstr>
      <vt:lpstr>Franklin Gothic Book</vt:lpstr>
      <vt:lpstr>Gabriola</vt:lpstr>
      <vt:lpstr>Jokerman</vt:lpstr>
      <vt:lpstr>Miriam</vt:lpstr>
      <vt:lpstr>Perpetua</vt:lpstr>
      <vt:lpstr>Tempus Sans ITC</vt:lpstr>
      <vt:lpstr>Times New Roman</vt:lpstr>
      <vt:lpstr>Wingdings</vt:lpstr>
      <vt:lpstr>Wingdings 2</vt:lpstr>
      <vt:lpstr>Справедливость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Methods of teaching CLIL It is one of the complicated questions, because to teach English through others subjects to not-native speakers takes lots of responsibilities. In accordance with Umberto Lesca’s work, she subdivided some useful methods to teach CLIL</vt:lpstr>
      <vt:lpstr>Презентация PowerPoint</vt:lpstr>
      <vt:lpstr>The CLIL devices for Presentation, Practice and Production stages (natural scientific direction)</vt:lpstr>
      <vt:lpstr>The sample lesson using PPP stages  BIOLOGY.  Topic - The human body.</vt:lpstr>
      <vt:lpstr>Challenges for teachers</vt:lpstr>
      <vt:lpstr>The framework of the CLIL assessment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admin</cp:lastModifiedBy>
  <cp:revision>25</cp:revision>
  <dcterms:created xsi:type="dcterms:W3CDTF">2017-03-15T03:39:01Z</dcterms:created>
  <dcterms:modified xsi:type="dcterms:W3CDTF">2021-09-21T14:04:32Z</dcterms:modified>
</cp:coreProperties>
</file>