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223B38-07A8-41CB-A178-023C90275C60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7A99201-6762-4495-8787-350136C9383F}">
      <dgm:prSet phldrT="[Текст]"/>
      <dgm:spPr/>
      <dgm:t>
        <a:bodyPr vert="vert"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D66DF-75C9-45AE-87AC-C55EE0B0596C}" type="parTrans" cxnId="{308ECDB9-9FDF-484A-A869-F75F1A648CA6}">
      <dgm:prSet/>
      <dgm:spPr/>
      <dgm:t>
        <a:bodyPr/>
        <a:lstStyle/>
        <a:p>
          <a:endParaRPr lang="ru-RU"/>
        </a:p>
      </dgm:t>
    </dgm:pt>
    <dgm:pt modelId="{6C242490-E227-4D67-904E-B840C10D3113}" type="sibTrans" cxnId="{308ECDB9-9FDF-484A-A869-F75F1A648CA6}">
      <dgm:prSet/>
      <dgm:spPr/>
      <dgm:t>
        <a:bodyPr/>
        <a:lstStyle/>
        <a:p>
          <a:endParaRPr lang="ru-RU"/>
        </a:p>
      </dgm:t>
    </dgm:pt>
    <dgm:pt modelId="{70D2B757-A9EC-4E20-8F45-DFC3E2D5CD11}">
      <dgm:prSet phldrT="[Текст]"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Фізичні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(іонізуюче випромінювання, 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ультрафіолет)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DDC196-04B1-42C6-AA86-0073A3F9EF01}" type="parTrans" cxnId="{D765CDDE-5B27-4E0B-9AE4-4AFDDC8DC5CD}">
      <dgm:prSet/>
      <dgm:spPr/>
      <dgm:t>
        <a:bodyPr/>
        <a:lstStyle/>
        <a:p>
          <a:endParaRPr lang="ru-RU"/>
        </a:p>
      </dgm:t>
    </dgm:pt>
    <dgm:pt modelId="{9728E8A5-1B25-45DC-A3BF-3031A1D63D8B}" type="sibTrans" cxnId="{D765CDDE-5B27-4E0B-9AE4-4AFDDC8DC5CD}">
      <dgm:prSet/>
      <dgm:spPr/>
      <dgm:t>
        <a:bodyPr/>
        <a:lstStyle/>
        <a:p>
          <a:endParaRPr lang="ru-RU"/>
        </a:p>
      </dgm:t>
    </dgm:pt>
    <dgm:pt modelId="{43A4A1E8-0168-44A1-9143-5AF32C006F6C}">
      <dgm:prSet phldrT="[Текст]"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Хімічні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(іони важких металів, лікарські препарати, органічні сполуки)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1FE6C7-FDD9-4C2C-B336-9D8EAD9C9050}" type="parTrans" cxnId="{9454036A-F93D-4C55-9F5E-5C1D9A9429F0}">
      <dgm:prSet/>
      <dgm:spPr/>
      <dgm:t>
        <a:bodyPr/>
        <a:lstStyle/>
        <a:p>
          <a:endParaRPr lang="ru-RU"/>
        </a:p>
      </dgm:t>
    </dgm:pt>
    <dgm:pt modelId="{C682716F-C0AF-4623-B977-841D9B78228D}" type="sibTrans" cxnId="{9454036A-F93D-4C55-9F5E-5C1D9A9429F0}">
      <dgm:prSet/>
      <dgm:spPr/>
      <dgm:t>
        <a:bodyPr/>
        <a:lstStyle/>
        <a:p>
          <a:endParaRPr lang="ru-RU"/>
        </a:p>
      </dgm:t>
    </dgm:pt>
    <dgm:pt modelId="{637368ED-830E-44DC-8B73-F03646C3ED1F}">
      <dgm:prSet phldrT="[Текст]"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Біологічні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(віруси)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28A666-B4C2-4E3F-9903-E7DF07854E1D}" type="parTrans" cxnId="{5C621B75-48A6-4AB2-94A5-1C0453ECB771}">
      <dgm:prSet/>
      <dgm:spPr/>
      <dgm:t>
        <a:bodyPr/>
        <a:lstStyle/>
        <a:p>
          <a:endParaRPr lang="ru-RU"/>
        </a:p>
      </dgm:t>
    </dgm:pt>
    <dgm:pt modelId="{82E73672-FDD5-4308-B9C1-489CFCF4227C}" type="sibTrans" cxnId="{5C621B75-48A6-4AB2-94A5-1C0453ECB771}">
      <dgm:prSet/>
      <dgm:spPr/>
      <dgm:t>
        <a:bodyPr/>
        <a:lstStyle/>
        <a:p>
          <a:endParaRPr lang="ru-RU"/>
        </a:p>
      </dgm:t>
    </dgm:pt>
    <dgm:pt modelId="{DBE146D3-8AF0-4E43-9A73-A2D72977D6BA}" type="pres">
      <dgm:prSet presAssocID="{F3223B38-07A8-41CB-A178-023C90275C6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05B3D7-8606-4B94-AE0C-E2B154BFAE6D}" type="pres">
      <dgm:prSet presAssocID="{B7A99201-6762-4495-8787-350136C9383F}" presName="root1" presStyleCnt="0"/>
      <dgm:spPr/>
    </dgm:pt>
    <dgm:pt modelId="{986B49D4-F09B-4A17-B01F-49C8477780CE}" type="pres">
      <dgm:prSet presAssocID="{B7A99201-6762-4495-8787-350136C9383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4180FE-395B-4F57-9A0C-DEC92F8BF3F4}" type="pres">
      <dgm:prSet presAssocID="{B7A99201-6762-4495-8787-350136C9383F}" presName="level2hierChild" presStyleCnt="0"/>
      <dgm:spPr/>
    </dgm:pt>
    <dgm:pt modelId="{2241AFE3-D698-4876-9D88-C2285CF2C645}" type="pres">
      <dgm:prSet presAssocID="{D1DDC196-04B1-42C6-AA86-0073A3F9EF01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F30F8EB4-37AD-4D47-9531-C4C7A6D79229}" type="pres">
      <dgm:prSet presAssocID="{D1DDC196-04B1-42C6-AA86-0073A3F9EF01}" presName="connTx" presStyleLbl="parChTrans1D2" presStyleIdx="0" presStyleCnt="3"/>
      <dgm:spPr/>
      <dgm:t>
        <a:bodyPr/>
        <a:lstStyle/>
        <a:p>
          <a:endParaRPr lang="ru-RU"/>
        </a:p>
      </dgm:t>
    </dgm:pt>
    <dgm:pt modelId="{E7727108-4CCA-4644-804D-E3DF80887E72}" type="pres">
      <dgm:prSet presAssocID="{70D2B757-A9EC-4E20-8F45-DFC3E2D5CD11}" presName="root2" presStyleCnt="0"/>
      <dgm:spPr/>
    </dgm:pt>
    <dgm:pt modelId="{07F667DF-4AE7-4210-8269-775CF1BE533C}" type="pres">
      <dgm:prSet presAssocID="{70D2B757-A9EC-4E20-8F45-DFC3E2D5CD11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161756-0FA9-4D29-B7D6-CA25954D25C1}" type="pres">
      <dgm:prSet presAssocID="{70D2B757-A9EC-4E20-8F45-DFC3E2D5CD11}" presName="level3hierChild" presStyleCnt="0"/>
      <dgm:spPr/>
    </dgm:pt>
    <dgm:pt modelId="{D284AA03-85AE-496C-BDE4-5B7225EB1B23}" type="pres">
      <dgm:prSet presAssocID="{671FE6C7-FDD9-4C2C-B336-9D8EAD9C9050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B7848208-3A16-4177-9353-520DC2684BC3}" type="pres">
      <dgm:prSet presAssocID="{671FE6C7-FDD9-4C2C-B336-9D8EAD9C9050}" presName="connTx" presStyleLbl="parChTrans1D2" presStyleIdx="1" presStyleCnt="3"/>
      <dgm:spPr/>
      <dgm:t>
        <a:bodyPr/>
        <a:lstStyle/>
        <a:p>
          <a:endParaRPr lang="ru-RU"/>
        </a:p>
      </dgm:t>
    </dgm:pt>
    <dgm:pt modelId="{9B2DA8C4-0502-44EC-925D-B4A998B4D623}" type="pres">
      <dgm:prSet presAssocID="{43A4A1E8-0168-44A1-9143-5AF32C006F6C}" presName="root2" presStyleCnt="0"/>
      <dgm:spPr/>
    </dgm:pt>
    <dgm:pt modelId="{E1FFFBBD-0A88-4555-8A09-AC61A55DAB27}" type="pres">
      <dgm:prSet presAssocID="{43A4A1E8-0168-44A1-9143-5AF32C006F6C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A2369F-A7E3-44C4-AED4-8931976D35DF}" type="pres">
      <dgm:prSet presAssocID="{43A4A1E8-0168-44A1-9143-5AF32C006F6C}" presName="level3hierChild" presStyleCnt="0"/>
      <dgm:spPr/>
    </dgm:pt>
    <dgm:pt modelId="{021B01AD-205C-4D1A-91EC-FC2CFFCD11FD}" type="pres">
      <dgm:prSet presAssocID="{0F28A666-B4C2-4E3F-9903-E7DF07854E1D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4DC67D86-2A47-475E-B901-B7B144C403C0}" type="pres">
      <dgm:prSet presAssocID="{0F28A666-B4C2-4E3F-9903-E7DF07854E1D}" presName="connTx" presStyleLbl="parChTrans1D2" presStyleIdx="2" presStyleCnt="3"/>
      <dgm:spPr/>
      <dgm:t>
        <a:bodyPr/>
        <a:lstStyle/>
        <a:p>
          <a:endParaRPr lang="ru-RU"/>
        </a:p>
      </dgm:t>
    </dgm:pt>
    <dgm:pt modelId="{A2EC587E-6CC2-45E9-A18A-3358814783B4}" type="pres">
      <dgm:prSet presAssocID="{637368ED-830E-44DC-8B73-F03646C3ED1F}" presName="root2" presStyleCnt="0"/>
      <dgm:spPr/>
    </dgm:pt>
    <dgm:pt modelId="{C155DB7E-E8F8-42D6-80A0-7BA95CC3091E}" type="pres">
      <dgm:prSet presAssocID="{637368ED-830E-44DC-8B73-F03646C3ED1F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777625-24E4-498F-8069-D811A5DC58F9}" type="pres">
      <dgm:prSet presAssocID="{637368ED-830E-44DC-8B73-F03646C3ED1F}" presName="level3hierChild" presStyleCnt="0"/>
      <dgm:spPr/>
    </dgm:pt>
  </dgm:ptLst>
  <dgm:cxnLst>
    <dgm:cxn modelId="{065D9338-FBAB-4C34-BE40-BE0F699EC1DE}" type="presOf" srcId="{70D2B757-A9EC-4E20-8F45-DFC3E2D5CD11}" destId="{07F667DF-4AE7-4210-8269-775CF1BE533C}" srcOrd="0" destOrd="0" presId="urn:microsoft.com/office/officeart/2008/layout/HorizontalMultiLevelHierarchy"/>
    <dgm:cxn modelId="{D765CDDE-5B27-4E0B-9AE4-4AFDDC8DC5CD}" srcId="{B7A99201-6762-4495-8787-350136C9383F}" destId="{70D2B757-A9EC-4E20-8F45-DFC3E2D5CD11}" srcOrd="0" destOrd="0" parTransId="{D1DDC196-04B1-42C6-AA86-0073A3F9EF01}" sibTransId="{9728E8A5-1B25-45DC-A3BF-3031A1D63D8B}"/>
    <dgm:cxn modelId="{308ECDB9-9FDF-484A-A869-F75F1A648CA6}" srcId="{F3223B38-07A8-41CB-A178-023C90275C60}" destId="{B7A99201-6762-4495-8787-350136C9383F}" srcOrd="0" destOrd="0" parTransId="{C48D66DF-75C9-45AE-87AC-C55EE0B0596C}" sibTransId="{6C242490-E227-4D67-904E-B840C10D3113}"/>
    <dgm:cxn modelId="{DE1625AF-DD7B-4129-AC1B-1BE7233D629D}" type="presOf" srcId="{0F28A666-B4C2-4E3F-9903-E7DF07854E1D}" destId="{021B01AD-205C-4D1A-91EC-FC2CFFCD11FD}" srcOrd="0" destOrd="0" presId="urn:microsoft.com/office/officeart/2008/layout/HorizontalMultiLevelHierarchy"/>
    <dgm:cxn modelId="{6A36B35C-68E6-47BB-B4D3-0C3A5655A2C7}" type="presOf" srcId="{637368ED-830E-44DC-8B73-F03646C3ED1F}" destId="{C155DB7E-E8F8-42D6-80A0-7BA95CC3091E}" srcOrd="0" destOrd="0" presId="urn:microsoft.com/office/officeart/2008/layout/HorizontalMultiLevelHierarchy"/>
    <dgm:cxn modelId="{4F11BE05-96C1-4EC4-BD1F-C63D819785D2}" type="presOf" srcId="{671FE6C7-FDD9-4C2C-B336-9D8EAD9C9050}" destId="{B7848208-3A16-4177-9353-520DC2684BC3}" srcOrd="1" destOrd="0" presId="urn:microsoft.com/office/officeart/2008/layout/HorizontalMultiLevelHierarchy"/>
    <dgm:cxn modelId="{AF80FC19-A404-4772-A886-E9CC3FE9C90A}" type="presOf" srcId="{43A4A1E8-0168-44A1-9143-5AF32C006F6C}" destId="{E1FFFBBD-0A88-4555-8A09-AC61A55DAB27}" srcOrd="0" destOrd="0" presId="urn:microsoft.com/office/officeart/2008/layout/HorizontalMultiLevelHierarchy"/>
    <dgm:cxn modelId="{5C621B75-48A6-4AB2-94A5-1C0453ECB771}" srcId="{B7A99201-6762-4495-8787-350136C9383F}" destId="{637368ED-830E-44DC-8B73-F03646C3ED1F}" srcOrd="2" destOrd="0" parTransId="{0F28A666-B4C2-4E3F-9903-E7DF07854E1D}" sibTransId="{82E73672-FDD5-4308-B9C1-489CFCF4227C}"/>
    <dgm:cxn modelId="{6D1E67A6-0763-41BA-9507-A09CE74D4C38}" type="presOf" srcId="{D1DDC196-04B1-42C6-AA86-0073A3F9EF01}" destId="{2241AFE3-D698-4876-9D88-C2285CF2C645}" srcOrd="0" destOrd="0" presId="urn:microsoft.com/office/officeart/2008/layout/HorizontalMultiLevelHierarchy"/>
    <dgm:cxn modelId="{E7568576-02A4-4C99-B596-50DEB2F4B236}" type="presOf" srcId="{B7A99201-6762-4495-8787-350136C9383F}" destId="{986B49D4-F09B-4A17-B01F-49C8477780CE}" srcOrd="0" destOrd="0" presId="urn:microsoft.com/office/officeart/2008/layout/HorizontalMultiLevelHierarchy"/>
    <dgm:cxn modelId="{C9068A7A-3FAD-4549-9F3C-C506A6216B6B}" type="presOf" srcId="{0F28A666-B4C2-4E3F-9903-E7DF07854E1D}" destId="{4DC67D86-2A47-475E-B901-B7B144C403C0}" srcOrd="1" destOrd="0" presId="urn:microsoft.com/office/officeart/2008/layout/HorizontalMultiLevelHierarchy"/>
    <dgm:cxn modelId="{9454036A-F93D-4C55-9F5E-5C1D9A9429F0}" srcId="{B7A99201-6762-4495-8787-350136C9383F}" destId="{43A4A1E8-0168-44A1-9143-5AF32C006F6C}" srcOrd="1" destOrd="0" parTransId="{671FE6C7-FDD9-4C2C-B336-9D8EAD9C9050}" sibTransId="{C682716F-C0AF-4623-B977-841D9B78228D}"/>
    <dgm:cxn modelId="{9521EFC3-42C9-4DEC-B159-41AA86121B00}" type="presOf" srcId="{671FE6C7-FDD9-4C2C-B336-9D8EAD9C9050}" destId="{D284AA03-85AE-496C-BDE4-5B7225EB1B23}" srcOrd="0" destOrd="0" presId="urn:microsoft.com/office/officeart/2008/layout/HorizontalMultiLevelHierarchy"/>
    <dgm:cxn modelId="{375632E7-994E-468B-BA82-88C2F1E9FF33}" type="presOf" srcId="{F3223B38-07A8-41CB-A178-023C90275C60}" destId="{DBE146D3-8AF0-4E43-9A73-A2D72977D6BA}" srcOrd="0" destOrd="0" presId="urn:microsoft.com/office/officeart/2008/layout/HorizontalMultiLevelHierarchy"/>
    <dgm:cxn modelId="{45D72EFF-6F61-4112-9768-BF2B01EACFC2}" type="presOf" srcId="{D1DDC196-04B1-42C6-AA86-0073A3F9EF01}" destId="{F30F8EB4-37AD-4D47-9531-C4C7A6D79229}" srcOrd="1" destOrd="0" presId="urn:microsoft.com/office/officeart/2008/layout/HorizontalMultiLevelHierarchy"/>
    <dgm:cxn modelId="{67E0C147-5067-4A6C-80E4-0222174B60CD}" type="presParOf" srcId="{DBE146D3-8AF0-4E43-9A73-A2D72977D6BA}" destId="{A905B3D7-8606-4B94-AE0C-E2B154BFAE6D}" srcOrd="0" destOrd="0" presId="urn:microsoft.com/office/officeart/2008/layout/HorizontalMultiLevelHierarchy"/>
    <dgm:cxn modelId="{F3C0A409-A8BF-4D27-A229-70D4AB6EB3F9}" type="presParOf" srcId="{A905B3D7-8606-4B94-AE0C-E2B154BFAE6D}" destId="{986B49D4-F09B-4A17-B01F-49C8477780CE}" srcOrd="0" destOrd="0" presId="urn:microsoft.com/office/officeart/2008/layout/HorizontalMultiLevelHierarchy"/>
    <dgm:cxn modelId="{BD24EC39-0DE7-4C95-846E-E85CD8871005}" type="presParOf" srcId="{A905B3D7-8606-4B94-AE0C-E2B154BFAE6D}" destId="{B44180FE-395B-4F57-9A0C-DEC92F8BF3F4}" srcOrd="1" destOrd="0" presId="urn:microsoft.com/office/officeart/2008/layout/HorizontalMultiLevelHierarchy"/>
    <dgm:cxn modelId="{64F191EF-051E-45B1-93E1-7FCACF564722}" type="presParOf" srcId="{B44180FE-395B-4F57-9A0C-DEC92F8BF3F4}" destId="{2241AFE3-D698-4876-9D88-C2285CF2C645}" srcOrd="0" destOrd="0" presId="urn:microsoft.com/office/officeart/2008/layout/HorizontalMultiLevelHierarchy"/>
    <dgm:cxn modelId="{3A5599A3-8D95-42D8-9B58-34EEFC4A742F}" type="presParOf" srcId="{2241AFE3-D698-4876-9D88-C2285CF2C645}" destId="{F30F8EB4-37AD-4D47-9531-C4C7A6D79229}" srcOrd="0" destOrd="0" presId="urn:microsoft.com/office/officeart/2008/layout/HorizontalMultiLevelHierarchy"/>
    <dgm:cxn modelId="{E59419C3-9B88-4AE7-ACD9-EED16593D4BF}" type="presParOf" srcId="{B44180FE-395B-4F57-9A0C-DEC92F8BF3F4}" destId="{E7727108-4CCA-4644-804D-E3DF80887E72}" srcOrd="1" destOrd="0" presId="urn:microsoft.com/office/officeart/2008/layout/HorizontalMultiLevelHierarchy"/>
    <dgm:cxn modelId="{DD83811F-2076-424E-856A-D94669C271D3}" type="presParOf" srcId="{E7727108-4CCA-4644-804D-E3DF80887E72}" destId="{07F667DF-4AE7-4210-8269-775CF1BE533C}" srcOrd="0" destOrd="0" presId="urn:microsoft.com/office/officeart/2008/layout/HorizontalMultiLevelHierarchy"/>
    <dgm:cxn modelId="{48AB427B-6603-4AE7-A1B5-E5B858786FED}" type="presParOf" srcId="{E7727108-4CCA-4644-804D-E3DF80887E72}" destId="{42161756-0FA9-4D29-B7D6-CA25954D25C1}" srcOrd="1" destOrd="0" presId="urn:microsoft.com/office/officeart/2008/layout/HorizontalMultiLevelHierarchy"/>
    <dgm:cxn modelId="{9C9204B1-7C17-4837-A979-A576B5892A47}" type="presParOf" srcId="{B44180FE-395B-4F57-9A0C-DEC92F8BF3F4}" destId="{D284AA03-85AE-496C-BDE4-5B7225EB1B23}" srcOrd="2" destOrd="0" presId="urn:microsoft.com/office/officeart/2008/layout/HorizontalMultiLevelHierarchy"/>
    <dgm:cxn modelId="{E6CD0AEE-05D6-4E69-AF43-D4E6AE091CD9}" type="presParOf" srcId="{D284AA03-85AE-496C-BDE4-5B7225EB1B23}" destId="{B7848208-3A16-4177-9353-520DC2684BC3}" srcOrd="0" destOrd="0" presId="urn:microsoft.com/office/officeart/2008/layout/HorizontalMultiLevelHierarchy"/>
    <dgm:cxn modelId="{E263D34D-E038-442F-A251-F7D17E866477}" type="presParOf" srcId="{B44180FE-395B-4F57-9A0C-DEC92F8BF3F4}" destId="{9B2DA8C4-0502-44EC-925D-B4A998B4D623}" srcOrd="3" destOrd="0" presId="urn:microsoft.com/office/officeart/2008/layout/HorizontalMultiLevelHierarchy"/>
    <dgm:cxn modelId="{6D1AF3C6-D3A0-47E0-B9DA-857701D6D995}" type="presParOf" srcId="{9B2DA8C4-0502-44EC-925D-B4A998B4D623}" destId="{E1FFFBBD-0A88-4555-8A09-AC61A55DAB27}" srcOrd="0" destOrd="0" presId="urn:microsoft.com/office/officeart/2008/layout/HorizontalMultiLevelHierarchy"/>
    <dgm:cxn modelId="{C23DB073-7E47-4DEE-A279-E68DC64CFF75}" type="presParOf" srcId="{9B2DA8C4-0502-44EC-925D-B4A998B4D623}" destId="{DBA2369F-A7E3-44C4-AED4-8931976D35DF}" srcOrd="1" destOrd="0" presId="urn:microsoft.com/office/officeart/2008/layout/HorizontalMultiLevelHierarchy"/>
    <dgm:cxn modelId="{A13DF741-F726-42D9-BB24-41AF74026C59}" type="presParOf" srcId="{B44180FE-395B-4F57-9A0C-DEC92F8BF3F4}" destId="{021B01AD-205C-4D1A-91EC-FC2CFFCD11FD}" srcOrd="4" destOrd="0" presId="urn:microsoft.com/office/officeart/2008/layout/HorizontalMultiLevelHierarchy"/>
    <dgm:cxn modelId="{8FB48579-706D-4A94-AEBA-7367AC07047F}" type="presParOf" srcId="{021B01AD-205C-4D1A-91EC-FC2CFFCD11FD}" destId="{4DC67D86-2A47-475E-B901-B7B144C403C0}" srcOrd="0" destOrd="0" presId="urn:microsoft.com/office/officeart/2008/layout/HorizontalMultiLevelHierarchy"/>
    <dgm:cxn modelId="{D384D3D5-B538-443F-A9E6-CD602F43F169}" type="presParOf" srcId="{B44180FE-395B-4F57-9A0C-DEC92F8BF3F4}" destId="{A2EC587E-6CC2-45E9-A18A-3358814783B4}" srcOrd="5" destOrd="0" presId="urn:microsoft.com/office/officeart/2008/layout/HorizontalMultiLevelHierarchy"/>
    <dgm:cxn modelId="{34C69138-4319-4AFC-83D7-EBCA098E191A}" type="presParOf" srcId="{A2EC587E-6CC2-45E9-A18A-3358814783B4}" destId="{C155DB7E-E8F8-42D6-80A0-7BA95CC3091E}" srcOrd="0" destOrd="0" presId="urn:microsoft.com/office/officeart/2008/layout/HorizontalMultiLevelHierarchy"/>
    <dgm:cxn modelId="{788E726B-7A8E-4784-A729-E97979A4A975}" type="presParOf" srcId="{A2EC587E-6CC2-45E9-A18A-3358814783B4}" destId="{D3777625-24E4-498F-8069-D811A5DC58F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4574D4-DF9B-4669-9E56-0FB11A0776D2}" type="doc">
      <dgm:prSet loTypeId="urn:microsoft.com/office/officeart/2005/8/layout/hierarchy6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44DE234-B176-45DC-941F-F70122173E03}">
      <dgm:prSet phldrT="[Текст]" custT="1"/>
      <dgm:spPr/>
      <dgm:t>
        <a:bodyPr/>
        <a:lstStyle/>
        <a:p>
          <a:r>
            <a: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Хромосомні </a:t>
          </a:r>
        </a:p>
        <a:p>
          <a:r>
            <a: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аберації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802738-FD25-4349-9373-40F0D55897F9}" type="parTrans" cxnId="{E3482C6F-4BA9-4DB2-A975-21A52262799A}">
      <dgm:prSet/>
      <dgm:spPr/>
      <dgm:t>
        <a:bodyPr/>
        <a:lstStyle/>
        <a:p>
          <a:endParaRPr lang="ru-RU"/>
        </a:p>
      </dgm:t>
    </dgm:pt>
    <dgm:pt modelId="{5048C3D9-BFBB-4013-8E9E-10C5BBA47DE0}" type="sibTrans" cxnId="{E3482C6F-4BA9-4DB2-A975-21A52262799A}">
      <dgm:prSet/>
      <dgm:spPr/>
      <dgm:t>
        <a:bodyPr/>
        <a:lstStyle/>
        <a:p>
          <a:endParaRPr lang="ru-RU"/>
        </a:p>
      </dgm:t>
    </dgm:pt>
    <dgm:pt modelId="{E662A9C5-07BB-4C3C-837C-50685E287441}">
      <dgm:prSet phldrT="[Текст]" custT="1"/>
      <dgm:spPr/>
      <dgm:t>
        <a:bodyPr/>
        <a:lstStyle/>
        <a:p>
          <a:r>
            <a:rPr lang="uk-UA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Внутрішньо-</a:t>
          </a:r>
          <a:endParaRPr lang="uk-UA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хромосомні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DF96A6-C7B7-4DB0-AFBE-B10442A44DD2}" type="parTrans" cxnId="{5EA07500-5999-4E8E-ABC4-964A697FFF34}">
      <dgm:prSet/>
      <dgm:spPr/>
      <dgm:t>
        <a:bodyPr/>
        <a:lstStyle/>
        <a:p>
          <a:endParaRPr lang="ru-RU"/>
        </a:p>
      </dgm:t>
    </dgm:pt>
    <dgm:pt modelId="{A942BFAC-F146-4EDF-B39A-AB60C7C4428B}" type="sibTrans" cxnId="{5EA07500-5999-4E8E-ABC4-964A697FFF34}">
      <dgm:prSet/>
      <dgm:spPr/>
      <dgm:t>
        <a:bodyPr/>
        <a:lstStyle/>
        <a:p>
          <a:endParaRPr lang="ru-RU"/>
        </a:p>
      </dgm:t>
    </dgm:pt>
    <dgm:pt modelId="{324F557C-5656-41B4-956E-7D484A4A3FDF}">
      <dgm:prSet phldrT="[Текст]"/>
      <dgm:spPr/>
      <dgm:t>
        <a:bodyPr vert="vert270"/>
        <a:lstStyle/>
        <a:p>
          <a:r>
            <a:rPr lang="uk-UA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Делеції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16A06E-14BC-49C8-B77F-A5DACB8C5062}" type="parTrans" cxnId="{82212203-6FE9-46AE-8902-E004CD6C6751}">
      <dgm:prSet/>
      <dgm:spPr/>
      <dgm:t>
        <a:bodyPr/>
        <a:lstStyle/>
        <a:p>
          <a:endParaRPr lang="ru-RU"/>
        </a:p>
      </dgm:t>
    </dgm:pt>
    <dgm:pt modelId="{E50AA8FC-2CF5-4ABC-9D56-77F63B4A19B2}" type="sibTrans" cxnId="{82212203-6FE9-46AE-8902-E004CD6C6751}">
      <dgm:prSet/>
      <dgm:spPr/>
      <dgm:t>
        <a:bodyPr/>
        <a:lstStyle/>
        <a:p>
          <a:endParaRPr lang="ru-RU"/>
        </a:p>
      </dgm:t>
    </dgm:pt>
    <dgm:pt modelId="{DCDF5295-4F37-4D12-8494-A80E1920E863}">
      <dgm:prSet phldrT="[Текст]"/>
      <dgm:spPr/>
      <dgm:t>
        <a:bodyPr vert="vert270"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Дуплікації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256006-BDA5-439A-A7AA-6EB7B787C552}" type="parTrans" cxnId="{F2F71932-B2EC-413D-B7A4-70D8826E0413}">
      <dgm:prSet/>
      <dgm:spPr/>
      <dgm:t>
        <a:bodyPr/>
        <a:lstStyle/>
        <a:p>
          <a:endParaRPr lang="ru-RU"/>
        </a:p>
      </dgm:t>
    </dgm:pt>
    <dgm:pt modelId="{8EB07EED-5DC7-4F97-BB71-619000A13F22}" type="sibTrans" cxnId="{F2F71932-B2EC-413D-B7A4-70D8826E0413}">
      <dgm:prSet/>
      <dgm:spPr/>
      <dgm:t>
        <a:bodyPr/>
        <a:lstStyle/>
        <a:p>
          <a:endParaRPr lang="ru-RU"/>
        </a:p>
      </dgm:t>
    </dgm:pt>
    <dgm:pt modelId="{7A29E06B-B3B1-4BF7-8BFC-9A192F9D9B70}">
      <dgm:prSet phldrT="[Текст]" custT="1"/>
      <dgm:spPr/>
      <dgm:t>
        <a:bodyPr/>
        <a:lstStyle/>
        <a:p>
          <a:r>
            <a:rPr lang="uk-UA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Між-</a:t>
          </a:r>
          <a:endParaRPr lang="uk-UA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хромосомні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67A4C8-35B3-4B73-8E1D-62EEB927F3A1}" type="parTrans" cxnId="{AA58480B-5930-4270-991E-6F5BF243BA3B}">
      <dgm:prSet/>
      <dgm:spPr/>
      <dgm:t>
        <a:bodyPr/>
        <a:lstStyle/>
        <a:p>
          <a:endParaRPr lang="ru-RU"/>
        </a:p>
      </dgm:t>
    </dgm:pt>
    <dgm:pt modelId="{01453BCE-E9BD-498B-8149-B5451B7EF7F6}" type="sibTrans" cxnId="{AA58480B-5930-4270-991E-6F5BF243BA3B}">
      <dgm:prSet/>
      <dgm:spPr/>
      <dgm:t>
        <a:bodyPr/>
        <a:lstStyle/>
        <a:p>
          <a:endParaRPr lang="ru-RU"/>
        </a:p>
      </dgm:t>
    </dgm:pt>
    <dgm:pt modelId="{341E05DA-C111-4339-B80A-E8AEEA3AD77E}">
      <dgm:prSet phldrT="[Текст]"/>
      <dgm:spPr/>
      <dgm:t>
        <a:bodyPr vert="vert270"/>
        <a:lstStyle/>
        <a:p>
          <a:r>
            <a:rPr lang="uk-UA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Транслокації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8D1583-0A6E-4BC1-8BDC-D5BA5E69EC5F}" type="parTrans" cxnId="{A8747140-F91C-4D3D-BB35-0A724F2E0A3D}">
      <dgm:prSet/>
      <dgm:spPr/>
      <dgm:t>
        <a:bodyPr/>
        <a:lstStyle/>
        <a:p>
          <a:endParaRPr lang="ru-RU"/>
        </a:p>
      </dgm:t>
    </dgm:pt>
    <dgm:pt modelId="{D159F5D7-4617-4888-89BF-71ECF8D0B6EC}" type="sibTrans" cxnId="{A8747140-F91C-4D3D-BB35-0A724F2E0A3D}">
      <dgm:prSet/>
      <dgm:spPr/>
      <dgm:t>
        <a:bodyPr/>
        <a:lstStyle/>
        <a:p>
          <a:endParaRPr lang="ru-RU"/>
        </a:p>
      </dgm:t>
    </dgm:pt>
    <dgm:pt modelId="{A970ECB8-7374-44CF-842F-BAD2983CA805}">
      <dgm:prSet/>
      <dgm:spPr/>
      <dgm:t>
        <a:bodyPr vert="vert270"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Транспозиції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48B757-CDA0-484C-9DC7-5F2514520CC2}" type="parTrans" cxnId="{AB61CF49-FA34-4B42-8C76-0781B9D2B7AE}">
      <dgm:prSet/>
      <dgm:spPr/>
      <dgm:t>
        <a:bodyPr/>
        <a:lstStyle/>
        <a:p>
          <a:endParaRPr lang="ru-RU"/>
        </a:p>
      </dgm:t>
    </dgm:pt>
    <dgm:pt modelId="{B0E591EA-E9D6-4E20-B890-B54BF7A93F8B}" type="sibTrans" cxnId="{AB61CF49-FA34-4B42-8C76-0781B9D2B7AE}">
      <dgm:prSet/>
      <dgm:spPr/>
      <dgm:t>
        <a:bodyPr/>
        <a:lstStyle/>
        <a:p>
          <a:endParaRPr lang="ru-RU"/>
        </a:p>
      </dgm:t>
    </dgm:pt>
    <dgm:pt modelId="{4C243D69-BB49-4D3E-ABD2-01711041EEFA}">
      <dgm:prSet/>
      <dgm:spPr/>
      <dgm:t>
        <a:bodyPr vert="vert270"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Інверсії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8D0AFD-4353-4BEF-BB09-4FC44A32F75F}" type="parTrans" cxnId="{589C5E4C-0118-49C0-B9E1-BED5D91E4396}">
      <dgm:prSet/>
      <dgm:spPr/>
      <dgm:t>
        <a:bodyPr/>
        <a:lstStyle/>
        <a:p>
          <a:endParaRPr lang="ru-RU"/>
        </a:p>
      </dgm:t>
    </dgm:pt>
    <dgm:pt modelId="{BEA9CC07-5A4A-41E7-B113-C07BBE7C1D49}" type="sibTrans" cxnId="{589C5E4C-0118-49C0-B9E1-BED5D91E4396}">
      <dgm:prSet/>
      <dgm:spPr/>
      <dgm:t>
        <a:bodyPr/>
        <a:lstStyle/>
        <a:p>
          <a:endParaRPr lang="ru-RU"/>
        </a:p>
      </dgm:t>
    </dgm:pt>
    <dgm:pt modelId="{3ED5C57F-E45E-48CC-B0A9-F1B65ABF935F}">
      <dgm:prSet/>
      <dgm:spPr/>
      <dgm:t>
        <a:bodyPr vert="vert270"/>
        <a:lstStyle/>
        <a:p>
          <a:r>
            <a:rPr lang="uk-UA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Інсерції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D61D31-9BEE-4C59-A3CF-93D794B0C199}" type="parTrans" cxnId="{5A502425-0604-4F8C-83AA-C1810774C523}">
      <dgm:prSet/>
      <dgm:spPr/>
      <dgm:t>
        <a:bodyPr/>
        <a:lstStyle/>
        <a:p>
          <a:endParaRPr lang="ru-RU"/>
        </a:p>
      </dgm:t>
    </dgm:pt>
    <dgm:pt modelId="{1245A25B-0EE7-482E-8F79-3D8EC02AD246}" type="sibTrans" cxnId="{5A502425-0604-4F8C-83AA-C1810774C523}">
      <dgm:prSet/>
      <dgm:spPr/>
      <dgm:t>
        <a:bodyPr/>
        <a:lstStyle/>
        <a:p>
          <a:endParaRPr lang="ru-RU"/>
        </a:p>
      </dgm:t>
    </dgm:pt>
    <dgm:pt modelId="{AA473B4C-3F3C-4830-BC41-1808CBEEB3AF}" type="pres">
      <dgm:prSet presAssocID="{964574D4-DF9B-4669-9E56-0FB11A0776D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537A42-152E-4804-980D-1AD7E296E81B}" type="pres">
      <dgm:prSet presAssocID="{964574D4-DF9B-4669-9E56-0FB11A0776D2}" presName="hierFlow" presStyleCnt="0"/>
      <dgm:spPr/>
    </dgm:pt>
    <dgm:pt modelId="{6F21D41D-9686-4CB3-B915-54527DA96592}" type="pres">
      <dgm:prSet presAssocID="{964574D4-DF9B-4669-9E56-0FB11A0776D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BFEA8F9-E2CB-42E9-B4B1-4E7B6F3A2496}" type="pres">
      <dgm:prSet presAssocID="{A44DE234-B176-45DC-941F-F70122173E03}" presName="Name14" presStyleCnt="0"/>
      <dgm:spPr/>
    </dgm:pt>
    <dgm:pt modelId="{A08E8D56-4ACB-4EDC-83BE-7DE11CCAF8DA}" type="pres">
      <dgm:prSet presAssocID="{A44DE234-B176-45DC-941F-F70122173E0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FB2F41-F699-4B78-8E72-07F8CC7A3C62}" type="pres">
      <dgm:prSet presAssocID="{A44DE234-B176-45DC-941F-F70122173E03}" presName="hierChild2" presStyleCnt="0"/>
      <dgm:spPr/>
    </dgm:pt>
    <dgm:pt modelId="{AC4927DA-AF51-479A-88C4-DF5427373DFE}" type="pres">
      <dgm:prSet presAssocID="{B5DF96A6-C7B7-4DB0-AFBE-B10442A44DD2}" presName="Name19" presStyleLbl="parChTrans1D2" presStyleIdx="0" presStyleCnt="2"/>
      <dgm:spPr/>
      <dgm:t>
        <a:bodyPr/>
        <a:lstStyle/>
        <a:p>
          <a:endParaRPr lang="ru-RU"/>
        </a:p>
      </dgm:t>
    </dgm:pt>
    <dgm:pt modelId="{C12022B5-0232-43F3-BA42-5A74E027DAEB}" type="pres">
      <dgm:prSet presAssocID="{E662A9C5-07BB-4C3C-837C-50685E287441}" presName="Name21" presStyleCnt="0"/>
      <dgm:spPr/>
    </dgm:pt>
    <dgm:pt modelId="{E7585688-D04F-4018-9D8A-81CD7F3C1E4C}" type="pres">
      <dgm:prSet presAssocID="{E662A9C5-07BB-4C3C-837C-50685E287441}" presName="level2Shape" presStyleLbl="node2" presStyleIdx="0" presStyleCnt="2"/>
      <dgm:spPr/>
      <dgm:t>
        <a:bodyPr/>
        <a:lstStyle/>
        <a:p>
          <a:endParaRPr lang="ru-RU"/>
        </a:p>
      </dgm:t>
    </dgm:pt>
    <dgm:pt modelId="{CFE0454E-408E-4A9B-9A15-B3912EADCC2E}" type="pres">
      <dgm:prSet presAssocID="{E662A9C5-07BB-4C3C-837C-50685E287441}" presName="hierChild3" presStyleCnt="0"/>
      <dgm:spPr/>
    </dgm:pt>
    <dgm:pt modelId="{7E88C0ED-3646-4025-87B7-3382FA143AC4}" type="pres">
      <dgm:prSet presAssocID="{DC16A06E-14BC-49C8-B77F-A5DACB8C5062}" presName="Name19" presStyleLbl="parChTrans1D3" presStyleIdx="0" presStyleCnt="6"/>
      <dgm:spPr/>
      <dgm:t>
        <a:bodyPr/>
        <a:lstStyle/>
        <a:p>
          <a:endParaRPr lang="ru-RU"/>
        </a:p>
      </dgm:t>
    </dgm:pt>
    <dgm:pt modelId="{6BC4D9AC-08B5-4049-B77C-840CEFE2C50A}" type="pres">
      <dgm:prSet presAssocID="{324F557C-5656-41B4-956E-7D484A4A3FDF}" presName="Name21" presStyleCnt="0"/>
      <dgm:spPr/>
    </dgm:pt>
    <dgm:pt modelId="{C9B8D363-AB07-4801-A376-6A7DCF79240F}" type="pres">
      <dgm:prSet presAssocID="{324F557C-5656-41B4-956E-7D484A4A3FDF}" presName="level2Shape" presStyleLbl="node3" presStyleIdx="0" presStyleCnt="6" custScaleX="45876" custScaleY="173729"/>
      <dgm:spPr/>
      <dgm:t>
        <a:bodyPr/>
        <a:lstStyle/>
        <a:p>
          <a:endParaRPr lang="ru-RU"/>
        </a:p>
      </dgm:t>
    </dgm:pt>
    <dgm:pt modelId="{01C9DDC9-F9B3-4250-8C92-2251839599FF}" type="pres">
      <dgm:prSet presAssocID="{324F557C-5656-41B4-956E-7D484A4A3FDF}" presName="hierChild3" presStyleCnt="0"/>
      <dgm:spPr/>
    </dgm:pt>
    <dgm:pt modelId="{0FA32D83-4BDE-4CB7-BA03-E5C18D7334C2}" type="pres">
      <dgm:prSet presAssocID="{63256006-BDA5-439A-A7AA-6EB7B787C552}" presName="Name19" presStyleLbl="parChTrans1D3" presStyleIdx="1" presStyleCnt="6"/>
      <dgm:spPr/>
      <dgm:t>
        <a:bodyPr/>
        <a:lstStyle/>
        <a:p>
          <a:endParaRPr lang="ru-RU"/>
        </a:p>
      </dgm:t>
    </dgm:pt>
    <dgm:pt modelId="{F538F115-64DE-44D2-B8BD-212C21B3702B}" type="pres">
      <dgm:prSet presAssocID="{DCDF5295-4F37-4D12-8494-A80E1920E863}" presName="Name21" presStyleCnt="0"/>
      <dgm:spPr/>
    </dgm:pt>
    <dgm:pt modelId="{3CBAB22C-7BA0-4194-A42B-EA6F6FDCBEA1}" type="pres">
      <dgm:prSet presAssocID="{DCDF5295-4F37-4D12-8494-A80E1920E863}" presName="level2Shape" presStyleLbl="node3" presStyleIdx="1" presStyleCnt="6" custScaleX="46332" custScaleY="176132"/>
      <dgm:spPr/>
      <dgm:t>
        <a:bodyPr/>
        <a:lstStyle/>
        <a:p>
          <a:endParaRPr lang="ru-RU"/>
        </a:p>
      </dgm:t>
    </dgm:pt>
    <dgm:pt modelId="{1449D7B4-92A5-4957-9F88-098A650C212F}" type="pres">
      <dgm:prSet presAssocID="{DCDF5295-4F37-4D12-8494-A80E1920E863}" presName="hierChild3" presStyleCnt="0"/>
      <dgm:spPr/>
    </dgm:pt>
    <dgm:pt modelId="{0B55EACD-929A-4AB6-BB37-0743EB08E447}" type="pres">
      <dgm:prSet presAssocID="{488D0AFD-4353-4BEF-BB09-4FC44A32F75F}" presName="Name19" presStyleLbl="parChTrans1D3" presStyleIdx="2" presStyleCnt="6"/>
      <dgm:spPr/>
      <dgm:t>
        <a:bodyPr/>
        <a:lstStyle/>
        <a:p>
          <a:endParaRPr lang="ru-RU"/>
        </a:p>
      </dgm:t>
    </dgm:pt>
    <dgm:pt modelId="{2B8F5720-B183-4F29-A71A-D92FDC74D74E}" type="pres">
      <dgm:prSet presAssocID="{4C243D69-BB49-4D3E-ABD2-01711041EEFA}" presName="Name21" presStyleCnt="0"/>
      <dgm:spPr/>
    </dgm:pt>
    <dgm:pt modelId="{ACA7EADA-988C-4961-9391-EE84F1DCD428}" type="pres">
      <dgm:prSet presAssocID="{4C243D69-BB49-4D3E-ABD2-01711041EEFA}" presName="level2Shape" presStyleLbl="node3" presStyleIdx="2" presStyleCnt="6" custScaleX="49741" custScaleY="171639"/>
      <dgm:spPr/>
      <dgm:t>
        <a:bodyPr/>
        <a:lstStyle/>
        <a:p>
          <a:endParaRPr lang="ru-RU"/>
        </a:p>
      </dgm:t>
    </dgm:pt>
    <dgm:pt modelId="{A31028E2-296E-4744-83BD-6C566FB128EC}" type="pres">
      <dgm:prSet presAssocID="{4C243D69-BB49-4D3E-ABD2-01711041EEFA}" presName="hierChild3" presStyleCnt="0"/>
      <dgm:spPr/>
    </dgm:pt>
    <dgm:pt modelId="{3FD2DBD8-AC8C-4D08-99A6-0B3AB156AE41}" type="pres">
      <dgm:prSet presAssocID="{D0D61D31-9BEE-4C59-A3CF-93D794B0C199}" presName="Name19" presStyleLbl="parChTrans1D3" presStyleIdx="3" presStyleCnt="6"/>
      <dgm:spPr/>
      <dgm:t>
        <a:bodyPr/>
        <a:lstStyle/>
        <a:p>
          <a:endParaRPr lang="ru-RU"/>
        </a:p>
      </dgm:t>
    </dgm:pt>
    <dgm:pt modelId="{81B38D7F-879D-4643-833C-ED45A0FC163F}" type="pres">
      <dgm:prSet presAssocID="{3ED5C57F-E45E-48CC-B0A9-F1B65ABF935F}" presName="Name21" presStyleCnt="0"/>
      <dgm:spPr/>
    </dgm:pt>
    <dgm:pt modelId="{43FDEA40-4E7E-4763-8F2E-F0EB6A386C68}" type="pres">
      <dgm:prSet presAssocID="{3ED5C57F-E45E-48CC-B0A9-F1B65ABF935F}" presName="level2Shape" presStyleLbl="node3" presStyleIdx="3" presStyleCnt="6" custScaleX="48447" custScaleY="168373"/>
      <dgm:spPr/>
      <dgm:t>
        <a:bodyPr/>
        <a:lstStyle/>
        <a:p>
          <a:endParaRPr lang="ru-RU"/>
        </a:p>
      </dgm:t>
    </dgm:pt>
    <dgm:pt modelId="{C4B2CBCE-BF35-4D28-81D7-5B66B7E9CBEA}" type="pres">
      <dgm:prSet presAssocID="{3ED5C57F-E45E-48CC-B0A9-F1B65ABF935F}" presName="hierChild3" presStyleCnt="0"/>
      <dgm:spPr/>
    </dgm:pt>
    <dgm:pt modelId="{01903F12-F415-4314-845B-7D85D903F943}" type="pres">
      <dgm:prSet presAssocID="{6267A4C8-35B3-4B73-8E1D-62EEB927F3A1}" presName="Name19" presStyleLbl="parChTrans1D2" presStyleIdx="1" presStyleCnt="2"/>
      <dgm:spPr/>
      <dgm:t>
        <a:bodyPr/>
        <a:lstStyle/>
        <a:p>
          <a:endParaRPr lang="ru-RU"/>
        </a:p>
      </dgm:t>
    </dgm:pt>
    <dgm:pt modelId="{11483D9A-8ED2-48D3-9A1D-F1B7336D5FB0}" type="pres">
      <dgm:prSet presAssocID="{7A29E06B-B3B1-4BF7-8BFC-9A192F9D9B70}" presName="Name21" presStyleCnt="0"/>
      <dgm:spPr/>
    </dgm:pt>
    <dgm:pt modelId="{16251B36-C8C8-4588-94DA-7ACDA66A21C9}" type="pres">
      <dgm:prSet presAssocID="{7A29E06B-B3B1-4BF7-8BFC-9A192F9D9B70}" presName="level2Shape" presStyleLbl="node2" presStyleIdx="1" presStyleCnt="2"/>
      <dgm:spPr/>
      <dgm:t>
        <a:bodyPr/>
        <a:lstStyle/>
        <a:p>
          <a:endParaRPr lang="ru-RU"/>
        </a:p>
      </dgm:t>
    </dgm:pt>
    <dgm:pt modelId="{44E58C4A-8178-4C1D-AE9E-79C978A9D4FC}" type="pres">
      <dgm:prSet presAssocID="{7A29E06B-B3B1-4BF7-8BFC-9A192F9D9B70}" presName="hierChild3" presStyleCnt="0"/>
      <dgm:spPr/>
    </dgm:pt>
    <dgm:pt modelId="{B2F0E81C-1096-4977-B87B-52D562E7ADA6}" type="pres">
      <dgm:prSet presAssocID="{718D1583-0A6E-4BC1-8BDC-D5BA5E69EC5F}" presName="Name19" presStyleLbl="parChTrans1D3" presStyleIdx="4" presStyleCnt="6"/>
      <dgm:spPr/>
      <dgm:t>
        <a:bodyPr/>
        <a:lstStyle/>
        <a:p>
          <a:endParaRPr lang="ru-RU"/>
        </a:p>
      </dgm:t>
    </dgm:pt>
    <dgm:pt modelId="{9916B5CA-AE94-49A1-B5E2-9BBCA1FB3191}" type="pres">
      <dgm:prSet presAssocID="{341E05DA-C111-4339-B80A-E8AEEA3AD77E}" presName="Name21" presStyleCnt="0"/>
      <dgm:spPr/>
    </dgm:pt>
    <dgm:pt modelId="{97A8670E-CFD2-47B6-8E3E-78FAC73A68BA}" type="pres">
      <dgm:prSet presAssocID="{341E05DA-C111-4339-B80A-E8AEEA3AD77E}" presName="level2Shape" presStyleLbl="node3" presStyleIdx="4" presStyleCnt="6" custScaleX="48441" custScaleY="168858"/>
      <dgm:spPr/>
      <dgm:t>
        <a:bodyPr/>
        <a:lstStyle/>
        <a:p>
          <a:endParaRPr lang="ru-RU"/>
        </a:p>
      </dgm:t>
    </dgm:pt>
    <dgm:pt modelId="{B4BDC631-7339-4942-BAD7-872C58385A33}" type="pres">
      <dgm:prSet presAssocID="{341E05DA-C111-4339-B80A-E8AEEA3AD77E}" presName="hierChild3" presStyleCnt="0"/>
      <dgm:spPr/>
    </dgm:pt>
    <dgm:pt modelId="{DC852C34-27D5-4D22-AAF6-163167ABB407}" type="pres">
      <dgm:prSet presAssocID="{2948B757-CDA0-484C-9DC7-5F2514520CC2}" presName="Name19" presStyleLbl="parChTrans1D3" presStyleIdx="5" presStyleCnt="6"/>
      <dgm:spPr/>
      <dgm:t>
        <a:bodyPr/>
        <a:lstStyle/>
        <a:p>
          <a:endParaRPr lang="ru-RU"/>
        </a:p>
      </dgm:t>
    </dgm:pt>
    <dgm:pt modelId="{068880E4-28BB-4C71-B246-755FD148D4F2}" type="pres">
      <dgm:prSet presAssocID="{A970ECB8-7374-44CF-842F-BAD2983CA805}" presName="Name21" presStyleCnt="0"/>
      <dgm:spPr/>
    </dgm:pt>
    <dgm:pt modelId="{2E7F13A0-0281-45CC-8639-C0F85756511E}" type="pres">
      <dgm:prSet presAssocID="{A970ECB8-7374-44CF-842F-BAD2983CA805}" presName="level2Shape" presStyleLbl="node3" presStyleIdx="5" presStyleCnt="6" custScaleX="47693" custScaleY="168858"/>
      <dgm:spPr/>
      <dgm:t>
        <a:bodyPr/>
        <a:lstStyle/>
        <a:p>
          <a:endParaRPr lang="ru-RU"/>
        </a:p>
      </dgm:t>
    </dgm:pt>
    <dgm:pt modelId="{4D0ABD45-163A-41FE-BBC9-FAEC8BF8FE32}" type="pres">
      <dgm:prSet presAssocID="{A970ECB8-7374-44CF-842F-BAD2983CA805}" presName="hierChild3" presStyleCnt="0"/>
      <dgm:spPr/>
    </dgm:pt>
    <dgm:pt modelId="{43B4F558-889A-4342-ABF9-1EB786D06993}" type="pres">
      <dgm:prSet presAssocID="{964574D4-DF9B-4669-9E56-0FB11A0776D2}" presName="bgShapesFlow" presStyleCnt="0"/>
      <dgm:spPr/>
    </dgm:pt>
  </dgm:ptLst>
  <dgm:cxnLst>
    <dgm:cxn modelId="{7B8009C6-0438-47C7-9D3F-A418FC714566}" type="presOf" srcId="{DCDF5295-4F37-4D12-8494-A80E1920E863}" destId="{3CBAB22C-7BA0-4194-A42B-EA6F6FDCBEA1}" srcOrd="0" destOrd="0" presId="urn:microsoft.com/office/officeart/2005/8/layout/hierarchy6"/>
    <dgm:cxn modelId="{C0B35D64-0CAA-47B1-9300-831EF7D4E7C7}" type="presOf" srcId="{341E05DA-C111-4339-B80A-E8AEEA3AD77E}" destId="{97A8670E-CFD2-47B6-8E3E-78FAC73A68BA}" srcOrd="0" destOrd="0" presId="urn:microsoft.com/office/officeart/2005/8/layout/hierarchy6"/>
    <dgm:cxn modelId="{CB1E1CDC-E19B-47C1-A91A-82912E717831}" type="presOf" srcId="{4C243D69-BB49-4D3E-ABD2-01711041EEFA}" destId="{ACA7EADA-988C-4961-9391-EE84F1DCD428}" srcOrd="0" destOrd="0" presId="urn:microsoft.com/office/officeart/2005/8/layout/hierarchy6"/>
    <dgm:cxn modelId="{AB61CF49-FA34-4B42-8C76-0781B9D2B7AE}" srcId="{7A29E06B-B3B1-4BF7-8BFC-9A192F9D9B70}" destId="{A970ECB8-7374-44CF-842F-BAD2983CA805}" srcOrd="1" destOrd="0" parTransId="{2948B757-CDA0-484C-9DC7-5F2514520CC2}" sibTransId="{B0E591EA-E9D6-4E20-B890-B54BF7A93F8B}"/>
    <dgm:cxn modelId="{82212203-6FE9-46AE-8902-E004CD6C6751}" srcId="{E662A9C5-07BB-4C3C-837C-50685E287441}" destId="{324F557C-5656-41B4-956E-7D484A4A3FDF}" srcOrd="0" destOrd="0" parTransId="{DC16A06E-14BC-49C8-B77F-A5DACB8C5062}" sibTransId="{E50AA8FC-2CF5-4ABC-9D56-77F63B4A19B2}"/>
    <dgm:cxn modelId="{5A502425-0604-4F8C-83AA-C1810774C523}" srcId="{E662A9C5-07BB-4C3C-837C-50685E287441}" destId="{3ED5C57F-E45E-48CC-B0A9-F1B65ABF935F}" srcOrd="3" destOrd="0" parTransId="{D0D61D31-9BEE-4C59-A3CF-93D794B0C199}" sibTransId="{1245A25B-0EE7-482E-8F79-3D8EC02AD246}"/>
    <dgm:cxn modelId="{89AB8FB2-F5FA-414A-AE53-6C9ABE0655AB}" type="presOf" srcId="{964574D4-DF9B-4669-9E56-0FB11A0776D2}" destId="{AA473B4C-3F3C-4830-BC41-1808CBEEB3AF}" srcOrd="0" destOrd="0" presId="urn:microsoft.com/office/officeart/2005/8/layout/hierarchy6"/>
    <dgm:cxn modelId="{8D1400E8-5341-4BCD-8EED-71514717B99D}" type="presOf" srcId="{6267A4C8-35B3-4B73-8E1D-62EEB927F3A1}" destId="{01903F12-F415-4314-845B-7D85D903F943}" srcOrd="0" destOrd="0" presId="urn:microsoft.com/office/officeart/2005/8/layout/hierarchy6"/>
    <dgm:cxn modelId="{B0C63EBC-46AC-4101-A660-A0862473C8F1}" type="presOf" srcId="{718D1583-0A6E-4BC1-8BDC-D5BA5E69EC5F}" destId="{B2F0E81C-1096-4977-B87B-52D562E7ADA6}" srcOrd="0" destOrd="0" presId="urn:microsoft.com/office/officeart/2005/8/layout/hierarchy6"/>
    <dgm:cxn modelId="{AA58480B-5930-4270-991E-6F5BF243BA3B}" srcId="{A44DE234-B176-45DC-941F-F70122173E03}" destId="{7A29E06B-B3B1-4BF7-8BFC-9A192F9D9B70}" srcOrd="1" destOrd="0" parTransId="{6267A4C8-35B3-4B73-8E1D-62EEB927F3A1}" sibTransId="{01453BCE-E9BD-498B-8149-B5451B7EF7F6}"/>
    <dgm:cxn modelId="{94A90679-1510-446F-AFB6-A9C1F7C8E572}" type="presOf" srcId="{DC16A06E-14BC-49C8-B77F-A5DACB8C5062}" destId="{7E88C0ED-3646-4025-87B7-3382FA143AC4}" srcOrd="0" destOrd="0" presId="urn:microsoft.com/office/officeart/2005/8/layout/hierarchy6"/>
    <dgm:cxn modelId="{5EA07500-5999-4E8E-ABC4-964A697FFF34}" srcId="{A44DE234-B176-45DC-941F-F70122173E03}" destId="{E662A9C5-07BB-4C3C-837C-50685E287441}" srcOrd="0" destOrd="0" parTransId="{B5DF96A6-C7B7-4DB0-AFBE-B10442A44DD2}" sibTransId="{A942BFAC-F146-4EDF-B39A-AB60C7C4428B}"/>
    <dgm:cxn modelId="{B7126A8C-A700-453D-892A-B0D2CB0BE2ED}" type="presOf" srcId="{2948B757-CDA0-484C-9DC7-5F2514520CC2}" destId="{DC852C34-27D5-4D22-AAF6-163167ABB407}" srcOrd="0" destOrd="0" presId="urn:microsoft.com/office/officeart/2005/8/layout/hierarchy6"/>
    <dgm:cxn modelId="{A8747140-F91C-4D3D-BB35-0A724F2E0A3D}" srcId="{7A29E06B-B3B1-4BF7-8BFC-9A192F9D9B70}" destId="{341E05DA-C111-4339-B80A-E8AEEA3AD77E}" srcOrd="0" destOrd="0" parTransId="{718D1583-0A6E-4BC1-8BDC-D5BA5E69EC5F}" sibTransId="{D159F5D7-4617-4888-89BF-71ECF8D0B6EC}"/>
    <dgm:cxn modelId="{589C5E4C-0118-49C0-B9E1-BED5D91E4396}" srcId="{E662A9C5-07BB-4C3C-837C-50685E287441}" destId="{4C243D69-BB49-4D3E-ABD2-01711041EEFA}" srcOrd="2" destOrd="0" parTransId="{488D0AFD-4353-4BEF-BB09-4FC44A32F75F}" sibTransId="{BEA9CC07-5A4A-41E7-B113-C07BBE7C1D49}"/>
    <dgm:cxn modelId="{90FD0A4F-18A0-4FC6-9B8A-8AB587C47BBB}" type="presOf" srcId="{7A29E06B-B3B1-4BF7-8BFC-9A192F9D9B70}" destId="{16251B36-C8C8-4588-94DA-7ACDA66A21C9}" srcOrd="0" destOrd="0" presId="urn:microsoft.com/office/officeart/2005/8/layout/hierarchy6"/>
    <dgm:cxn modelId="{59AE6DAC-209F-4B12-8C50-8A3D9882D633}" type="presOf" srcId="{324F557C-5656-41B4-956E-7D484A4A3FDF}" destId="{C9B8D363-AB07-4801-A376-6A7DCF79240F}" srcOrd="0" destOrd="0" presId="urn:microsoft.com/office/officeart/2005/8/layout/hierarchy6"/>
    <dgm:cxn modelId="{9BB6FEA8-FBD7-4823-A670-FBEAAD50320C}" type="presOf" srcId="{3ED5C57F-E45E-48CC-B0A9-F1B65ABF935F}" destId="{43FDEA40-4E7E-4763-8F2E-F0EB6A386C68}" srcOrd="0" destOrd="0" presId="urn:microsoft.com/office/officeart/2005/8/layout/hierarchy6"/>
    <dgm:cxn modelId="{3DD98E30-EC11-434A-9C93-7E14057F4FC4}" type="presOf" srcId="{E662A9C5-07BB-4C3C-837C-50685E287441}" destId="{E7585688-D04F-4018-9D8A-81CD7F3C1E4C}" srcOrd="0" destOrd="0" presId="urn:microsoft.com/office/officeart/2005/8/layout/hierarchy6"/>
    <dgm:cxn modelId="{E3482C6F-4BA9-4DB2-A975-21A52262799A}" srcId="{964574D4-DF9B-4669-9E56-0FB11A0776D2}" destId="{A44DE234-B176-45DC-941F-F70122173E03}" srcOrd="0" destOrd="0" parTransId="{53802738-FD25-4349-9373-40F0D55897F9}" sibTransId="{5048C3D9-BFBB-4013-8E9E-10C5BBA47DE0}"/>
    <dgm:cxn modelId="{C3A47882-665D-45CE-B157-33670A00C555}" type="presOf" srcId="{D0D61D31-9BEE-4C59-A3CF-93D794B0C199}" destId="{3FD2DBD8-AC8C-4D08-99A6-0B3AB156AE41}" srcOrd="0" destOrd="0" presId="urn:microsoft.com/office/officeart/2005/8/layout/hierarchy6"/>
    <dgm:cxn modelId="{9FA88C46-F7A0-4B7B-9B4E-FA1074FB2C78}" type="presOf" srcId="{A44DE234-B176-45DC-941F-F70122173E03}" destId="{A08E8D56-4ACB-4EDC-83BE-7DE11CCAF8DA}" srcOrd="0" destOrd="0" presId="urn:microsoft.com/office/officeart/2005/8/layout/hierarchy6"/>
    <dgm:cxn modelId="{D7C8D8CC-EBA1-4EFF-B9C2-4A0A06493CD0}" type="presOf" srcId="{A970ECB8-7374-44CF-842F-BAD2983CA805}" destId="{2E7F13A0-0281-45CC-8639-C0F85756511E}" srcOrd="0" destOrd="0" presId="urn:microsoft.com/office/officeart/2005/8/layout/hierarchy6"/>
    <dgm:cxn modelId="{25DCFB9F-9EA1-4069-84C3-2A3873A163DA}" type="presOf" srcId="{63256006-BDA5-439A-A7AA-6EB7B787C552}" destId="{0FA32D83-4BDE-4CB7-BA03-E5C18D7334C2}" srcOrd="0" destOrd="0" presId="urn:microsoft.com/office/officeart/2005/8/layout/hierarchy6"/>
    <dgm:cxn modelId="{A1F35029-82FA-4FDA-B73A-E0692D61AAC7}" type="presOf" srcId="{B5DF96A6-C7B7-4DB0-AFBE-B10442A44DD2}" destId="{AC4927DA-AF51-479A-88C4-DF5427373DFE}" srcOrd="0" destOrd="0" presId="urn:microsoft.com/office/officeart/2005/8/layout/hierarchy6"/>
    <dgm:cxn modelId="{2EFD3FFC-8722-45EA-9F8F-9283F0C847C4}" type="presOf" srcId="{488D0AFD-4353-4BEF-BB09-4FC44A32F75F}" destId="{0B55EACD-929A-4AB6-BB37-0743EB08E447}" srcOrd="0" destOrd="0" presId="urn:microsoft.com/office/officeart/2005/8/layout/hierarchy6"/>
    <dgm:cxn modelId="{F2F71932-B2EC-413D-B7A4-70D8826E0413}" srcId="{E662A9C5-07BB-4C3C-837C-50685E287441}" destId="{DCDF5295-4F37-4D12-8494-A80E1920E863}" srcOrd="1" destOrd="0" parTransId="{63256006-BDA5-439A-A7AA-6EB7B787C552}" sibTransId="{8EB07EED-5DC7-4F97-BB71-619000A13F22}"/>
    <dgm:cxn modelId="{F18C8DCE-4113-40DB-9988-C57964BDCAC4}" type="presParOf" srcId="{AA473B4C-3F3C-4830-BC41-1808CBEEB3AF}" destId="{A0537A42-152E-4804-980D-1AD7E296E81B}" srcOrd="0" destOrd="0" presId="urn:microsoft.com/office/officeart/2005/8/layout/hierarchy6"/>
    <dgm:cxn modelId="{BF57EFEE-E600-479C-AD0F-33A310EDFD13}" type="presParOf" srcId="{A0537A42-152E-4804-980D-1AD7E296E81B}" destId="{6F21D41D-9686-4CB3-B915-54527DA96592}" srcOrd="0" destOrd="0" presId="urn:microsoft.com/office/officeart/2005/8/layout/hierarchy6"/>
    <dgm:cxn modelId="{7A3A9F94-48F2-481E-98A0-63D8842DAF01}" type="presParOf" srcId="{6F21D41D-9686-4CB3-B915-54527DA96592}" destId="{5BFEA8F9-E2CB-42E9-B4B1-4E7B6F3A2496}" srcOrd="0" destOrd="0" presId="urn:microsoft.com/office/officeart/2005/8/layout/hierarchy6"/>
    <dgm:cxn modelId="{24252191-79C7-4707-8738-22EC6944D96D}" type="presParOf" srcId="{5BFEA8F9-E2CB-42E9-B4B1-4E7B6F3A2496}" destId="{A08E8D56-4ACB-4EDC-83BE-7DE11CCAF8DA}" srcOrd="0" destOrd="0" presId="urn:microsoft.com/office/officeart/2005/8/layout/hierarchy6"/>
    <dgm:cxn modelId="{AA1BD424-6F7A-4613-9849-CB62849E5EA3}" type="presParOf" srcId="{5BFEA8F9-E2CB-42E9-B4B1-4E7B6F3A2496}" destId="{ACFB2F41-F699-4B78-8E72-07F8CC7A3C62}" srcOrd="1" destOrd="0" presId="urn:microsoft.com/office/officeart/2005/8/layout/hierarchy6"/>
    <dgm:cxn modelId="{E0107922-3642-46CE-9C15-966DACF18CC8}" type="presParOf" srcId="{ACFB2F41-F699-4B78-8E72-07F8CC7A3C62}" destId="{AC4927DA-AF51-479A-88C4-DF5427373DFE}" srcOrd="0" destOrd="0" presId="urn:microsoft.com/office/officeart/2005/8/layout/hierarchy6"/>
    <dgm:cxn modelId="{3A295C23-DD94-4301-9C91-58841B0FA47C}" type="presParOf" srcId="{ACFB2F41-F699-4B78-8E72-07F8CC7A3C62}" destId="{C12022B5-0232-43F3-BA42-5A74E027DAEB}" srcOrd="1" destOrd="0" presId="urn:microsoft.com/office/officeart/2005/8/layout/hierarchy6"/>
    <dgm:cxn modelId="{F45759BA-CB13-4AF8-AB48-4EF1C7A6E211}" type="presParOf" srcId="{C12022B5-0232-43F3-BA42-5A74E027DAEB}" destId="{E7585688-D04F-4018-9D8A-81CD7F3C1E4C}" srcOrd="0" destOrd="0" presId="urn:microsoft.com/office/officeart/2005/8/layout/hierarchy6"/>
    <dgm:cxn modelId="{04B3F618-8FA1-42AD-A012-C3CABF611CE7}" type="presParOf" srcId="{C12022B5-0232-43F3-BA42-5A74E027DAEB}" destId="{CFE0454E-408E-4A9B-9A15-B3912EADCC2E}" srcOrd="1" destOrd="0" presId="urn:microsoft.com/office/officeart/2005/8/layout/hierarchy6"/>
    <dgm:cxn modelId="{C3E62013-87C7-4702-AEBC-D7C10D9A9CB8}" type="presParOf" srcId="{CFE0454E-408E-4A9B-9A15-B3912EADCC2E}" destId="{7E88C0ED-3646-4025-87B7-3382FA143AC4}" srcOrd="0" destOrd="0" presId="urn:microsoft.com/office/officeart/2005/8/layout/hierarchy6"/>
    <dgm:cxn modelId="{80A212CA-6C00-4680-BEBD-F88B96FF213B}" type="presParOf" srcId="{CFE0454E-408E-4A9B-9A15-B3912EADCC2E}" destId="{6BC4D9AC-08B5-4049-B77C-840CEFE2C50A}" srcOrd="1" destOrd="0" presId="urn:microsoft.com/office/officeart/2005/8/layout/hierarchy6"/>
    <dgm:cxn modelId="{96EE1462-E02E-4485-9C53-00FBD58B42B6}" type="presParOf" srcId="{6BC4D9AC-08B5-4049-B77C-840CEFE2C50A}" destId="{C9B8D363-AB07-4801-A376-6A7DCF79240F}" srcOrd="0" destOrd="0" presId="urn:microsoft.com/office/officeart/2005/8/layout/hierarchy6"/>
    <dgm:cxn modelId="{DD440D9C-FE3A-4516-9492-63D3F706E891}" type="presParOf" srcId="{6BC4D9AC-08B5-4049-B77C-840CEFE2C50A}" destId="{01C9DDC9-F9B3-4250-8C92-2251839599FF}" srcOrd="1" destOrd="0" presId="urn:microsoft.com/office/officeart/2005/8/layout/hierarchy6"/>
    <dgm:cxn modelId="{ED35A69B-808F-4A12-A40C-3880CA775C54}" type="presParOf" srcId="{CFE0454E-408E-4A9B-9A15-B3912EADCC2E}" destId="{0FA32D83-4BDE-4CB7-BA03-E5C18D7334C2}" srcOrd="2" destOrd="0" presId="urn:microsoft.com/office/officeart/2005/8/layout/hierarchy6"/>
    <dgm:cxn modelId="{E982CAC7-74A1-4F25-AF2E-44484BD392B6}" type="presParOf" srcId="{CFE0454E-408E-4A9B-9A15-B3912EADCC2E}" destId="{F538F115-64DE-44D2-B8BD-212C21B3702B}" srcOrd="3" destOrd="0" presId="urn:microsoft.com/office/officeart/2005/8/layout/hierarchy6"/>
    <dgm:cxn modelId="{75A3533F-C32D-4CF5-87A9-EBD71DA766DB}" type="presParOf" srcId="{F538F115-64DE-44D2-B8BD-212C21B3702B}" destId="{3CBAB22C-7BA0-4194-A42B-EA6F6FDCBEA1}" srcOrd="0" destOrd="0" presId="urn:microsoft.com/office/officeart/2005/8/layout/hierarchy6"/>
    <dgm:cxn modelId="{BCF39DB4-85F4-4D60-BAE0-886A65F60DE3}" type="presParOf" srcId="{F538F115-64DE-44D2-B8BD-212C21B3702B}" destId="{1449D7B4-92A5-4957-9F88-098A650C212F}" srcOrd="1" destOrd="0" presId="urn:microsoft.com/office/officeart/2005/8/layout/hierarchy6"/>
    <dgm:cxn modelId="{FC63B084-59B4-402E-9FBA-1F9CF06938F6}" type="presParOf" srcId="{CFE0454E-408E-4A9B-9A15-B3912EADCC2E}" destId="{0B55EACD-929A-4AB6-BB37-0743EB08E447}" srcOrd="4" destOrd="0" presId="urn:microsoft.com/office/officeart/2005/8/layout/hierarchy6"/>
    <dgm:cxn modelId="{D438CB20-CE30-4B53-8352-86FF97E65EB9}" type="presParOf" srcId="{CFE0454E-408E-4A9B-9A15-B3912EADCC2E}" destId="{2B8F5720-B183-4F29-A71A-D92FDC74D74E}" srcOrd="5" destOrd="0" presId="urn:microsoft.com/office/officeart/2005/8/layout/hierarchy6"/>
    <dgm:cxn modelId="{3F4F9E8C-BD77-48CB-A715-C07C82F20F26}" type="presParOf" srcId="{2B8F5720-B183-4F29-A71A-D92FDC74D74E}" destId="{ACA7EADA-988C-4961-9391-EE84F1DCD428}" srcOrd="0" destOrd="0" presId="urn:microsoft.com/office/officeart/2005/8/layout/hierarchy6"/>
    <dgm:cxn modelId="{F4908684-C873-4C93-96F4-ECCE9E150993}" type="presParOf" srcId="{2B8F5720-B183-4F29-A71A-D92FDC74D74E}" destId="{A31028E2-296E-4744-83BD-6C566FB128EC}" srcOrd="1" destOrd="0" presId="urn:microsoft.com/office/officeart/2005/8/layout/hierarchy6"/>
    <dgm:cxn modelId="{0231A017-6327-4D48-9CF2-A59E0A1ABA58}" type="presParOf" srcId="{CFE0454E-408E-4A9B-9A15-B3912EADCC2E}" destId="{3FD2DBD8-AC8C-4D08-99A6-0B3AB156AE41}" srcOrd="6" destOrd="0" presId="urn:microsoft.com/office/officeart/2005/8/layout/hierarchy6"/>
    <dgm:cxn modelId="{562DCD87-F0E2-4DB5-9118-FE28B5EDEC90}" type="presParOf" srcId="{CFE0454E-408E-4A9B-9A15-B3912EADCC2E}" destId="{81B38D7F-879D-4643-833C-ED45A0FC163F}" srcOrd="7" destOrd="0" presId="urn:microsoft.com/office/officeart/2005/8/layout/hierarchy6"/>
    <dgm:cxn modelId="{BF874447-E9A4-4315-891C-2309A15853A3}" type="presParOf" srcId="{81B38D7F-879D-4643-833C-ED45A0FC163F}" destId="{43FDEA40-4E7E-4763-8F2E-F0EB6A386C68}" srcOrd="0" destOrd="0" presId="urn:microsoft.com/office/officeart/2005/8/layout/hierarchy6"/>
    <dgm:cxn modelId="{208F158B-7840-411B-8FFF-82C5BA30A6C2}" type="presParOf" srcId="{81B38D7F-879D-4643-833C-ED45A0FC163F}" destId="{C4B2CBCE-BF35-4D28-81D7-5B66B7E9CBEA}" srcOrd="1" destOrd="0" presId="urn:microsoft.com/office/officeart/2005/8/layout/hierarchy6"/>
    <dgm:cxn modelId="{EE19E6F2-960D-4FBC-8BCE-BAF7C3F89DC4}" type="presParOf" srcId="{ACFB2F41-F699-4B78-8E72-07F8CC7A3C62}" destId="{01903F12-F415-4314-845B-7D85D903F943}" srcOrd="2" destOrd="0" presId="urn:microsoft.com/office/officeart/2005/8/layout/hierarchy6"/>
    <dgm:cxn modelId="{C1EC7E91-1879-4F75-A1E3-77AC1888A6FE}" type="presParOf" srcId="{ACFB2F41-F699-4B78-8E72-07F8CC7A3C62}" destId="{11483D9A-8ED2-48D3-9A1D-F1B7336D5FB0}" srcOrd="3" destOrd="0" presId="urn:microsoft.com/office/officeart/2005/8/layout/hierarchy6"/>
    <dgm:cxn modelId="{BDFBD24B-AC7A-422C-8BE2-4EF11A6330C1}" type="presParOf" srcId="{11483D9A-8ED2-48D3-9A1D-F1B7336D5FB0}" destId="{16251B36-C8C8-4588-94DA-7ACDA66A21C9}" srcOrd="0" destOrd="0" presId="urn:microsoft.com/office/officeart/2005/8/layout/hierarchy6"/>
    <dgm:cxn modelId="{3DE45C28-E180-40CA-B4BA-10780CA1D229}" type="presParOf" srcId="{11483D9A-8ED2-48D3-9A1D-F1B7336D5FB0}" destId="{44E58C4A-8178-4C1D-AE9E-79C978A9D4FC}" srcOrd="1" destOrd="0" presId="urn:microsoft.com/office/officeart/2005/8/layout/hierarchy6"/>
    <dgm:cxn modelId="{B9C5048F-A276-4874-BC40-1DBFD1685308}" type="presParOf" srcId="{44E58C4A-8178-4C1D-AE9E-79C978A9D4FC}" destId="{B2F0E81C-1096-4977-B87B-52D562E7ADA6}" srcOrd="0" destOrd="0" presId="urn:microsoft.com/office/officeart/2005/8/layout/hierarchy6"/>
    <dgm:cxn modelId="{CD4D35B9-0ADC-4DE0-8FC0-B7FABFBED6DB}" type="presParOf" srcId="{44E58C4A-8178-4C1D-AE9E-79C978A9D4FC}" destId="{9916B5CA-AE94-49A1-B5E2-9BBCA1FB3191}" srcOrd="1" destOrd="0" presId="urn:microsoft.com/office/officeart/2005/8/layout/hierarchy6"/>
    <dgm:cxn modelId="{9C1188F6-1AEE-4965-A016-2B91F19B20FA}" type="presParOf" srcId="{9916B5CA-AE94-49A1-B5E2-9BBCA1FB3191}" destId="{97A8670E-CFD2-47B6-8E3E-78FAC73A68BA}" srcOrd="0" destOrd="0" presId="urn:microsoft.com/office/officeart/2005/8/layout/hierarchy6"/>
    <dgm:cxn modelId="{A0094EE5-3117-4404-B136-9A725F53C48C}" type="presParOf" srcId="{9916B5CA-AE94-49A1-B5E2-9BBCA1FB3191}" destId="{B4BDC631-7339-4942-BAD7-872C58385A33}" srcOrd="1" destOrd="0" presId="urn:microsoft.com/office/officeart/2005/8/layout/hierarchy6"/>
    <dgm:cxn modelId="{BFE04A49-4A61-412A-A366-A8DF84BBD98A}" type="presParOf" srcId="{44E58C4A-8178-4C1D-AE9E-79C978A9D4FC}" destId="{DC852C34-27D5-4D22-AAF6-163167ABB407}" srcOrd="2" destOrd="0" presId="urn:microsoft.com/office/officeart/2005/8/layout/hierarchy6"/>
    <dgm:cxn modelId="{9564512D-23CD-47B9-A2FC-A7CD1ED926FE}" type="presParOf" srcId="{44E58C4A-8178-4C1D-AE9E-79C978A9D4FC}" destId="{068880E4-28BB-4C71-B246-755FD148D4F2}" srcOrd="3" destOrd="0" presId="urn:microsoft.com/office/officeart/2005/8/layout/hierarchy6"/>
    <dgm:cxn modelId="{A52BFBE8-1646-4FED-B27E-5A4779C86E06}" type="presParOf" srcId="{068880E4-28BB-4C71-B246-755FD148D4F2}" destId="{2E7F13A0-0281-45CC-8639-C0F85756511E}" srcOrd="0" destOrd="0" presId="urn:microsoft.com/office/officeart/2005/8/layout/hierarchy6"/>
    <dgm:cxn modelId="{2335871A-367B-4BC0-ABA6-6FDCD1C22A4E}" type="presParOf" srcId="{068880E4-28BB-4C71-B246-755FD148D4F2}" destId="{4D0ABD45-163A-41FE-BBC9-FAEC8BF8FE32}" srcOrd="1" destOrd="0" presId="urn:microsoft.com/office/officeart/2005/8/layout/hierarchy6"/>
    <dgm:cxn modelId="{6B0911E1-1069-4809-8E91-681A1081B244}" type="presParOf" srcId="{AA473B4C-3F3C-4830-BC41-1808CBEEB3AF}" destId="{43B4F558-889A-4342-ABF9-1EB786D06993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B01AD-205C-4D1A-91EC-FC2CFFCD11FD}">
      <dsp:nvSpPr>
        <dsp:cNvPr id="0" name=""/>
        <dsp:cNvSpPr/>
      </dsp:nvSpPr>
      <dsp:spPr>
        <a:xfrm>
          <a:off x="2921319" y="2572717"/>
          <a:ext cx="641327" cy="1222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0663" y="0"/>
              </a:lnTo>
              <a:lnTo>
                <a:pt x="320663" y="1222040"/>
              </a:lnTo>
              <a:lnTo>
                <a:pt x="641327" y="122204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07480" y="3149235"/>
        <a:ext cx="69005" cy="69005"/>
      </dsp:txXfrm>
    </dsp:sp>
    <dsp:sp modelId="{D284AA03-85AE-496C-BDE4-5B7225EB1B23}">
      <dsp:nvSpPr>
        <dsp:cNvPr id="0" name=""/>
        <dsp:cNvSpPr/>
      </dsp:nvSpPr>
      <dsp:spPr>
        <a:xfrm>
          <a:off x="2921319" y="2526997"/>
          <a:ext cx="6413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3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25949" y="2556684"/>
        <a:ext cx="32066" cy="32066"/>
      </dsp:txXfrm>
    </dsp:sp>
    <dsp:sp modelId="{2241AFE3-D698-4876-9D88-C2285CF2C645}">
      <dsp:nvSpPr>
        <dsp:cNvPr id="0" name=""/>
        <dsp:cNvSpPr/>
      </dsp:nvSpPr>
      <dsp:spPr>
        <a:xfrm>
          <a:off x="2921319" y="1350676"/>
          <a:ext cx="641327" cy="1222040"/>
        </a:xfrm>
        <a:custGeom>
          <a:avLst/>
          <a:gdLst/>
          <a:ahLst/>
          <a:cxnLst/>
          <a:rect l="0" t="0" r="0" b="0"/>
          <a:pathLst>
            <a:path>
              <a:moveTo>
                <a:pt x="0" y="1222040"/>
              </a:moveTo>
              <a:lnTo>
                <a:pt x="320663" y="1222040"/>
              </a:lnTo>
              <a:lnTo>
                <a:pt x="320663" y="0"/>
              </a:lnTo>
              <a:lnTo>
                <a:pt x="64132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07480" y="1927194"/>
        <a:ext cx="69005" cy="69005"/>
      </dsp:txXfrm>
    </dsp:sp>
    <dsp:sp modelId="{986B49D4-F09B-4A17-B01F-49C8477780CE}">
      <dsp:nvSpPr>
        <dsp:cNvPr id="0" name=""/>
        <dsp:cNvSpPr/>
      </dsp:nvSpPr>
      <dsp:spPr>
        <a:xfrm rot="16200000">
          <a:off x="-140214" y="2083901"/>
          <a:ext cx="5145435" cy="97763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40214" y="2083901"/>
        <a:ext cx="5145435" cy="977632"/>
      </dsp:txXfrm>
    </dsp:sp>
    <dsp:sp modelId="{07F667DF-4AE7-4210-8269-775CF1BE533C}">
      <dsp:nvSpPr>
        <dsp:cNvPr id="0" name=""/>
        <dsp:cNvSpPr/>
      </dsp:nvSpPr>
      <dsp:spPr>
        <a:xfrm>
          <a:off x="3562646" y="861860"/>
          <a:ext cx="3206635" cy="97763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Фізичні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(іонізуюче випромінювання,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ультрафіолет)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2646" y="861860"/>
        <a:ext cx="3206635" cy="977632"/>
      </dsp:txXfrm>
    </dsp:sp>
    <dsp:sp modelId="{E1FFFBBD-0A88-4555-8A09-AC61A55DAB27}">
      <dsp:nvSpPr>
        <dsp:cNvPr id="0" name=""/>
        <dsp:cNvSpPr/>
      </dsp:nvSpPr>
      <dsp:spPr>
        <a:xfrm>
          <a:off x="3562646" y="2083901"/>
          <a:ext cx="3206635" cy="97763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Хімічні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(іони важких металів, лікарські препарати, органічні сполуки)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2646" y="2083901"/>
        <a:ext cx="3206635" cy="977632"/>
      </dsp:txXfrm>
    </dsp:sp>
    <dsp:sp modelId="{C155DB7E-E8F8-42D6-80A0-7BA95CC3091E}">
      <dsp:nvSpPr>
        <dsp:cNvPr id="0" name=""/>
        <dsp:cNvSpPr/>
      </dsp:nvSpPr>
      <dsp:spPr>
        <a:xfrm>
          <a:off x="3562646" y="3305941"/>
          <a:ext cx="3206635" cy="97763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Біологічні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(віруси)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2646" y="3305941"/>
        <a:ext cx="3206635" cy="9776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8E8D56-4ACB-4EDC-83BE-7DE11CCAF8DA}">
      <dsp:nvSpPr>
        <dsp:cNvPr id="0" name=""/>
        <dsp:cNvSpPr/>
      </dsp:nvSpPr>
      <dsp:spPr>
        <a:xfrm>
          <a:off x="4221481" y="379740"/>
          <a:ext cx="1810401" cy="12069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Хромосомні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аберації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56831" y="415090"/>
        <a:ext cx="1739701" cy="1136234"/>
      </dsp:txXfrm>
    </dsp:sp>
    <dsp:sp modelId="{AC4927DA-AF51-479A-88C4-DF5427373DFE}">
      <dsp:nvSpPr>
        <dsp:cNvPr id="0" name=""/>
        <dsp:cNvSpPr/>
      </dsp:nvSpPr>
      <dsp:spPr>
        <a:xfrm>
          <a:off x="3015165" y="1586675"/>
          <a:ext cx="2111516" cy="482773"/>
        </a:xfrm>
        <a:custGeom>
          <a:avLst/>
          <a:gdLst/>
          <a:ahLst/>
          <a:cxnLst/>
          <a:rect l="0" t="0" r="0" b="0"/>
          <a:pathLst>
            <a:path>
              <a:moveTo>
                <a:pt x="2111516" y="0"/>
              </a:moveTo>
              <a:lnTo>
                <a:pt x="2111516" y="241386"/>
              </a:lnTo>
              <a:lnTo>
                <a:pt x="0" y="241386"/>
              </a:lnTo>
              <a:lnTo>
                <a:pt x="0" y="48277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585688-D04F-4018-9D8A-81CD7F3C1E4C}">
      <dsp:nvSpPr>
        <dsp:cNvPr id="0" name=""/>
        <dsp:cNvSpPr/>
      </dsp:nvSpPr>
      <dsp:spPr>
        <a:xfrm>
          <a:off x="2109964" y="2069448"/>
          <a:ext cx="1810401" cy="12069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Внутрішньо-</a:t>
          </a:r>
          <a:endParaRPr lang="uk-UA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хромосомні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45314" y="2104798"/>
        <a:ext cx="1739701" cy="1136234"/>
      </dsp:txXfrm>
    </dsp:sp>
    <dsp:sp modelId="{7E88C0ED-3646-4025-87B7-3382FA143AC4}">
      <dsp:nvSpPr>
        <dsp:cNvPr id="0" name=""/>
        <dsp:cNvSpPr/>
      </dsp:nvSpPr>
      <dsp:spPr>
        <a:xfrm>
          <a:off x="892288" y="3276383"/>
          <a:ext cx="2122877" cy="482773"/>
        </a:xfrm>
        <a:custGeom>
          <a:avLst/>
          <a:gdLst/>
          <a:ahLst/>
          <a:cxnLst/>
          <a:rect l="0" t="0" r="0" b="0"/>
          <a:pathLst>
            <a:path>
              <a:moveTo>
                <a:pt x="2122877" y="0"/>
              </a:moveTo>
              <a:lnTo>
                <a:pt x="2122877" y="241386"/>
              </a:lnTo>
              <a:lnTo>
                <a:pt x="0" y="241386"/>
              </a:lnTo>
              <a:lnTo>
                <a:pt x="0" y="48277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8D363-AB07-4801-A376-6A7DCF79240F}">
      <dsp:nvSpPr>
        <dsp:cNvPr id="0" name=""/>
        <dsp:cNvSpPr/>
      </dsp:nvSpPr>
      <dsp:spPr>
        <a:xfrm>
          <a:off x="477018" y="3759157"/>
          <a:ext cx="830539" cy="2096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Делеції</a:t>
          </a:r>
          <a:endParaRPr lang="ru-RU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344" y="3783483"/>
        <a:ext cx="781887" cy="2048143"/>
      </dsp:txXfrm>
    </dsp:sp>
    <dsp:sp modelId="{0FA32D83-4BDE-4CB7-BA03-E5C18D7334C2}">
      <dsp:nvSpPr>
        <dsp:cNvPr id="0" name=""/>
        <dsp:cNvSpPr/>
      </dsp:nvSpPr>
      <dsp:spPr>
        <a:xfrm>
          <a:off x="2270076" y="3276383"/>
          <a:ext cx="745088" cy="482773"/>
        </a:xfrm>
        <a:custGeom>
          <a:avLst/>
          <a:gdLst/>
          <a:ahLst/>
          <a:cxnLst/>
          <a:rect l="0" t="0" r="0" b="0"/>
          <a:pathLst>
            <a:path>
              <a:moveTo>
                <a:pt x="745088" y="0"/>
              </a:moveTo>
              <a:lnTo>
                <a:pt x="745088" y="241386"/>
              </a:lnTo>
              <a:lnTo>
                <a:pt x="0" y="241386"/>
              </a:lnTo>
              <a:lnTo>
                <a:pt x="0" y="48277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BAB22C-7BA0-4194-A42B-EA6F6FDCBEA1}">
      <dsp:nvSpPr>
        <dsp:cNvPr id="0" name=""/>
        <dsp:cNvSpPr/>
      </dsp:nvSpPr>
      <dsp:spPr>
        <a:xfrm>
          <a:off x="1850678" y="3759157"/>
          <a:ext cx="838795" cy="21257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Дуплікації</a:t>
          </a:r>
          <a:endParaRPr lang="ru-RU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75245" y="3783724"/>
        <a:ext cx="789661" cy="2076664"/>
      </dsp:txXfrm>
    </dsp:sp>
    <dsp:sp modelId="{0B55EACD-929A-4AB6-BB37-0743EB08E447}">
      <dsp:nvSpPr>
        <dsp:cNvPr id="0" name=""/>
        <dsp:cNvSpPr/>
      </dsp:nvSpPr>
      <dsp:spPr>
        <a:xfrm>
          <a:off x="3015165" y="3276383"/>
          <a:ext cx="667685" cy="482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386"/>
              </a:lnTo>
              <a:lnTo>
                <a:pt x="667685" y="241386"/>
              </a:lnTo>
              <a:lnTo>
                <a:pt x="667685" y="48277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A7EADA-988C-4961-9391-EE84F1DCD428}">
      <dsp:nvSpPr>
        <dsp:cNvPr id="0" name=""/>
        <dsp:cNvSpPr/>
      </dsp:nvSpPr>
      <dsp:spPr>
        <a:xfrm>
          <a:off x="3232594" y="3759157"/>
          <a:ext cx="900511" cy="20715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Інверсії</a:t>
          </a:r>
          <a:endParaRPr lang="ru-RU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58969" y="3785532"/>
        <a:ext cx="847761" cy="2018820"/>
      </dsp:txXfrm>
    </dsp:sp>
    <dsp:sp modelId="{3FD2DBD8-AC8C-4D08-99A6-0B3AB156AE41}">
      <dsp:nvSpPr>
        <dsp:cNvPr id="0" name=""/>
        <dsp:cNvSpPr/>
      </dsp:nvSpPr>
      <dsp:spPr>
        <a:xfrm>
          <a:off x="3015165" y="3276383"/>
          <a:ext cx="2099604" cy="482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386"/>
              </a:lnTo>
              <a:lnTo>
                <a:pt x="2099604" y="241386"/>
              </a:lnTo>
              <a:lnTo>
                <a:pt x="2099604" y="48277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FDEA40-4E7E-4763-8F2E-F0EB6A386C68}">
      <dsp:nvSpPr>
        <dsp:cNvPr id="0" name=""/>
        <dsp:cNvSpPr/>
      </dsp:nvSpPr>
      <dsp:spPr>
        <a:xfrm>
          <a:off x="4676227" y="3759157"/>
          <a:ext cx="877085" cy="2032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Інсерції</a:t>
          </a:r>
          <a:endParaRPr lang="ru-RU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01916" y="3784846"/>
        <a:ext cx="825707" cy="1980773"/>
      </dsp:txXfrm>
    </dsp:sp>
    <dsp:sp modelId="{01903F12-F415-4314-845B-7D85D903F943}">
      <dsp:nvSpPr>
        <dsp:cNvPr id="0" name=""/>
        <dsp:cNvSpPr/>
      </dsp:nvSpPr>
      <dsp:spPr>
        <a:xfrm>
          <a:off x="5126682" y="1586675"/>
          <a:ext cx="2111516" cy="482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386"/>
              </a:lnTo>
              <a:lnTo>
                <a:pt x="2111516" y="241386"/>
              </a:lnTo>
              <a:lnTo>
                <a:pt x="2111516" y="48277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51B36-C8C8-4588-94DA-7ACDA66A21C9}">
      <dsp:nvSpPr>
        <dsp:cNvPr id="0" name=""/>
        <dsp:cNvSpPr/>
      </dsp:nvSpPr>
      <dsp:spPr>
        <a:xfrm>
          <a:off x="6332998" y="2069448"/>
          <a:ext cx="1810401" cy="12069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Між-</a:t>
          </a:r>
          <a:endParaRPr lang="uk-UA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хромосомні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68348" y="2104798"/>
        <a:ext cx="1739701" cy="1136234"/>
      </dsp:txXfrm>
    </dsp:sp>
    <dsp:sp modelId="{B2F0E81C-1096-4977-B87B-52D562E7ADA6}">
      <dsp:nvSpPr>
        <dsp:cNvPr id="0" name=""/>
        <dsp:cNvSpPr/>
      </dsp:nvSpPr>
      <dsp:spPr>
        <a:xfrm>
          <a:off x="6534921" y="3276383"/>
          <a:ext cx="703277" cy="482773"/>
        </a:xfrm>
        <a:custGeom>
          <a:avLst/>
          <a:gdLst/>
          <a:ahLst/>
          <a:cxnLst/>
          <a:rect l="0" t="0" r="0" b="0"/>
          <a:pathLst>
            <a:path>
              <a:moveTo>
                <a:pt x="703277" y="0"/>
              </a:moveTo>
              <a:lnTo>
                <a:pt x="703277" y="241386"/>
              </a:lnTo>
              <a:lnTo>
                <a:pt x="0" y="241386"/>
              </a:lnTo>
              <a:lnTo>
                <a:pt x="0" y="48277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A8670E-CFD2-47B6-8E3E-78FAC73A68BA}">
      <dsp:nvSpPr>
        <dsp:cNvPr id="0" name=""/>
        <dsp:cNvSpPr/>
      </dsp:nvSpPr>
      <dsp:spPr>
        <a:xfrm>
          <a:off x="6096433" y="3759157"/>
          <a:ext cx="876976" cy="2038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Транслокації</a:t>
          </a:r>
          <a:endParaRPr lang="ru-RU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22119" y="3784843"/>
        <a:ext cx="825604" cy="1986633"/>
      </dsp:txXfrm>
    </dsp:sp>
    <dsp:sp modelId="{DC852C34-27D5-4D22-AAF6-163167ABB407}">
      <dsp:nvSpPr>
        <dsp:cNvPr id="0" name=""/>
        <dsp:cNvSpPr/>
      </dsp:nvSpPr>
      <dsp:spPr>
        <a:xfrm>
          <a:off x="7238199" y="3276383"/>
          <a:ext cx="710048" cy="482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386"/>
              </a:lnTo>
              <a:lnTo>
                <a:pt x="710048" y="241386"/>
              </a:lnTo>
              <a:lnTo>
                <a:pt x="710048" y="48277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7F13A0-0281-45CC-8639-C0F85756511E}">
      <dsp:nvSpPr>
        <dsp:cNvPr id="0" name=""/>
        <dsp:cNvSpPr/>
      </dsp:nvSpPr>
      <dsp:spPr>
        <a:xfrm>
          <a:off x="7516530" y="3759157"/>
          <a:ext cx="863434" cy="2038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Транспозиції</a:t>
          </a:r>
          <a:endParaRPr lang="ru-RU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41819" y="3784446"/>
        <a:ext cx="812856" cy="1987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65000"/>
                    </a14:imgEffect>
                    <a14:imgEffect>
                      <a14:colorTemperature colorTemp="88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02624" cy="4680519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частоти й розширення спектра індукованих мутацій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93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Інсерції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700808"/>
            <a:ext cx="3024336" cy="3659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47664" y="5651956"/>
            <a:ext cx="630429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Вставка частини хромосоми в іншу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негомологічну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хромосому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170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Транслокації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556792"/>
            <a:ext cx="3482305" cy="353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87624" y="5332566"/>
            <a:ext cx="69056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Взаємний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реципрокний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обмін частинами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негомологічних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хромосом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523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Транспозиції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56792"/>
            <a:ext cx="5257800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03648" y="5877272"/>
            <a:ext cx="630865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положення ділянок хромосом без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реципрокних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обмінів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363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Хромосомні хвороби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2530624" cy="452596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приклад хромосомних хвороб, зумовлених змінами структури хромосом, можна навести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делецію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синдром 5р— (втрата короткого плеча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автосоми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5) або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котячого крику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(дитячий плач, схожий на муркотання кішки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2" name="Picture 4" descr="Синдром котячого крику у дітей - W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268760"/>
            <a:ext cx="5040366" cy="2650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Як виглядають діти з синдромом котячого крику? - Медичний портал UFM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100" y="4079524"/>
            <a:ext cx="180975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Синдром кошачьего кр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746" y="4090612"/>
            <a:ext cx="2857500" cy="2647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753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Хромосомні хвороби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Орбелі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делеція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довгого плеча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автосоми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13. Мінімальними ознаками синдрому є: мікроцефалія, широка спинка носа, значне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верхньої щелепи, птоз (опущення повіки).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6" name="Picture 4" descr="ХРОМОСОМНЫЕ БОЛЕЗНИ ЧЕЛОВЕ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3048362" cy="268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Голова ОК!: Синдром Орбели: что это такое? Причины, фото больных, симптомы,  лечение, прогноз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030" y="2780927"/>
            <a:ext cx="5184576" cy="3732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0279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Хромосомні хвороби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3178696" cy="46371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457200" algn="just">
              <a:buNone/>
            </a:pP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Дауна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(трисомія за 21 хромосомою) — генетична аномалія, яку спричинює присутність додаткової хромосоми у 21 парі. Синдром Дауна є хромосомною аномалією (не є хворобою і не лікується), якій притаманна додаткова хромосома 21 — цілковита (трисомія 21) або часткова (внаслідок транслокації).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Модель с синдромом Дауна впервые вышла на подиум - Вокруг ТВ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223303"/>
            <a:ext cx="2873896" cy="287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Синдром Дауна может быть излечим! Новости из США! — ЗдоровьеИнф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366047"/>
            <a:ext cx="2753928" cy="2005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15949"/>
            <a:ext cx="2286000" cy="355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2379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Хромосомні хвороби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1828800"/>
          </a:xfrm>
        </p:spPr>
        <p:txBody>
          <a:bodyPr>
            <a:normAutofit fontScale="55000" lnSpcReduction="20000"/>
          </a:bodyPr>
          <a:lstStyle/>
          <a:p>
            <a:pPr marL="0" indent="457200" algn="just">
              <a:buNone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Делецію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довгого плеча хромосоми 15 зумовлений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Прадера-Віллі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Частота появи синдрому — 1:15000. У дітей виражена м'язова гіпотонія аж до атонії, знижені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сухожилков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рефлекси; вони малорухливі, схильні до гіпотермії, постійно відчувають голод, можуть безперервно їсти й активно шукають їжу. Стопи і кисті непропорційно маленькі, спостерігаються гіпоплазія статевих органів, вповільнення статевого розвитку, аменорея, низький зріст; часто виявляють розумову відсталість. Характерні відхилення від норми в поведінці.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12976"/>
            <a:ext cx="1685925" cy="29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246721"/>
            <a:ext cx="3240360" cy="3227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098459"/>
            <a:ext cx="1390650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8039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хромосомних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перебудувань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45720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Аберації хромосом відіграють істотну роль в еволюційному процесі та видоутворенні,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порушенні 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етильності,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онкологічних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і вроджених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спадкових захворюваннях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людини. Дуплікації постачають матеріал для створення нових генів у процесі природного добору. Інверсії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транслокації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сприяють генетичній ізоляції нових форм у процесі їх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дивергенції.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 виникнення хромосомних перебудов тривалий час був невідомий, і аберації хромосом вважали нерегулярними подіями, про що свідчить сам термін «аберація», тобто відхилення від норми. Нині встановлено, що основним джерелом перебудов хромосом є механізм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рекомбінації.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хромосомні перебудови, що традиційно розглядалися як один із типів мутацій, виявилися пов’язаними з процесами рекомбінації, наразі обговорюється можливість вилучення хромосомних перебудов із категорії мутацій.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163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45720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мутації є основним джерелом змін, що призводять до різних патологічних змін. Найближчим часом завдання для науки визначається як використання генної інженерії для запобігання або зменшення можливості мутацій та усунення змін в ДНК для зменшення генетичного навантаження. Генна інженерія – це новий напрям молекулярної біології, який з’явився нещодавно, і в майбутньому він може зробити мутації корисними для людини, особливо ефективними проти вірусів. Вже є деякі речовини, які називаються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антимутагенними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агентами, які можуть зменшити швидкість мутації. Досягнення сучасної генетики використовуються в діагностиці, профілактиці та лікуванні багатьох генетичних захворювань. В результаті в 20 столітті в США була отримана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рекомбінантна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ДНК. Генна інженерія була використана для створення штучних генів інсуліну, інтерферону та інших речовин.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7021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083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вивчення хромосомних аберацій</a:t>
            </a:r>
            <a:endParaRPr lang="ru-RU" dirty="0"/>
          </a:p>
        </p:txBody>
      </p:sp>
      <p:pic>
        <p:nvPicPr>
          <p:cNvPr id="4" name="Объект 3" descr="БРИДЖЕС Кэлвин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348" y="1628800"/>
            <a:ext cx="3146847" cy="401917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467544" y="5877271"/>
            <a:ext cx="4104456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457200" algn="just"/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Келвін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Бріджес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(11.01.1889—27.12.1938) — американський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716016" y="2132856"/>
            <a:ext cx="4032447" cy="2862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457200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роботи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були присвячені розробці хромосомної теорії спадковості, зокрема, дослідженню хромосомних механізмів визначення статі, генетичному картуванню хромосом 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Drosophila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melanogaster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вивченому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Drosophila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melanogaster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Член Національної академії наук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США.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90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вивчення хромосомних аберацій</a:t>
            </a:r>
            <a:endParaRPr lang="ru-RU" dirty="0"/>
          </a:p>
        </p:txBody>
      </p:sp>
      <p:pic>
        <p:nvPicPr>
          <p:cNvPr id="4" name="Объект 3" descr="Стертевант Алфред Генри | Знаменитые, великие, гениальные люди. Самое  интересное о них!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700808"/>
            <a:ext cx="3081114" cy="383495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4499992" y="5703021"/>
            <a:ext cx="432047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457200" algn="just"/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Алфред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Генрі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Стертевант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(21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1891 – 6 квітня 1970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американський генетик 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зоолог.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628799"/>
            <a:ext cx="4176464" cy="42473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1913 - склав першу карту X-хромосоми дрозофіли.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1925 - відкрив явище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супресії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ефект положення гена.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Займався порівняльною цитогенетикою видів дрозофіли.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Вивчав механізм визначення статі.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Досліджував вплив на кросинговер виявленого ним явища інверсії ділянок хромосоми.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 з Т. Х.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Морганом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Дж.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Меллером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Бріджес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вніс значний внесок у створення хромосомної теорії спадковості.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918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вивчення хромосомних аберацій</a:t>
            </a:r>
            <a:endParaRPr lang="ru-RU" dirty="0"/>
          </a:p>
        </p:txBody>
      </p:sp>
      <p:pic>
        <p:nvPicPr>
          <p:cNvPr id="4" name="Объект 3" descr="МАК-КЛИНТОК, БАРБАРА | Энциклопедия Кругосвет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2808312" cy="3672408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179512" y="5338082"/>
            <a:ext cx="3528392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Барбара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Мак-Клінток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червня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1902 – 2 вересня 1992)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1935591"/>
            <a:ext cx="4824536" cy="286232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візуалізації хромосом клітин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кукурудзи;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рекомбінація спадкової інформації в результаті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кросинговера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 першу генетичну карту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кукурудзи;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відкрила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транспозони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теорію, що пояснює репресію та експресію генетичної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132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виникнення хромосомних мутацій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647546"/>
              </p:ext>
            </p:extLst>
          </p:nvPr>
        </p:nvGraphicFramePr>
        <p:xfrm>
          <a:off x="179512" y="1556792"/>
          <a:ext cx="8712968" cy="514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0623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885515"/>
              </p:ext>
            </p:extLst>
          </p:nvPr>
        </p:nvGraphicFramePr>
        <p:xfrm>
          <a:off x="107504" y="332656"/>
          <a:ext cx="8856984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4783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Делеції</a:t>
            </a:r>
            <a:endParaRPr lang="ru-RU" dirty="0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837" y="1844824"/>
            <a:ext cx="1878310" cy="3450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05540" y="5485175"/>
            <a:ext cx="418890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Втрачається середня частина хромосоми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21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Дуплікації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12776"/>
            <a:ext cx="1954510" cy="3673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79712" y="5375253"/>
            <a:ext cx="542687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 здвоєння якої-небудь ділянки хромосом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957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Інверсії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340768"/>
            <a:ext cx="1983656" cy="420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584" y="5697378"/>
            <a:ext cx="780989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Поворот 180 – хромосома розривається і знову 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єднується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іншими кінцями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586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582</Words>
  <Application>Microsoft Office PowerPoint</Application>
  <PresentationFormat>Экран (4:3)</PresentationFormat>
  <Paragraphs>71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Тема Office</vt:lpstr>
      <vt:lpstr>Підвищення частоти й розширення спектра індукованих мутацій</vt:lpstr>
      <vt:lpstr>Історія вивчення хромосомних аберацій</vt:lpstr>
      <vt:lpstr>Історія вивчення хромосомних аберацій</vt:lpstr>
      <vt:lpstr>Історія вивчення хромосомних аберацій</vt:lpstr>
      <vt:lpstr>Причини виникнення хромосомних мутацій</vt:lpstr>
      <vt:lpstr>Презентация PowerPoint</vt:lpstr>
      <vt:lpstr>Делеції</vt:lpstr>
      <vt:lpstr>Дуплікації</vt:lpstr>
      <vt:lpstr>Інверсії</vt:lpstr>
      <vt:lpstr>Інсерції</vt:lpstr>
      <vt:lpstr>Транслокації</vt:lpstr>
      <vt:lpstr>Транспозиції</vt:lpstr>
      <vt:lpstr>Хромосомні хвороби</vt:lpstr>
      <vt:lpstr>Хромосомні хвороби</vt:lpstr>
      <vt:lpstr>Хромосомні хвороби</vt:lpstr>
      <vt:lpstr>Хромосомні хвороби</vt:lpstr>
      <vt:lpstr>Значення хромосомних перебудувань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Хромосомні мутації та їх значення</dc:title>
  <dc:creator>Анютка</dc:creator>
  <cp:lastModifiedBy>Ирина Полякова</cp:lastModifiedBy>
  <cp:revision>15</cp:revision>
  <dcterms:created xsi:type="dcterms:W3CDTF">2021-11-06T08:34:00Z</dcterms:created>
  <dcterms:modified xsi:type="dcterms:W3CDTF">2022-02-10T08:59:44Z</dcterms:modified>
</cp:coreProperties>
</file>