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59" r:id="rId5"/>
    <p:sldId id="260" r:id="rId6"/>
    <p:sldId id="261" r:id="rId7"/>
    <p:sldId id="262" r:id="rId8"/>
    <p:sldId id="263" r:id="rId9"/>
    <p:sldId id="265" r:id="rId10"/>
    <p:sldId id="267" r:id="rId11"/>
    <p:sldId id="268" r:id="rId12"/>
    <p:sldId id="269" r:id="rId13"/>
    <p:sldId id="271" r:id="rId14"/>
    <p:sldId id="273" r:id="rId15"/>
    <p:sldId id="274" r:id="rId16"/>
    <p:sldId id="270" r:id="rId17"/>
    <p:sldId id="275" r:id="rId18"/>
    <p:sldId id="276" r:id="rId19"/>
    <p:sldId id="277" r:id="rId20"/>
    <p:sldId id="278" r:id="rId21"/>
    <p:sldId id="279" r:id="rId22"/>
    <p:sldId id="280" r:id="rId23"/>
    <p:sldId id="281" r:id="rId24"/>
    <p:sldId id="283" r:id="rId25"/>
    <p:sldId id="282" r:id="rId26"/>
    <p:sldId id="284" r:id="rId27"/>
    <p:sldId id="285" r:id="rId28"/>
    <p:sldId id="286" r:id="rId29"/>
    <p:sldId id="28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4.xml.rels><?xml version="1.0" encoding="UTF-8" standalone="yes"?>
<Relationships xmlns="http://schemas.openxmlformats.org/package/2006/relationships"><Relationship Id="rId3" Type="http://schemas.openxmlformats.org/officeDocument/2006/relationships/hyperlink" Target="http://uk.wikipedia.org/wiki/%D0%95%D1%82%D0%B8%D0%BC%D0%BE%D0%BB%D0%BE%D0%B3%D1%96%D1%8F" TargetMode="External"/><Relationship Id="rId2" Type="http://schemas.openxmlformats.org/officeDocument/2006/relationships/hyperlink" Target="http://uk.wikipedia.org/wiki/%D0%A1%D0%B5%D0%BC%D0%B0%D1%81%D1%96%D0%BE%D0%BB%D0%BE%D0%B3%D1%96%D1%8F" TargetMode="External"/><Relationship Id="rId1" Type="http://schemas.openxmlformats.org/officeDocument/2006/relationships/hyperlink" Target="http://uk.wikipedia.org/w/index.php?title=%D0%92%D0%BB%D0%B0%D1%81%D0%BD%D0%B5_%D0%BB%D0%B5%D0%BA%D1%81%D0%B8%D0%BA%D0%BE%D0%BB%D0%BE%D0%B3%D1%96%D1%8F&amp;action=edit&amp;redlink=1"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http://uk.wikipedia.org/wiki/%D0%9B%D0%B5%D0%BA%D1%81%D0%B8%D0%BA%D0%BE%D0%B3%D1%80%D0%B0%D1%84%D1%96%D1%8F" TargetMode="External"/><Relationship Id="rId1" Type="http://schemas.openxmlformats.org/officeDocument/2006/relationships/hyperlink" Target="http://uk.wikipedia.org/wiki/%D0%9E%D0%BD%D0%BE%D0%BC%D0%B0%D1%81%D1%82%D0%B8%D0%BA%D0%B0"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uk.wikipedia.org/wiki/%D0%95%D1%82%D0%B8%D0%BC%D0%BE%D0%BB%D0%BE%D0%B3%D1%96%D1%8F" TargetMode="External"/><Relationship Id="rId2" Type="http://schemas.openxmlformats.org/officeDocument/2006/relationships/hyperlink" Target="http://uk.wikipedia.org/wiki/%D0%A1%D0%B5%D0%BC%D0%B0%D1%81%D1%96%D0%BE%D0%BB%D0%BE%D0%B3%D1%96%D1%8F" TargetMode="External"/><Relationship Id="rId1" Type="http://schemas.openxmlformats.org/officeDocument/2006/relationships/hyperlink" Target="http://uk.wikipedia.org/w/index.php?title=%D0%92%D0%BB%D0%B0%D1%81%D0%BD%D0%B5_%D0%BB%D0%B5%D0%BA%D1%81%D0%B8%D0%BA%D0%BE%D0%BB%D0%BE%D0%B3%D1%96%D1%8F&amp;action=edit&amp;redlink=1"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uk.wikipedia.org/wiki/%D0%9B%D0%B5%D0%BA%D1%81%D0%B8%D0%BA%D0%BE%D0%B3%D1%80%D0%B0%D1%84%D1%96%D1%8F" TargetMode="External"/><Relationship Id="rId1" Type="http://schemas.openxmlformats.org/officeDocument/2006/relationships/hyperlink" Target="http://uk.wikipedia.org/wiki/%D0%9E%D0%BD%D0%BE%D0%BC%D0%B0%D1%81%D1%82%D0%B8%D0%BA%D0%B0"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F7FB5-70CC-4263-B70F-DAA7F12B0CC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UA"/>
        </a:p>
      </dgm:t>
    </dgm:pt>
    <dgm:pt modelId="{320D0B58-4C94-4187-8335-6E468153F29E}">
      <dgm:prSet phldrT="[Текст]"/>
      <dgm:spPr/>
      <dgm:t>
        <a:bodyPr/>
        <a:lstStyle/>
        <a:p>
          <a:r>
            <a:rPr lang="uk-UA" b="1" dirty="0">
              <a:solidFill>
                <a:schemeClr val="bg1"/>
              </a:solidFill>
            </a:rPr>
            <a:t>обґрунтування загальної теорії слова під кутом зору критеріїв його виокремлення у складі лексикону</a:t>
          </a:r>
          <a:endParaRPr lang="ru-UA" b="1" dirty="0">
            <a:solidFill>
              <a:schemeClr val="bg1"/>
            </a:solidFill>
          </a:endParaRPr>
        </a:p>
      </dgm:t>
    </dgm:pt>
    <dgm:pt modelId="{87BF82CA-435E-4143-88F7-5A730E9B1DA9}" type="parTrans" cxnId="{0BBA290F-4168-47EB-B003-4E09D2B379E9}">
      <dgm:prSet/>
      <dgm:spPr/>
      <dgm:t>
        <a:bodyPr/>
        <a:lstStyle/>
        <a:p>
          <a:endParaRPr lang="ru-UA"/>
        </a:p>
      </dgm:t>
    </dgm:pt>
    <dgm:pt modelId="{8E4F0FE3-C750-46AB-8062-1AA3FB455009}" type="sibTrans" cxnId="{0BBA290F-4168-47EB-B003-4E09D2B379E9}">
      <dgm:prSet/>
      <dgm:spPr/>
      <dgm:t>
        <a:bodyPr/>
        <a:lstStyle/>
        <a:p>
          <a:endParaRPr lang="ru-UA"/>
        </a:p>
      </dgm:t>
    </dgm:pt>
    <dgm:pt modelId="{3F9AE2F2-94B6-4B76-9F6C-2B272CECFAA0}">
      <dgm:prSet phldrT="[Текст]"/>
      <dgm:spPr/>
      <dgm:t>
        <a:bodyPr/>
        <a:lstStyle/>
        <a:p>
          <a:r>
            <a:rPr lang="uk-UA" b="1" dirty="0">
              <a:solidFill>
                <a:schemeClr val="bg1"/>
              </a:solidFill>
            </a:rPr>
            <a:t>дослідження варіантності слова</a:t>
          </a:r>
          <a:endParaRPr lang="ru-UA" b="1" dirty="0">
            <a:solidFill>
              <a:schemeClr val="bg1"/>
            </a:solidFill>
          </a:endParaRPr>
        </a:p>
      </dgm:t>
    </dgm:pt>
    <dgm:pt modelId="{F3741BAC-0E2F-4C99-B2AD-2BFA7AB38140}" type="parTrans" cxnId="{D17AEFFD-1575-4674-9A21-7B80236ED226}">
      <dgm:prSet/>
      <dgm:spPr/>
      <dgm:t>
        <a:bodyPr/>
        <a:lstStyle/>
        <a:p>
          <a:endParaRPr lang="ru-UA"/>
        </a:p>
      </dgm:t>
    </dgm:pt>
    <dgm:pt modelId="{62A00122-7F71-432D-9994-7A2DE02FA44B}" type="sibTrans" cxnId="{D17AEFFD-1575-4674-9A21-7B80236ED226}">
      <dgm:prSet/>
      <dgm:spPr/>
      <dgm:t>
        <a:bodyPr/>
        <a:lstStyle/>
        <a:p>
          <a:endParaRPr lang="ru-UA"/>
        </a:p>
      </dgm:t>
    </dgm:pt>
    <dgm:pt modelId="{B7D62A91-8DA5-4E53-985D-70C817BBC745}">
      <dgm:prSet phldrT="[Текст]"/>
      <dgm:spPr/>
      <dgm:t>
        <a:bodyPr/>
        <a:lstStyle/>
        <a:p>
          <a:r>
            <a:rPr lang="uk-UA" b="1" dirty="0">
              <a:solidFill>
                <a:schemeClr val="bg1"/>
              </a:solidFill>
            </a:rPr>
            <a:t>опис відношень полісемії, синонімії, антонімії, </a:t>
          </a:r>
          <a:r>
            <a:rPr lang="uk-UA" b="1" dirty="0" err="1">
              <a:solidFill>
                <a:schemeClr val="bg1"/>
              </a:solidFill>
            </a:rPr>
            <a:t>гіпо-гіперонімії</a:t>
          </a:r>
          <a:r>
            <a:rPr lang="uk-UA" b="1" dirty="0">
              <a:solidFill>
                <a:schemeClr val="bg1"/>
              </a:solidFill>
            </a:rPr>
            <a:t>, </a:t>
          </a:r>
          <a:r>
            <a:rPr lang="uk-UA" b="1" dirty="0" err="1">
              <a:solidFill>
                <a:schemeClr val="bg1"/>
              </a:solidFill>
            </a:rPr>
            <a:t>меронімії</a:t>
          </a:r>
          <a:r>
            <a:rPr lang="uk-UA" b="1" dirty="0">
              <a:solidFill>
                <a:schemeClr val="bg1"/>
              </a:solidFill>
            </a:rPr>
            <a:t>, конверсії</a:t>
          </a:r>
          <a:endParaRPr lang="ru-UA" b="1" dirty="0">
            <a:solidFill>
              <a:schemeClr val="bg1"/>
            </a:solidFill>
          </a:endParaRPr>
        </a:p>
      </dgm:t>
    </dgm:pt>
    <dgm:pt modelId="{9B7516BA-473C-49E1-AB10-CE4D69A52984}" type="parTrans" cxnId="{43968DEC-19E8-4B98-86CD-458DF827E9E2}">
      <dgm:prSet/>
      <dgm:spPr/>
      <dgm:t>
        <a:bodyPr/>
        <a:lstStyle/>
        <a:p>
          <a:endParaRPr lang="ru-UA"/>
        </a:p>
      </dgm:t>
    </dgm:pt>
    <dgm:pt modelId="{629B7489-B97F-4220-B59E-90564B3C08BD}" type="sibTrans" cxnId="{43968DEC-19E8-4B98-86CD-458DF827E9E2}">
      <dgm:prSet/>
      <dgm:spPr/>
      <dgm:t>
        <a:bodyPr/>
        <a:lstStyle/>
        <a:p>
          <a:endParaRPr lang="ru-UA"/>
        </a:p>
      </dgm:t>
    </dgm:pt>
    <dgm:pt modelId="{56C57300-DDFF-4008-B641-36286069C34B}">
      <dgm:prSet phldrT="[Текст]"/>
      <dgm:spPr/>
      <dgm:t>
        <a:bodyPr/>
        <a:lstStyle/>
        <a:p>
          <a:r>
            <a:rPr lang="uk-UA" b="1" dirty="0">
              <a:solidFill>
                <a:schemeClr val="bg1"/>
              </a:solidFill>
            </a:rPr>
            <a:t>аналіз лексичних категорій, розрядів, полів</a:t>
          </a:r>
          <a:endParaRPr lang="ru-UA" b="1" dirty="0">
            <a:solidFill>
              <a:schemeClr val="bg1"/>
            </a:solidFill>
          </a:endParaRPr>
        </a:p>
      </dgm:t>
    </dgm:pt>
    <dgm:pt modelId="{4C54FCC5-79A0-42AC-9942-26EA1F376AA7}" type="parTrans" cxnId="{B46C8207-3D4A-4A74-BC19-5E999F85EC85}">
      <dgm:prSet/>
      <dgm:spPr/>
      <dgm:t>
        <a:bodyPr/>
        <a:lstStyle/>
        <a:p>
          <a:endParaRPr lang="ru-UA"/>
        </a:p>
      </dgm:t>
    </dgm:pt>
    <dgm:pt modelId="{0F561364-27E2-4B58-9644-F15546D3C75D}" type="sibTrans" cxnId="{B46C8207-3D4A-4A74-BC19-5E999F85EC85}">
      <dgm:prSet/>
      <dgm:spPr/>
      <dgm:t>
        <a:bodyPr/>
        <a:lstStyle/>
        <a:p>
          <a:endParaRPr lang="ru-UA"/>
        </a:p>
      </dgm:t>
    </dgm:pt>
    <dgm:pt modelId="{B69FACA8-86B1-4DE3-9B99-FE6BB40321CB}">
      <dgm:prSet phldrT="[Текст]"/>
      <dgm:spPr/>
      <dgm:t>
        <a:bodyPr/>
        <a:lstStyle/>
        <a:p>
          <a:r>
            <a:rPr lang="uk-UA" b="1" dirty="0">
              <a:solidFill>
                <a:schemeClr val="bg1"/>
              </a:solidFill>
            </a:rPr>
            <a:t>систематизація типів значень слів, опис їхньої ієрархії та динаміки в межах семантики слова; </a:t>
          </a:r>
          <a:endParaRPr lang="ru-UA" b="1" dirty="0">
            <a:solidFill>
              <a:schemeClr val="bg1"/>
            </a:solidFill>
          </a:endParaRPr>
        </a:p>
      </dgm:t>
    </dgm:pt>
    <dgm:pt modelId="{618F2988-F3ED-4222-AD65-EBB283324962}" type="parTrans" cxnId="{54C16B10-C00A-40BF-A3F8-F81296421CEC}">
      <dgm:prSet/>
      <dgm:spPr/>
      <dgm:t>
        <a:bodyPr/>
        <a:lstStyle/>
        <a:p>
          <a:endParaRPr lang="ru-UA"/>
        </a:p>
      </dgm:t>
    </dgm:pt>
    <dgm:pt modelId="{F9C7442E-57D2-4E54-8459-E1A21E9DDB1C}" type="sibTrans" cxnId="{54C16B10-C00A-40BF-A3F8-F81296421CEC}">
      <dgm:prSet/>
      <dgm:spPr/>
      <dgm:t>
        <a:bodyPr/>
        <a:lstStyle/>
        <a:p>
          <a:endParaRPr lang="ru-UA"/>
        </a:p>
      </dgm:t>
    </dgm:pt>
    <dgm:pt modelId="{2BFF62D2-38DF-4036-A094-CD0BD92DF38A}">
      <dgm:prSet phldrT="[Текст]"/>
      <dgm:spPr/>
      <dgm:t>
        <a:bodyPr/>
        <a:lstStyle/>
        <a:p>
          <a:r>
            <a:rPr lang="uk-UA" b="1" dirty="0">
              <a:solidFill>
                <a:schemeClr val="bg1"/>
              </a:solidFill>
            </a:rPr>
            <a:t>фіксація словникового масиву мови за різними параметрами (походженням, активністю, уживаністю, сферою вживання</a:t>
          </a:r>
          <a:endParaRPr lang="ru-UA" b="1" dirty="0">
            <a:solidFill>
              <a:schemeClr val="bg1"/>
            </a:solidFill>
          </a:endParaRPr>
        </a:p>
      </dgm:t>
    </dgm:pt>
    <dgm:pt modelId="{FE1D96FC-DFC2-430B-8EAC-EC628ACFE073}" type="parTrans" cxnId="{F273C832-068D-407E-9FF9-58295AA57EB3}">
      <dgm:prSet/>
      <dgm:spPr/>
      <dgm:t>
        <a:bodyPr/>
        <a:lstStyle/>
        <a:p>
          <a:endParaRPr lang="ru-UA"/>
        </a:p>
      </dgm:t>
    </dgm:pt>
    <dgm:pt modelId="{415D6C04-4925-4077-AE46-CCB75E2F048E}" type="sibTrans" cxnId="{F273C832-068D-407E-9FF9-58295AA57EB3}">
      <dgm:prSet/>
      <dgm:spPr/>
      <dgm:t>
        <a:bodyPr/>
        <a:lstStyle/>
        <a:p>
          <a:endParaRPr lang="ru-UA"/>
        </a:p>
      </dgm:t>
    </dgm:pt>
    <dgm:pt modelId="{6FB84FE2-8594-4F26-B707-8738E9992FDA}">
      <dgm:prSet phldrT="[Текст]"/>
      <dgm:spPr/>
      <dgm:t>
        <a:bodyPr/>
        <a:lstStyle/>
        <a:p>
          <a:r>
            <a:rPr lang="uk-UA" b="1" dirty="0">
              <a:solidFill>
                <a:schemeClr val="bg1"/>
              </a:solidFill>
            </a:rPr>
            <a:t>дослідження синтагматичного потенціалу лексичних одиниць, їхньої семантичної й лексичної сумісності, семантичної валентності, правил сполучуваності </a:t>
          </a:r>
          <a:endParaRPr lang="ru-UA" b="1" dirty="0">
            <a:solidFill>
              <a:schemeClr val="bg1"/>
            </a:solidFill>
          </a:endParaRPr>
        </a:p>
      </dgm:t>
    </dgm:pt>
    <dgm:pt modelId="{9E796219-AE45-4D40-B989-3C2960806BDA}" type="parTrans" cxnId="{1101E981-5BEF-46BA-8589-AC79F889B5A5}">
      <dgm:prSet/>
      <dgm:spPr/>
      <dgm:t>
        <a:bodyPr/>
        <a:lstStyle/>
        <a:p>
          <a:endParaRPr lang="ru-UA"/>
        </a:p>
      </dgm:t>
    </dgm:pt>
    <dgm:pt modelId="{6AC61E80-DA88-4A28-AB24-B1D55CD93650}" type="sibTrans" cxnId="{1101E981-5BEF-46BA-8589-AC79F889B5A5}">
      <dgm:prSet/>
      <dgm:spPr/>
      <dgm:t>
        <a:bodyPr/>
        <a:lstStyle/>
        <a:p>
          <a:endParaRPr lang="ru-UA"/>
        </a:p>
      </dgm:t>
    </dgm:pt>
    <dgm:pt modelId="{F6B48E7F-EC38-46C7-A793-E73382F3A88A}">
      <dgm:prSet phldrT="[Текст]"/>
      <dgm:spPr/>
      <dgm:t>
        <a:bodyPr/>
        <a:lstStyle/>
        <a:p>
          <a:r>
            <a:rPr lang="uk-UA" b="1" dirty="0">
              <a:solidFill>
                <a:schemeClr val="bg1"/>
              </a:solidFill>
            </a:rPr>
            <a:t>установлення й опис </a:t>
          </a:r>
          <a:r>
            <a:rPr lang="uk-UA" b="1" dirty="0" err="1">
              <a:solidFill>
                <a:schemeClr val="bg1"/>
              </a:solidFill>
            </a:rPr>
            <a:t>лінгвальних</a:t>
          </a:r>
          <a:r>
            <a:rPr lang="uk-UA" b="1" dirty="0">
              <a:solidFill>
                <a:schemeClr val="bg1"/>
              </a:solidFill>
            </a:rPr>
            <a:t> й </a:t>
          </a:r>
          <a:r>
            <a:rPr lang="uk-UA" b="1" dirty="0" err="1">
              <a:solidFill>
                <a:schemeClr val="bg1"/>
              </a:solidFill>
            </a:rPr>
            <a:t>екстралінгвальних</a:t>
          </a:r>
          <a:r>
            <a:rPr lang="uk-UA" b="1" dirty="0">
              <a:solidFill>
                <a:schemeClr val="bg1"/>
              </a:solidFill>
            </a:rPr>
            <a:t> чинників </a:t>
          </a:r>
          <a:r>
            <a:rPr lang="uk-UA" b="1" dirty="0" err="1">
              <a:solidFill>
                <a:schemeClr val="bg1"/>
              </a:solidFill>
            </a:rPr>
            <a:t>динамізації</a:t>
          </a:r>
          <a:r>
            <a:rPr lang="uk-UA" b="1" dirty="0">
              <a:solidFill>
                <a:schemeClr val="bg1"/>
              </a:solidFill>
            </a:rPr>
            <a:t> лексикону мови; </a:t>
          </a:r>
          <a:endParaRPr lang="ru-UA" b="1" dirty="0">
            <a:solidFill>
              <a:schemeClr val="bg1"/>
            </a:solidFill>
          </a:endParaRPr>
        </a:p>
      </dgm:t>
    </dgm:pt>
    <dgm:pt modelId="{71F8EB8A-6D26-4A02-8CE9-8A7BA4240DBE}" type="parTrans" cxnId="{D980F2C7-E082-4765-A5AF-60200AC39955}">
      <dgm:prSet/>
      <dgm:spPr/>
      <dgm:t>
        <a:bodyPr/>
        <a:lstStyle/>
        <a:p>
          <a:endParaRPr lang="ru-UA"/>
        </a:p>
      </dgm:t>
    </dgm:pt>
    <dgm:pt modelId="{69E6F93D-C0B5-4AE9-8AF2-8EEBA5C9D995}" type="sibTrans" cxnId="{D980F2C7-E082-4765-A5AF-60200AC39955}">
      <dgm:prSet/>
      <dgm:spPr/>
      <dgm:t>
        <a:bodyPr/>
        <a:lstStyle/>
        <a:p>
          <a:endParaRPr lang="ru-UA"/>
        </a:p>
      </dgm:t>
    </dgm:pt>
    <dgm:pt modelId="{9134C048-0CE2-46F5-8E22-F0349A6E8E08}">
      <dgm:prSet phldrT="[Текст]"/>
      <dgm:spPr/>
      <dgm:t>
        <a:bodyPr/>
        <a:lstStyle/>
        <a:p>
          <a:r>
            <a:rPr lang="uk-UA" b="1" dirty="0">
              <a:solidFill>
                <a:schemeClr val="bg1"/>
              </a:solidFill>
            </a:rPr>
            <a:t>аналіз відношення слова, його значення до поняття, структури знань про позначене (концепту) і реалії дійсності </a:t>
          </a:r>
          <a:endParaRPr lang="ru-UA" b="1" dirty="0">
            <a:solidFill>
              <a:schemeClr val="bg1"/>
            </a:solidFill>
          </a:endParaRPr>
        </a:p>
      </dgm:t>
    </dgm:pt>
    <dgm:pt modelId="{5678160B-93F3-482E-993F-FD83F6E8E64F}" type="parTrans" cxnId="{42A522D3-42B5-499D-9C77-E6B03193C2C9}">
      <dgm:prSet/>
      <dgm:spPr/>
      <dgm:t>
        <a:bodyPr/>
        <a:lstStyle/>
        <a:p>
          <a:endParaRPr lang="ru-UA"/>
        </a:p>
      </dgm:t>
    </dgm:pt>
    <dgm:pt modelId="{C982478E-A475-486F-8FFB-6DE443C9A1FE}" type="sibTrans" cxnId="{42A522D3-42B5-499D-9C77-E6B03193C2C9}">
      <dgm:prSet/>
      <dgm:spPr/>
      <dgm:t>
        <a:bodyPr/>
        <a:lstStyle/>
        <a:p>
          <a:endParaRPr lang="ru-UA"/>
        </a:p>
      </dgm:t>
    </dgm:pt>
    <dgm:pt modelId="{2AF6AD36-99D8-40E2-AEB2-76AC611F5F83}" type="pres">
      <dgm:prSet presAssocID="{E7BF7FB5-70CC-4263-B70F-DAA7F12B0CCB}" presName="diagram" presStyleCnt="0">
        <dgm:presLayoutVars>
          <dgm:dir/>
          <dgm:resizeHandles val="exact"/>
        </dgm:presLayoutVars>
      </dgm:prSet>
      <dgm:spPr/>
      <dgm:t>
        <a:bodyPr/>
        <a:lstStyle/>
        <a:p>
          <a:endParaRPr lang="ru-RU"/>
        </a:p>
      </dgm:t>
    </dgm:pt>
    <dgm:pt modelId="{EB532022-8C5D-45B2-B725-1913979445D5}" type="pres">
      <dgm:prSet presAssocID="{320D0B58-4C94-4187-8335-6E468153F29E}" presName="node" presStyleLbl="node1" presStyleIdx="0" presStyleCnt="9">
        <dgm:presLayoutVars>
          <dgm:bulletEnabled val="1"/>
        </dgm:presLayoutVars>
      </dgm:prSet>
      <dgm:spPr/>
      <dgm:t>
        <a:bodyPr/>
        <a:lstStyle/>
        <a:p>
          <a:endParaRPr lang="ru-RU"/>
        </a:p>
      </dgm:t>
    </dgm:pt>
    <dgm:pt modelId="{C3BCE76F-5064-4AE2-82F6-B6918099AD81}" type="pres">
      <dgm:prSet presAssocID="{8E4F0FE3-C750-46AB-8062-1AA3FB455009}" presName="sibTrans" presStyleCnt="0"/>
      <dgm:spPr/>
    </dgm:pt>
    <dgm:pt modelId="{4238BF24-E245-471A-9708-85DC2B3C6478}" type="pres">
      <dgm:prSet presAssocID="{3F9AE2F2-94B6-4B76-9F6C-2B272CECFAA0}" presName="node" presStyleLbl="node1" presStyleIdx="1" presStyleCnt="9">
        <dgm:presLayoutVars>
          <dgm:bulletEnabled val="1"/>
        </dgm:presLayoutVars>
      </dgm:prSet>
      <dgm:spPr/>
      <dgm:t>
        <a:bodyPr/>
        <a:lstStyle/>
        <a:p>
          <a:endParaRPr lang="ru-RU"/>
        </a:p>
      </dgm:t>
    </dgm:pt>
    <dgm:pt modelId="{3503CE50-B34C-4370-AB4B-B33EAF770D68}" type="pres">
      <dgm:prSet presAssocID="{62A00122-7F71-432D-9994-7A2DE02FA44B}" presName="sibTrans" presStyleCnt="0"/>
      <dgm:spPr/>
    </dgm:pt>
    <dgm:pt modelId="{C7899A03-62CB-4519-ABCD-FB6E887B47FC}" type="pres">
      <dgm:prSet presAssocID="{B7D62A91-8DA5-4E53-985D-70C817BBC745}" presName="node" presStyleLbl="node1" presStyleIdx="2" presStyleCnt="9">
        <dgm:presLayoutVars>
          <dgm:bulletEnabled val="1"/>
        </dgm:presLayoutVars>
      </dgm:prSet>
      <dgm:spPr/>
      <dgm:t>
        <a:bodyPr/>
        <a:lstStyle/>
        <a:p>
          <a:endParaRPr lang="ru-RU"/>
        </a:p>
      </dgm:t>
    </dgm:pt>
    <dgm:pt modelId="{2571194A-CD37-46C6-8EF5-F1F450677B95}" type="pres">
      <dgm:prSet presAssocID="{629B7489-B97F-4220-B59E-90564B3C08BD}" presName="sibTrans" presStyleCnt="0"/>
      <dgm:spPr/>
    </dgm:pt>
    <dgm:pt modelId="{652134A1-D395-4718-814F-6B3CFA550F51}" type="pres">
      <dgm:prSet presAssocID="{56C57300-DDFF-4008-B641-36286069C34B}" presName="node" presStyleLbl="node1" presStyleIdx="3" presStyleCnt="9">
        <dgm:presLayoutVars>
          <dgm:bulletEnabled val="1"/>
        </dgm:presLayoutVars>
      </dgm:prSet>
      <dgm:spPr/>
      <dgm:t>
        <a:bodyPr/>
        <a:lstStyle/>
        <a:p>
          <a:endParaRPr lang="ru-RU"/>
        </a:p>
      </dgm:t>
    </dgm:pt>
    <dgm:pt modelId="{046760B4-4F9E-4AD8-B8AA-D52D1D3E0C7C}" type="pres">
      <dgm:prSet presAssocID="{0F561364-27E2-4B58-9644-F15546D3C75D}" presName="sibTrans" presStyleCnt="0"/>
      <dgm:spPr/>
    </dgm:pt>
    <dgm:pt modelId="{0CA45291-D563-482C-9ABA-04D352C0279C}" type="pres">
      <dgm:prSet presAssocID="{B69FACA8-86B1-4DE3-9B99-FE6BB40321CB}" presName="node" presStyleLbl="node1" presStyleIdx="4" presStyleCnt="9">
        <dgm:presLayoutVars>
          <dgm:bulletEnabled val="1"/>
        </dgm:presLayoutVars>
      </dgm:prSet>
      <dgm:spPr/>
      <dgm:t>
        <a:bodyPr/>
        <a:lstStyle/>
        <a:p>
          <a:endParaRPr lang="ru-RU"/>
        </a:p>
      </dgm:t>
    </dgm:pt>
    <dgm:pt modelId="{2D775B3E-34DD-4781-9994-AE98C46BAD0C}" type="pres">
      <dgm:prSet presAssocID="{F9C7442E-57D2-4E54-8459-E1A21E9DDB1C}" presName="sibTrans" presStyleCnt="0"/>
      <dgm:spPr/>
    </dgm:pt>
    <dgm:pt modelId="{5C61FBC9-CF0D-4588-ADC6-459B7BFE08CD}" type="pres">
      <dgm:prSet presAssocID="{2BFF62D2-38DF-4036-A094-CD0BD92DF38A}" presName="node" presStyleLbl="node1" presStyleIdx="5" presStyleCnt="9">
        <dgm:presLayoutVars>
          <dgm:bulletEnabled val="1"/>
        </dgm:presLayoutVars>
      </dgm:prSet>
      <dgm:spPr/>
      <dgm:t>
        <a:bodyPr/>
        <a:lstStyle/>
        <a:p>
          <a:endParaRPr lang="ru-RU"/>
        </a:p>
      </dgm:t>
    </dgm:pt>
    <dgm:pt modelId="{C920FD6F-CDC9-457B-B148-0642F8D7EC5E}" type="pres">
      <dgm:prSet presAssocID="{415D6C04-4925-4077-AE46-CCB75E2F048E}" presName="sibTrans" presStyleCnt="0"/>
      <dgm:spPr/>
    </dgm:pt>
    <dgm:pt modelId="{D4CB873D-1E3B-43A6-919C-B1C463DDFC96}" type="pres">
      <dgm:prSet presAssocID="{6FB84FE2-8594-4F26-B707-8738E9992FDA}" presName="node" presStyleLbl="node1" presStyleIdx="6" presStyleCnt="9">
        <dgm:presLayoutVars>
          <dgm:bulletEnabled val="1"/>
        </dgm:presLayoutVars>
      </dgm:prSet>
      <dgm:spPr/>
      <dgm:t>
        <a:bodyPr/>
        <a:lstStyle/>
        <a:p>
          <a:endParaRPr lang="ru-RU"/>
        </a:p>
      </dgm:t>
    </dgm:pt>
    <dgm:pt modelId="{E54D200B-490A-48F3-8A99-1B98A55B696B}" type="pres">
      <dgm:prSet presAssocID="{6AC61E80-DA88-4A28-AB24-B1D55CD93650}" presName="sibTrans" presStyleCnt="0"/>
      <dgm:spPr/>
    </dgm:pt>
    <dgm:pt modelId="{545CF06E-C4A4-4EB8-8552-C6A7375F4571}" type="pres">
      <dgm:prSet presAssocID="{F6B48E7F-EC38-46C7-A793-E73382F3A88A}" presName="node" presStyleLbl="node1" presStyleIdx="7" presStyleCnt="9">
        <dgm:presLayoutVars>
          <dgm:bulletEnabled val="1"/>
        </dgm:presLayoutVars>
      </dgm:prSet>
      <dgm:spPr/>
      <dgm:t>
        <a:bodyPr/>
        <a:lstStyle/>
        <a:p>
          <a:endParaRPr lang="ru-RU"/>
        </a:p>
      </dgm:t>
    </dgm:pt>
    <dgm:pt modelId="{F152262F-5BB2-4921-81E9-D5C16DFE7A87}" type="pres">
      <dgm:prSet presAssocID="{69E6F93D-C0B5-4AE9-8AF2-8EEBA5C9D995}" presName="sibTrans" presStyleCnt="0"/>
      <dgm:spPr/>
    </dgm:pt>
    <dgm:pt modelId="{7F45CD13-EC33-4003-BB23-92B563930CAB}" type="pres">
      <dgm:prSet presAssocID="{9134C048-0CE2-46F5-8E22-F0349A6E8E08}" presName="node" presStyleLbl="node1" presStyleIdx="8" presStyleCnt="9">
        <dgm:presLayoutVars>
          <dgm:bulletEnabled val="1"/>
        </dgm:presLayoutVars>
      </dgm:prSet>
      <dgm:spPr/>
      <dgm:t>
        <a:bodyPr/>
        <a:lstStyle/>
        <a:p>
          <a:endParaRPr lang="ru-RU"/>
        </a:p>
      </dgm:t>
    </dgm:pt>
  </dgm:ptLst>
  <dgm:cxnLst>
    <dgm:cxn modelId="{1101E981-5BEF-46BA-8589-AC79F889B5A5}" srcId="{E7BF7FB5-70CC-4263-B70F-DAA7F12B0CCB}" destId="{6FB84FE2-8594-4F26-B707-8738E9992FDA}" srcOrd="6" destOrd="0" parTransId="{9E796219-AE45-4D40-B989-3C2960806BDA}" sibTransId="{6AC61E80-DA88-4A28-AB24-B1D55CD93650}"/>
    <dgm:cxn modelId="{D17AEFFD-1575-4674-9A21-7B80236ED226}" srcId="{E7BF7FB5-70CC-4263-B70F-DAA7F12B0CCB}" destId="{3F9AE2F2-94B6-4B76-9F6C-2B272CECFAA0}" srcOrd="1" destOrd="0" parTransId="{F3741BAC-0E2F-4C99-B2AD-2BFA7AB38140}" sibTransId="{62A00122-7F71-432D-9994-7A2DE02FA44B}"/>
    <dgm:cxn modelId="{42A522D3-42B5-499D-9C77-E6B03193C2C9}" srcId="{E7BF7FB5-70CC-4263-B70F-DAA7F12B0CCB}" destId="{9134C048-0CE2-46F5-8E22-F0349A6E8E08}" srcOrd="8" destOrd="0" parTransId="{5678160B-93F3-482E-993F-FD83F6E8E64F}" sibTransId="{C982478E-A475-486F-8FFB-6DE443C9A1FE}"/>
    <dgm:cxn modelId="{43968DEC-19E8-4B98-86CD-458DF827E9E2}" srcId="{E7BF7FB5-70CC-4263-B70F-DAA7F12B0CCB}" destId="{B7D62A91-8DA5-4E53-985D-70C817BBC745}" srcOrd="2" destOrd="0" parTransId="{9B7516BA-473C-49E1-AB10-CE4D69A52984}" sibTransId="{629B7489-B97F-4220-B59E-90564B3C08BD}"/>
    <dgm:cxn modelId="{88EFA635-820C-46B0-B8D0-EAEEA5F2A381}" type="presOf" srcId="{F6B48E7F-EC38-46C7-A793-E73382F3A88A}" destId="{545CF06E-C4A4-4EB8-8552-C6A7375F4571}" srcOrd="0" destOrd="0" presId="urn:microsoft.com/office/officeart/2005/8/layout/default"/>
    <dgm:cxn modelId="{C806E31F-F769-4920-ABEC-1750DEBE8F8A}" type="presOf" srcId="{56C57300-DDFF-4008-B641-36286069C34B}" destId="{652134A1-D395-4718-814F-6B3CFA550F51}" srcOrd="0" destOrd="0" presId="urn:microsoft.com/office/officeart/2005/8/layout/default"/>
    <dgm:cxn modelId="{A71C6C56-CA61-4E94-A03A-40DFE51A1C8A}" type="presOf" srcId="{B7D62A91-8DA5-4E53-985D-70C817BBC745}" destId="{C7899A03-62CB-4519-ABCD-FB6E887B47FC}" srcOrd="0" destOrd="0" presId="urn:microsoft.com/office/officeart/2005/8/layout/default"/>
    <dgm:cxn modelId="{F273C832-068D-407E-9FF9-58295AA57EB3}" srcId="{E7BF7FB5-70CC-4263-B70F-DAA7F12B0CCB}" destId="{2BFF62D2-38DF-4036-A094-CD0BD92DF38A}" srcOrd="5" destOrd="0" parTransId="{FE1D96FC-DFC2-430B-8EAC-EC628ACFE073}" sibTransId="{415D6C04-4925-4077-AE46-CCB75E2F048E}"/>
    <dgm:cxn modelId="{B46C8207-3D4A-4A74-BC19-5E999F85EC85}" srcId="{E7BF7FB5-70CC-4263-B70F-DAA7F12B0CCB}" destId="{56C57300-DDFF-4008-B641-36286069C34B}" srcOrd="3" destOrd="0" parTransId="{4C54FCC5-79A0-42AC-9942-26EA1F376AA7}" sibTransId="{0F561364-27E2-4B58-9644-F15546D3C75D}"/>
    <dgm:cxn modelId="{0BBA290F-4168-47EB-B003-4E09D2B379E9}" srcId="{E7BF7FB5-70CC-4263-B70F-DAA7F12B0CCB}" destId="{320D0B58-4C94-4187-8335-6E468153F29E}" srcOrd="0" destOrd="0" parTransId="{87BF82CA-435E-4143-88F7-5A730E9B1DA9}" sibTransId="{8E4F0FE3-C750-46AB-8062-1AA3FB455009}"/>
    <dgm:cxn modelId="{54C16B10-C00A-40BF-A3F8-F81296421CEC}" srcId="{E7BF7FB5-70CC-4263-B70F-DAA7F12B0CCB}" destId="{B69FACA8-86B1-4DE3-9B99-FE6BB40321CB}" srcOrd="4" destOrd="0" parTransId="{618F2988-F3ED-4222-AD65-EBB283324962}" sibTransId="{F9C7442E-57D2-4E54-8459-E1A21E9DDB1C}"/>
    <dgm:cxn modelId="{D05DD8CF-E96B-40A8-93A7-AC37DCC1DD72}" type="presOf" srcId="{320D0B58-4C94-4187-8335-6E468153F29E}" destId="{EB532022-8C5D-45B2-B725-1913979445D5}" srcOrd="0" destOrd="0" presId="urn:microsoft.com/office/officeart/2005/8/layout/default"/>
    <dgm:cxn modelId="{62883A57-4CF5-4011-A4F8-92FE20048C46}" type="presOf" srcId="{6FB84FE2-8594-4F26-B707-8738E9992FDA}" destId="{D4CB873D-1E3B-43A6-919C-B1C463DDFC96}" srcOrd="0" destOrd="0" presId="urn:microsoft.com/office/officeart/2005/8/layout/default"/>
    <dgm:cxn modelId="{D980F2C7-E082-4765-A5AF-60200AC39955}" srcId="{E7BF7FB5-70CC-4263-B70F-DAA7F12B0CCB}" destId="{F6B48E7F-EC38-46C7-A793-E73382F3A88A}" srcOrd="7" destOrd="0" parTransId="{71F8EB8A-6D26-4A02-8CE9-8A7BA4240DBE}" sibTransId="{69E6F93D-C0B5-4AE9-8AF2-8EEBA5C9D995}"/>
    <dgm:cxn modelId="{5148A076-F1D5-4D4B-88CF-443A88F0855E}" type="presOf" srcId="{3F9AE2F2-94B6-4B76-9F6C-2B272CECFAA0}" destId="{4238BF24-E245-471A-9708-85DC2B3C6478}" srcOrd="0" destOrd="0" presId="urn:microsoft.com/office/officeart/2005/8/layout/default"/>
    <dgm:cxn modelId="{C363DD8D-7502-430C-9078-2C8F2B026167}" type="presOf" srcId="{9134C048-0CE2-46F5-8E22-F0349A6E8E08}" destId="{7F45CD13-EC33-4003-BB23-92B563930CAB}" srcOrd="0" destOrd="0" presId="urn:microsoft.com/office/officeart/2005/8/layout/default"/>
    <dgm:cxn modelId="{A36F12F8-4F63-43BA-B184-C3D2EB8455D0}" type="presOf" srcId="{B69FACA8-86B1-4DE3-9B99-FE6BB40321CB}" destId="{0CA45291-D563-482C-9ABA-04D352C0279C}" srcOrd="0" destOrd="0" presId="urn:microsoft.com/office/officeart/2005/8/layout/default"/>
    <dgm:cxn modelId="{FD199546-5102-4759-8E1E-908D6ECE3649}" type="presOf" srcId="{E7BF7FB5-70CC-4263-B70F-DAA7F12B0CCB}" destId="{2AF6AD36-99D8-40E2-AEB2-76AC611F5F83}" srcOrd="0" destOrd="0" presId="urn:microsoft.com/office/officeart/2005/8/layout/default"/>
    <dgm:cxn modelId="{004D587D-F624-419C-ABAA-23CD5451C252}" type="presOf" srcId="{2BFF62D2-38DF-4036-A094-CD0BD92DF38A}" destId="{5C61FBC9-CF0D-4588-ADC6-459B7BFE08CD}" srcOrd="0" destOrd="0" presId="urn:microsoft.com/office/officeart/2005/8/layout/default"/>
    <dgm:cxn modelId="{0E7AFD0F-6471-4831-BDE2-657D3D61D8A5}" type="presParOf" srcId="{2AF6AD36-99D8-40E2-AEB2-76AC611F5F83}" destId="{EB532022-8C5D-45B2-B725-1913979445D5}" srcOrd="0" destOrd="0" presId="urn:microsoft.com/office/officeart/2005/8/layout/default"/>
    <dgm:cxn modelId="{DFA84548-99C2-4653-AE47-85ECBBE625ED}" type="presParOf" srcId="{2AF6AD36-99D8-40E2-AEB2-76AC611F5F83}" destId="{C3BCE76F-5064-4AE2-82F6-B6918099AD81}" srcOrd="1" destOrd="0" presId="urn:microsoft.com/office/officeart/2005/8/layout/default"/>
    <dgm:cxn modelId="{A1BC61B2-9733-4FBF-969B-E8DDFB4857FD}" type="presParOf" srcId="{2AF6AD36-99D8-40E2-AEB2-76AC611F5F83}" destId="{4238BF24-E245-471A-9708-85DC2B3C6478}" srcOrd="2" destOrd="0" presId="urn:microsoft.com/office/officeart/2005/8/layout/default"/>
    <dgm:cxn modelId="{5B36774F-504F-471C-B429-CF6ECC81D8FB}" type="presParOf" srcId="{2AF6AD36-99D8-40E2-AEB2-76AC611F5F83}" destId="{3503CE50-B34C-4370-AB4B-B33EAF770D68}" srcOrd="3" destOrd="0" presId="urn:microsoft.com/office/officeart/2005/8/layout/default"/>
    <dgm:cxn modelId="{7335F8CF-7A0B-4971-BA3A-7702F19A64A9}" type="presParOf" srcId="{2AF6AD36-99D8-40E2-AEB2-76AC611F5F83}" destId="{C7899A03-62CB-4519-ABCD-FB6E887B47FC}" srcOrd="4" destOrd="0" presId="urn:microsoft.com/office/officeart/2005/8/layout/default"/>
    <dgm:cxn modelId="{BB8E78A6-21CD-472B-8755-56120E502C35}" type="presParOf" srcId="{2AF6AD36-99D8-40E2-AEB2-76AC611F5F83}" destId="{2571194A-CD37-46C6-8EF5-F1F450677B95}" srcOrd="5" destOrd="0" presId="urn:microsoft.com/office/officeart/2005/8/layout/default"/>
    <dgm:cxn modelId="{8338DD6A-C35D-4DEA-A514-6F30AE40ACE4}" type="presParOf" srcId="{2AF6AD36-99D8-40E2-AEB2-76AC611F5F83}" destId="{652134A1-D395-4718-814F-6B3CFA550F51}" srcOrd="6" destOrd="0" presId="urn:microsoft.com/office/officeart/2005/8/layout/default"/>
    <dgm:cxn modelId="{412A31A3-E3A8-4852-8784-925A18AC9C9E}" type="presParOf" srcId="{2AF6AD36-99D8-40E2-AEB2-76AC611F5F83}" destId="{046760B4-4F9E-4AD8-B8AA-D52D1D3E0C7C}" srcOrd="7" destOrd="0" presId="urn:microsoft.com/office/officeart/2005/8/layout/default"/>
    <dgm:cxn modelId="{761DBBC2-8E8E-41D6-B91A-16AAD5E35385}" type="presParOf" srcId="{2AF6AD36-99D8-40E2-AEB2-76AC611F5F83}" destId="{0CA45291-D563-482C-9ABA-04D352C0279C}" srcOrd="8" destOrd="0" presId="urn:microsoft.com/office/officeart/2005/8/layout/default"/>
    <dgm:cxn modelId="{F2FEB60B-0A2F-454C-B51C-3D524B9A6054}" type="presParOf" srcId="{2AF6AD36-99D8-40E2-AEB2-76AC611F5F83}" destId="{2D775B3E-34DD-4781-9994-AE98C46BAD0C}" srcOrd="9" destOrd="0" presId="urn:microsoft.com/office/officeart/2005/8/layout/default"/>
    <dgm:cxn modelId="{C23A99E7-28B5-4FC1-A39D-C41F324C4941}" type="presParOf" srcId="{2AF6AD36-99D8-40E2-AEB2-76AC611F5F83}" destId="{5C61FBC9-CF0D-4588-ADC6-459B7BFE08CD}" srcOrd="10" destOrd="0" presId="urn:microsoft.com/office/officeart/2005/8/layout/default"/>
    <dgm:cxn modelId="{7FE534C2-76F2-44EA-B7AC-2D986C4E6333}" type="presParOf" srcId="{2AF6AD36-99D8-40E2-AEB2-76AC611F5F83}" destId="{C920FD6F-CDC9-457B-B148-0642F8D7EC5E}" srcOrd="11" destOrd="0" presId="urn:microsoft.com/office/officeart/2005/8/layout/default"/>
    <dgm:cxn modelId="{DADC880D-BC70-45D7-9CA2-740F9DF9F4F7}" type="presParOf" srcId="{2AF6AD36-99D8-40E2-AEB2-76AC611F5F83}" destId="{D4CB873D-1E3B-43A6-919C-B1C463DDFC96}" srcOrd="12" destOrd="0" presId="urn:microsoft.com/office/officeart/2005/8/layout/default"/>
    <dgm:cxn modelId="{7F042A0B-85DD-4129-87F6-38339D02040F}" type="presParOf" srcId="{2AF6AD36-99D8-40E2-AEB2-76AC611F5F83}" destId="{E54D200B-490A-48F3-8A99-1B98A55B696B}" srcOrd="13" destOrd="0" presId="urn:microsoft.com/office/officeart/2005/8/layout/default"/>
    <dgm:cxn modelId="{4D3A8C3D-17C1-4C46-8DA8-77F90A21E695}" type="presParOf" srcId="{2AF6AD36-99D8-40E2-AEB2-76AC611F5F83}" destId="{545CF06E-C4A4-4EB8-8552-C6A7375F4571}" srcOrd="14" destOrd="0" presId="urn:microsoft.com/office/officeart/2005/8/layout/default"/>
    <dgm:cxn modelId="{A2C31D43-4DDB-4575-8BD7-CF825453403B}" type="presParOf" srcId="{2AF6AD36-99D8-40E2-AEB2-76AC611F5F83}" destId="{F152262F-5BB2-4921-81E9-D5C16DFE7A87}" srcOrd="15" destOrd="0" presId="urn:microsoft.com/office/officeart/2005/8/layout/default"/>
    <dgm:cxn modelId="{559D7ACC-A9E4-48A5-B58D-EDD54C3A8D6E}" type="presParOf" srcId="{2AF6AD36-99D8-40E2-AEB2-76AC611F5F83}" destId="{7F45CD13-EC33-4003-BB23-92B563930CA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6AE49F-F32C-43DD-8660-EE5867667F4B}"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ru-UA"/>
        </a:p>
      </dgm:t>
    </dgm:pt>
    <dgm:pt modelId="{CEF27A9A-DA09-49F7-A344-DEA7BA66A33C}">
      <dgm:prSet phldrT="[Текст]"/>
      <dgm:spPr/>
      <dgm:t>
        <a:bodyPr/>
        <a:lstStyle/>
        <a:p>
          <a:r>
            <a:rPr lang="uk-UA" dirty="0">
              <a:solidFill>
                <a:srgbClr val="FFFF00"/>
              </a:solidFill>
              <a:effectLst/>
              <a:latin typeface="Times New Roman" panose="02020603050405020304" pitchFamily="18" charset="0"/>
              <a:ea typeface="Times New Roman" panose="02020603050405020304" pitchFamily="18" charset="0"/>
            </a:rPr>
            <a:t>два підрозділи ономастики радянського періоду</a:t>
          </a:r>
          <a:endParaRPr lang="ru-UA" dirty="0"/>
        </a:p>
      </dgm:t>
    </dgm:pt>
    <dgm:pt modelId="{9D57F9F2-839B-4D5F-B62A-722BD069742A}" type="parTrans" cxnId="{A001DB59-DB4C-4DBD-807A-EA6EDE210C2C}">
      <dgm:prSet/>
      <dgm:spPr/>
      <dgm:t>
        <a:bodyPr/>
        <a:lstStyle/>
        <a:p>
          <a:endParaRPr lang="ru-UA"/>
        </a:p>
      </dgm:t>
    </dgm:pt>
    <dgm:pt modelId="{B4E1E757-57B7-485C-BB46-778EC5B8A479}" type="sibTrans" cxnId="{A001DB59-DB4C-4DBD-807A-EA6EDE210C2C}">
      <dgm:prSet/>
      <dgm:spPr/>
      <dgm:t>
        <a:bodyPr/>
        <a:lstStyle/>
        <a:p>
          <a:endParaRPr lang="ru-UA"/>
        </a:p>
      </dgm:t>
    </dgm:pt>
    <dgm:pt modelId="{27EF2C85-510A-4110-ACFF-B8EDC241A36D}">
      <dgm:prSet phldrT="[Текст]" custT="1"/>
      <dgm:spPr/>
      <dgm:t>
        <a:bodyPr/>
        <a:lstStyle/>
        <a:p>
          <a:r>
            <a:rPr lang="uk-UA" sz="1600" b="1" dirty="0">
              <a:solidFill>
                <a:srgbClr val="002060"/>
              </a:solidFill>
            </a:rPr>
            <a:t>ТОПОНІМІКА</a:t>
          </a:r>
          <a:endParaRPr lang="ru-UA" sz="1600" b="1" dirty="0">
            <a:solidFill>
              <a:srgbClr val="002060"/>
            </a:solidFill>
          </a:endParaRPr>
        </a:p>
      </dgm:t>
    </dgm:pt>
    <dgm:pt modelId="{C4CA4E1A-37B2-4EA2-A7C1-57DE358DCAF5}" type="parTrans" cxnId="{882E6F12-AB0F-4F65-9A71-328E66B7F7AC}">
      <dgm:prSet/>
      <dgm:spPr/>
      <dgm:t>
        <a:bodyPr/>
        <a:lstStyle/>
        <a:p>
          <a:endParaRPr lang="ru-UA"/>
        </a:p>
      </dgm:t>
    </dgm:pt>
    <dgm:pt modelId="{CDDA2158-1DF6-456B-A2B7-CAC355AFEDA2}" type="sibTrans" cxnId="{882E6F12-AB0F-4F65-9A71-328E66B7F7AC}">
      <dgm:prSet/>
      <dgm:spPr/>
      <dgm:t>
        <a:bodyPr/>
        <a:lstStyle/>
        <a:p>
          <a:endParaRPr lang="ru-UA"/>
        </a:p>
      </dgm:t>
    </dgm:pt>
    <dgm:pt modelId="{7557FBA8-8834-4DD7-BAD1-2B45D753679C}">
      <dgm:prSet phldrT="[Текст]" custT="1"/>
      <dgm:spPr/>
      <dgm:t>
        <a:bodyPr/>
        <a:lstStyle/>
        <a:p>
          <a:r>
            <a:rPr lang="uk-UA" sz="1600" b="1" dirty="0">
              <a:solidFill>
                <a:srgbClr val="002060"/>
              </a:solidFill>
            </a:rPr>
            <a:t>АНТРОПОНІМІКА</a:t>
          </a:r>
          <a:endParaRPr lang="ru-UA" sz="1600" b="1" dirty="0">
            <a:solidFill>
              <a:srgbClr val="002060"/>
            </a:solidFill>
          </a:endParaRPr>
        </a:p>
      </dgm:t>
    </dgm:pt>
    <dgm:pt modelId="{31A132F2-7704-4EDA-9B6E-4F4560F246A0}" type="parTrans" cxnId="{0891D6BA-367C-455F-A360-26BD8C898FFB}">
      <dgm:prSet/>
      <dgm:spPr/>
      <dgm:t>
        <a:bodyPr/>
        <a:lstStyle/>
        <a:p>
          <a:endParaRPr lang="ru-UA"/>
        </a:p>
      </dgm:t>
    </dgm:pt>
    <dgm:pt modelId="{5A63AE22-D9CE-415D-830E-51F966C82C45}" type="sibTrans" cxnId="{0891D6BA-367C-455F-A360-26BD8C898FFB}">
      <dgm:prSet/>
      <dgm:spPr/>
      <dgm:t>
        <a:bodyPr/>
        <a:lstStyle/>
        <a:p>
          <a:endParaRPr lang="ru-UA"/>
        </a:p>
      </dgm:t>
    </dgm:pt>
    <dgm:pt modelId="{37637AA1-5F02-42D0-9084-887FEAFACB2E}" type="pres">
      <dgm:prSet presAssocID="{286AE49F-F32C-43DD-8660-EE5867667F4B}" presName="Name0" presStyleCnt="0">
        <dgm:presLayoutVars>
          <dgm:chMax val="1"/>
          <dgm:chPref val="1"/>
          <dgm:dir/>
          <dgm:animOne val="branch"/>
          <dgm:animLvl val="lvl"/>
        </dgm:presLayoutVars>
      </dgm:prSet>
      <dgm:spPr/>
      <dgm:t>
        <a:bodyPr/>
        <a:lstStyle/>
        <a:p>
          <a:endParaRPr lang="ru-RU"/>
        </a:p>
      </dgm:t>
    </dgm:pt>
    <dgm:pt modelId="{680972B3-E0C4-4688-83F0-9F5E27934388}" type="pres">
      <dgm:prSet presAssocID="{CEF27A9A-DA09-49F7-A344-DEA7BA66A33C}" presName="singleCycle" presStyleCnt="0"/>
      <dgm:spPr/>
    </dgm:pt>
    <dgm:pt modelId="{54CE67A9-D108-4775-9091-898471421003}" type="pres">
      <dgm:prSet presAssocID="{CEF27A9A-DA09-49F7-A344-DEA7BA66A33C}" presName="singleCenter" presStyleLbl="node1" presStyleIdx="0" presStyleCnt="3" custScaleX="289270">
        <dgm:presLayoutVars>
          <dgm:chMax val="7"/>
          <dgm:chPref val="7"/>
        </dgm:presLayoutVars>
      </dgm:prSet>
      <dgm:spPr/>
      <dgm:t>
        <a:bodyPr/>
        <a:lstStyle/>
        <a:p>
          <a:endParaRPr lang="ru-RU"/>
        </a:p>
      </dgm:t>
    </dgm:pt>
    <dgm:pt modelId="{3A96305D-4F39-437D-AE11-206ADE5AF829}" type="pres">
      <dgm:prSet presAssocID="{C4CA4E1A-37B2-4EA2-A7C1-57DE358DCAF5}" presName="Name56" presStyleLbl="parChTrans1D2" presStyleIdx="0" presStyleCnt="2"/>
      <dgm:spPr/>
      <dgm:t>
        <a:bodyPr/>
        <a:lstStyle/>
        <a:p>
          <a:endParaRPr lang="ru-RU"/>
        </a:p>
      </dgm:t>
    </dgm:pt>
    <dgm:pt modelId="{1D003C5C-401D-4A2D-87AB-F29900B5B369}" type="pres">
      <dgm:prSet presAssocID="{27EF2C85-510A-4110-ACFF-B8EDC241A36D}" presName="text0" presStyleLbl="node1" presStyleIdx="1" presStyleCnt="3" custScaleX="265409">
        <dgm:presLayoutVars>
          <dgm:bulletEnabled val="1"/>
        </dgm:presLayoutVars>
      </dgm:prSet>
      <dgm:spPr/>
      <dgm:t>
        <a:bodyPr/>
        <a:lstStyle/>
        <a:p>
          <a:endParaRPr lang="ru-RU"/>
        </a:p>
      </dgm:t>
    </dgm:pt>
    <dgm:pt modelId="{5B7CE637-05E6-4F50-B8E7-42C56D8C356C}" type="pres">
      <dgm:prSet presAssocID="{31A132F2-7704-4EDA-9B6E-4F4560F246A0}" presName="Name56" presStyleLbl="parChTrans1D2" presStyleIdx="1" presStyleCnt="2"/>
      <dgm:spPr/>
      <dgm:t>
        <a:bodyPr/>
        <a:lstStyle/>
        <a:p>
          <a:endParaRPr lang="ru-RU"/>
        </a:p>
      </dgm:t>
    </dgm:pt>
    <dgm:pt modelId="{F40B6A0F-78A1-49A9-B244-AC308F477DE8}" type="pres">
      <dgm:prSet presAssocID="{7557FBA8-8834-4DD7-BAD1-2B45D753679C}" presName="text0" presStyleLbl="node1" presStyleIdx="2" presStyleCnt="3" custScaleX="265409">
        <dgm:presLayoutVars>
          <dgm:bulletEnabled val="1"/>
        </dgm:presLayoutVars>
      </dgm:prSet>
      <dgm:spPr/>
      <dgm:t>
        <a:bodyPr/>
        <a:lstStyle/>
        <a:p>
          <a:endParaRPr lang="ru-RU"/>
        </a:p>
      </dgm:t>
    </dgm:pt>
  </dgm:ptLst>
  <dgm:cxnLst>
    <dgm:cxn modelId="{CECB0413-7B13-4C1D-97FC-9D966DFD5E7C}" type="presOf" srcId="{CEF27A9A-DA09-49F7-A344-DEA7BA66A33C}" destId="{54CE67A9-D108-4775-9091-898471421003}" srcOrd="0" destOrd="0" presId="urn:microsoft.com/office/officeart/2008/layout/RadialCluster"/>
    <dgm:cxn modelId="{0891D6BA-367C-455F-A360-26BD8C898FFB}" srcId="{CEF27A9A-DA09-49F7-A344-DEA7BA66A33C}" destId="{7557FBA8-8834-4DD7-BAD1-2B45D753679C}" srcOrd="1" destOrd="0" parTransId="{31A132F2-7704-4EDA-9B6E-4F4560F246A0}" sibTransId="{5A63AE22-D9CE-415D-830E-51F966C82C45}"/>
    <dgm:cxn modelId="{A24A356B-BF85-4BC0-95D4-9DB46CCAFE27}" type="presOf" srcId="{C4CA4E1A-37B2-4EA2-A7C1-57DE358DCAF5}" destId="{3A96305D-4F39-437D-AE11-206ADE5AF829}" srcOrd="0" destOrd="0" presId="urn:microsoft.com/office/officeart/2008/layout/RadialCluster"/>
    <dgm:cxn modelId="{79253313-51A3-4DD7-B65E-399D2EE855B3}" type="presOf" srcId="{27EF2C85-510A-4110-ACFF-B8EDC241A36D}" destId="{1D003C5C-401D-4A2D-87AB-F29900B5B369}" srcOrd="0" destOrd="0" presId="urn:microsoft.com/office/officeart/2008/layout/RadialCluster"/>
    <dgm:cxn modelId="{153CC623-632B-4F84-A523-0B7F0D65FD1A}" type="presOf" srcId="{286AE49F-F32C-43DD-8660-EE5867667F4B}" destId="{37637AA1-5F02-42D0-9084-887FEAFACB2E}" srcOrd="0" destOrd="0" presId="urn:microsoft.com/office/officeart/2008/layout/RadialCluster"/>
    <dgm:cxn modelId="{A001DB59-DB4C-4DBD-807A-EA6EDE210C2C}" srcId="{286AE49F-F32C-43DD-8660-EE5867667F4B}" destId="{CEF27A9A-DA09-49F7-A344-DEA7BA66A33C}" srcOrd="0" destOrd="0" parTransId="{9D57F9F2-839B-4D5F-B62A-722BD069742A}" sibTransId="{B4E1E757-57B7-485C-BB46-778EC5B8A479}"/>
    <dgm:cxn modelId="{A954DA82-467D-4FCB-A033-85241825397F}" type="presOf" srcId="{7557FBA8-8834-4DD7-BAD1-2B45D753679C}" destId="{F40B6A0F-78A1-49A9-B244-AC308F477DE8}" srcOrd="0" destOrd="0" presId="urn:microsoft.com/office/officeart/2008/layout/RadialCluster"/>
    <dgm:cxn modelId="{882E6F12-AB0F-4F65-9A71-328E66B7F7AC}" srcId="{CEF27A9A-DA09-49F7-A344-DEA7BA66A33C}" destId="{27EF2C85-510A-4110-ACFF-B8EDC241A36D}" srcOrd="0" destOrd="0" parTransId="{C4CA4E1A-37B2-4EA2-A7C1-57DE358DCAF5}" sibTransId="{CDDA2158-1DF6-456B-A2B7-CAC355AFEDA2}"/>
    <dgm:cxn modelId="{C990B359-E89C-4F98-963C-49A2442D50D6}" type="presOf" srcId="{31A132F2-7704-4EDA-9B6E-4F4560F246A0}" destId="{5B7CE637-05E6-4F50-B8E7-42C56D8C356C}" srcOrd="0" destOrd="0" presId="urn:microsoft.com/office/officeart/2008/layout/RadialCluster"/>
    <dgm:cxn modelId="{1B1EAC26-C2CD-4ECC-8FE8-8AFA48A05B07}" type="presParOf" srcId="{37637AA1-5F02-42D0-9084-887FEAFACB2E}" destId="{680972B3-E0C4-4688-83F0-9F5E27934388}" srcOrd="0" destOrd="0" presId="urn:microsoft.com/office/officeart/2008/layout/RadialCluster"/>
    <dgm:cxn modelId="{D4763B75-00A5-4A1A-A9EF-0BEC824D39B3}" type="presParOf" srcId="{680972B3-E0C4-4688-83F0-9F5E27934388}" destId="{54CE67A9-D108-4775-9091-898471421003}" srcOrd="0" destOrd="0" presId="urn:microsoft.com/office/officeart/2008/layout/RadialCluster"/>
    <dgm:cxn modelId="{C3D101B0-A8BC-4F5F-8C7A-7B7205297ABC}" type="presParOf" srcId="{680972B3-E0C4-4688-83F0-9F5E27934388}" destId="{3A96305D-4F39-437D-AE11-206ADE5AF829}" srcOrd="1" destOrd="0" presId="urn:microsoft.com/office/officeart/2008/layout/RadialCluster"/>
    <dgm:cxn modelId="{0D9F0D32-007B-4BDA-9300-31C8545F5FBB}" type="presParOf" srcId="{680972B3-E0C4-4688-83F0-9F5E27934388}" destId="{1D003C5C-401D-4A2D-87AB-F29900B5B369}" srcOrd="2" destOrd="0" presId="urn:microsoft.com/office/officeart/2008/layout/RadialCluster"/>
    <dgm:cxn modelId="{95BE3F33-57D8-4E9C-A7C4-9FF9C8728BAC}" type="presParOf" srcId="{680972B3-E0C4-4688-83F0-9F5E27934388}" destId="{5B7CE637-05E6-4F50-B8E7-42C56D8C356C}" srcOrd="3" destOrd="0" presId="urn:microsoft.com/office/officeart/2008/layout/RadialCluster"/>
    <dgm:cxn modelId="{E2ECB3E6-1333-4607-A084-A8D07334B202}" type="presParOf" srcId="{680972B3-E0C4-4688-83F0-9F5E27934388}" destId="{F40B6A0F-78A1-49A9-B244-AC308F477DE8}"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E53DE9-3F8E-429D-9EFE-AB7089B14112}"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ru-UA"/>
        </a:p>
      </dgm:t>
    </dgm:pt>
    <dgm:pt modelId="{B6157555-BF40-4217-87FE-0A84492CE544}">
      <dgm:prSet phldrT="[Текст]"/>
      <dgm:spPr/>
      <dgm:t>
        <a:bodyPr/>
        <a:lstStyle/>
        <a:p>
          <a:r>
            <a:rPr lang="uk-UA" b="1" dirty="0">
              <a:solidFill>
                <a:schemeClr val="bg1"/>
              </a:solidFill>
            </a:rPr>
            <a:t>суцільний опис </a:t>
          </a:r>
          <a:r>
            <a:rPr lang="uk-UA" b="1" dirty="0" err="1">
              <a:solidFill>
                <a:schemeClr val="bg1"/>
              </a:solidFill>
            </a:rPr>
            <a:t>онімікону</a:t>
          </a:r>
          <a:r>
            <a:rPr lang="uk-UA" b="1" dirty="0">
              <a:solidFill>
                <a:schemeClr val="bg1"/>
              </a:solidFill>
            </a:rPr>
            <a:t> в межах України</a:t>
          </a:r>
          <a:endParaRPr lang="ru-UA" b="1" dirty="0">
            <a:solidFill>
              <a:schemeClr val="bg1"/>
            </a:solidFill>
          </a:endParaRPr>
        </a:p>
      </dgm:t>
    </dgm:pt>
    <dgm:pt modelId="{603542BF-794C-4878-82D6-EAAC5249E222}" type="parTrans" cxnId="{D6FFD82C-0ACA-437A-B245-5D3D1E29E346}">
      <dgm:prSet/>
      <dgm:spPr/>
      <dgm:t>
        <a:bodyPr/>
        <a:lstStyle/>
        <a:p>
          <a:endParaRPr lang="ru-UA"/>
        </a:p>
      </dgm:t>
    </dgm:pt>
    <dgm:pt modelId="{F4B5AC1C-3C8A-4B10-881F-3092B6BE1BB0}" type="sibTrans" cxnId="{D6FFD82C-0ACA-437A-B245-5D3D1E29E346}">
      <dgm:prSet/>
      <dgm:spPr/>
      <dgm:t>
        <a:bodyPr/>
        <a:lstStyle/>
        <a:p>
          <a:endParaRPr lang="ru-UA"/>
        </a:p>
      </dgm:t>
    </dgm:pt>
    <dgm:pt modelId="{BFCD290F-DFBC-4C6B-B5FB-E1E15037901F}" type="asst">
      <dgm:prSet phldrT="[Текст]"/>
      <dgm:spPr/>
      <dgm:t>
        <a:bodyPr/>
        <a:lstStyle/>
        <a:p>
          <a:r>
            <a:rPr lang="uk-UA" b="1" dirty="0">
              <a:solidFill>
                <a:schemeClr val="bg1"/>
              </a:solidFill>
            </a:rPr>
            <a:t>складання українського фрагмента загальнослов’янського ономастичного атласу</a:t>
          </a:r>
          <a:endParaRPr lang="ru-UA" b="1" dirty="0">
            <a:solidFill>
              <a:schemeClr val="bg1"/>
            </a:solidFill>
          </a:endParaRPr>
        </a:p>
      </dgm:t>
    </dgm:pt>
    <dgm:pt modelId="{CBE43597-F98A-4B35-84ED-388EB97F3C28}" type="parTrans" cxnId="{B6B02025-64CE-4D78-9EFB-AD8AF312FCAF}">
      <dgm:prSet/>
      <dgm:spPr/>
      <dgm:t>
        <a:bodyPr/>
        <a:lstStyle/>
        <a:p>
          <a:endParaRPr lang="ru-UA"/>
        </a:p>
      </dgm:t>
    </dgm:pt>
    <dgm:pt modelId="{71F5A73F-DD33-44EE-AC95-69E41C9DD1AD}" type="sibTrans" cxnId="{B6B02025-64CE-4D78-9EFB-AD8AF312FCAF}">
      <dgm:prSet/>
      <dgm:spPr/>
      <dgm:t>
        <a:bodyPr/>
        <a:lstStyle/>
        <a:p>
          <a:endParaRPr lang="ru-UA"/>
        </a:p>
      </dgm:t>
    </dgm:pt>
    <dgm:pt modelId="{F730AFEE-DF64-45E3-BEE1-8F8DF2DDB430}">
      <dgm:prSet phldrT="[Текст]"/>
      <dgm:spPr/>
      <dgm:t>
        <a:bodyPr/>
        <a:lstStyle/>
        <a:p>
          <a:r>
            <a:rPr lang="uk-UA" b="1" dirty="0">
              <a:solidFill>
                <a:schemeClr val="bg1"/>
              </a:solidFill>
            </a:rPr>
            <a:t>унормування слов’янської, у тому числі й української, ономастичної термінології</a:t>
          </a:r>
          <a:endParaRPr lang="ru-UA" b="1" dirty="0">
            <a:solidFill>
              <a:schemeClr val="bg1"/>
            </a:solidFill>
          </a:endParaRPr>
        </a:p>
      </dgm:t>
    </dgm:pt>
    <dgm:pt modelId="{D460CE03-803E-4298-A086-6D0BFC1FE2FE}" type="parTrans" cxnId="{011CFF77-0965-4CF5-8999-F3CCD6F3EE5F}">
      <dgm:prSet/>
      <dgm:spPr/>
      <dgm:t>
        <a:bodyPr/>
        <a:lstStyle/>
        <a:p>
          <a:endParaRPr lang="ru-UA"/>
        </a:p>
      </dgm:t>
    </dgm:pt>
    <dgm:pt modelId="{9531C9CD-2BF3-47D2-ABE4-2487CBD1189F}" type="sibTrans" cxnId="{011CFF77-0965-4CF5-8999-F3CCD6F3EE5F}">
      <dgm:prSet/>
      <dgm:spPr/>
      <dgm:t>
        <a:bodyPr/>
        <a:lstStyle/>
        <a:p>
          <a:endParaRPr lang="ru-UA"/>
        </a:p>
      </dgm:t>
    </dgm:pt>
    <dgm:pt modelId="{E82568EE-135F-4617-BEE5-8D253E75413C}">
      <dgm:prSet phldrT="[Текст]"/>
      <dgm:spPr/>
      <dgm:t>
        <a:bodyPr/>
        <a:lstStyle/>
        <a:p>
          <a:r>
            <a:rPr lang="uk-UA" b="1" dirty="0">
              <a:solidFill>
                <a:schemeClr val="bg1"/>
              </a:solidFill>
            </a:rPr>
            <a:t>систематичному виданні бібліографічних довідників і покажчиків із ономастики, публікації рецензій </a:t>
          </a:r>
          <a:endParaRPr lang="ru-UA" b="1" dirty="0">
            <a:solidFill>
              <a:schemeClr val="bg1"/>
            </a:solidFill>
          </a:endParaRPr>
        </a:p>
      </dgm:t>
    </dgm:pt>
    <dgm:pt modelId="{6B005AF1-B953-49BF-AA24-A61E43793B7E}" type="parTrans" cxnId="{EF4FAF58-8882-45AF-A9B0-9EE8C31F9B88}">
      <dgm:prSet/>
      <dgm:spPr/>
      <dgm:t>
        <a:bodyPr/>
        <a:lstStyle/>
        <a:p>
          <a:endParaRPr lang="ru-UA"/>
        </a:p>
      </dgm:t>
    </dgm:pt>
    <dgm:pt modelId="{236B95CE-CE05-4633-BBB6-8CFEEE910755}" type="sibTrans" cxnId="{EF4FAF58-8882-45AF-A9B0-9EE8C31F9B88}">
      <dgm:prSet/>
      <dgm:spPr/>
      <dgm:t>
        <a:bodyPr/>
        <a:lstStyle/>
        <a:p>
          <a:endParaRPr lang="ru-UA"/>
        </a:p>
      </dgm:t>
    </dgm:pt>
    <dgm:pt modelId="{3CA6A740-3531-42BC-B5A1-93540697D6B8}" type="pres">
      <dgm:prSet presAssocID="{74E53DE9-3F8E-429D-9EFE-AB7089B14112}" presName="hierChild1" presStyleCnt="0">
        <dgm:presLayoutVars>
          <dgm:orgChart val="1"/>
          <dgm:chPref val="1"/>
          <dgm:dir/>
          <dgm:animOne val="branch"/>
          <dgm:animLvl val="lvl"/>
          <dgm:resizeHandles/>
        </dgm:presLayoutVars>
      </dgm:prSet>
      <dgm:spPr/>
      <dgm:t>
        <a:bodyPr/>
        <a:lstStyle/>
        <a:p>
          <a:endParaRPr lang="ru-RU"/>
        </a:p>
      </dgm:t>
    </dgm:pt>
    <dgm:pt modelId="{731312AB-532E-45D1-92A9-810E2A28C517}" type="pres">
      <dgm:prSet presAssocID="{B6157555-BF40-4217-87FE-0A84492CE544}" presName="hierRoot1" presStyleCnt="0">
        <dgm:presLayoutVars>
          <dgm:hierBranch val="init"/>
        </dgm:presLayoutVars>
      </dgm:prSet>
      <dgm:spPr/>
    </dgm:pt>
    <dgm:pt modelId="{BE02567E-CA31-4FA2-A0FF-13C4CE2D8BC6}" type="pres">
      <dgm:prSet presAssocID="{B6157555-BF40-4217-87FE-0A84492CE544}" presName="rootComposite1" presStyleCnt="0"/>
      <dgm:spPr/>
    </dgm:pt>
    <dgm:pt modelId="{1C588675-584F-4AE5-B387-792ABD1B3149}" type="pres">
      <dgm:prSet presAssocID="{B6157555-BF40-4217-87FE-0A84492CE544}" presName="rootText1" presStyleLbl="node0" presStyleIdx="0" presStyleCnt="1">
        <dgm:presLayoutVars>
          <dgm:chPref val="3"/>
        </dgm:presLayoutVars>
      </dgm:prSet>
      <dgm:spPr/>
      <dgm:t>
        <a:bodyPr/>
        <a:lstStyle/>
        <a:p>
          <a:endParaRPr lang="ru-RU"/>
        </a:p>
      </dgm:t>
    </dgm:pt>
    <dgm:pt modelId="{F59001C7-F253-45D1-A6F0-9F3B805A3595}" type="pres">
      <dgm:prSet presAssocID="{B6157555-BF40-4217-87FE-0A84492CE544}" presName="rootConnector1" presStyleLbl="node1" presStyleIdx="0" presStyleCnt="0"/>
      <dgm:spPr/>
      <dgm:t>
        <a:bodyPr/>
        <a:lstStyle/>
        <a:p>
          <a:endParaRPr lang="ru-RU"/>
        </a:p>
      </dgm:t>
    </dgm:pt>
    <dgm:pt modelId="{AEB2F2C4-BAC9-45C2-A6B1-93A82A0E359E}" type="pres">
      <dgm:prSet presAssocID="{B6157555-BF40-4217-87FE-0A84492CE544}" presName="hierChild2" presStyleCnt="0"/>
      <dgm:spPr/>
    </dgm:pt>
    <dgm:pt modelId="{61CC2A56-DC6A-459B-A9F2-3165EE4445EF}" type="pres">
      <dgm:prSet presAssocID="{D460CE03-803E-4298-A086-6D0BFC1FE2FE}" presName="Name37" presStyleLbl="parChTrans1D2" presStyleIdx="0" presStyleCnt="3"/>
      <dgm:spPr/>
      <dgm:t>
        <a:bodyPr/>
        <a:lstStyle/>
        <a:p>
          <a:endParaRPr lang="ru-RU"/>
        </a:p>
      </dgm:t>
    </dgm:pt>
    <dgm:pt modelId="{056960BF-8F86-4FA8-9463-F2B2B787B509}" type="pres">
      <dgm:prSet presAssocID="{F730AFEE-DF64-45E3-BEE1-8F8DF2DDB430}" presName="hierRoot2" presStyleCnt="0">
        <dgm:presLayoutVars>
          <dgm:hierBranch val="init"/>
        </dgm:presLayoutVars>
      </dgm:prSet>
      <dgm:spPr/>
    </dgm:pt>
    <dgm:pt modelId="{DD52793C-0F35-4850-AEC6-BF72F3D898F5}" type="pres">
      <dgm:prSet presAssocID="{F730AFEE-DF64-45E3-BEE1-8F8DF2DDB430}" presName="rootComposite" presStyleCnt="0"/>
      <dgm:spPr/>
    </dgm:pt>
    <dgm:pt modelId="{DBBF46E6-F0AF-413E-BF7B-B2D78FE3DB37}" type="pres">
      <dgm:prSet presAssocID="{F730AFEE-DF64-45E3-BEE1-8F8DF2DDB430}" presName="rootText" presStyleLbl="node2" presStyleIdx="0" presStyleCnt="2">
        <dgm:presLayoutVars>
          <dgm:chPref val="3"/>
        </dgm:presLayoutVars>
      </dgm:prSet>
      <dgm:spPr/>
      <dgm:t>
        <a:bodyPr/>
        <a:lstStyle/>
        <a:p>
          <a:endParaRPr lang="ru-RU"/>
        </a:p>
      </dgm:t>
    </dgm:pt>
    <dgm:pt modelId="{684AD48F-987A-43CA-814A-CEA7E52CD9B7}" type="pres">
      <dgm:prSet presAssocID="{F730AFEE-DF64-45E3-BEE1-8F8DF2DDB430}" presName="rootConnector" presStyleLbl="node2" presStyleIdx="0" presStyleCnt="2"/>
      <dgm:spPr/>
      <dgm:t>
        <a:bodyPr/>
        <a:lstStyle/>
        <a:p>
          <a:endParaRPr lang="ru-RU"/>
        </a:p>
      </dgm:t>
    </dgm:pt>
    <dgm:pt modelId="{CFEE8EB1-912E-4AEA-9388-071CDDD2DF62}" type="pres">
      <dgm:prSet presAssocID="{F730AFEE-DF64-45E3-BEE1-8F8DF2DDB430}" presName="hierChild4" presStyleCnt="0"/>
      <dgm:spPr/>
    </dgm:pt>
    <dgm:pt modelId="{C3B33808-9B53-476A-B34E-321E02852B9D}" type="pres">
      <dgm:prSet presAssocID="{F730AFEE-DF64-45E3-BEE1-8F8DF2DDB430}" presName="hierChild5" presStyleCnt="0"/>
      <dgm:spPr/>
    </dgm:pt>
    <dgm:pt modelId="{7842C07A-42EB-446C-862A-6D2670344A3B}" type="pres">
      <dgm:prSet presAssocID="{6B005AF1-B953-49BF-AA24-A61E43793B7E}" presName="Name37" presStyleLbl="parChTrans1D2" presStyleIdx="1" presStyleCnt="3"/>
      <dgm:spPr/>
      <dgm:t>
        <a:bodyPr/>
        <a:lstStyle/>
        <a:p>
          <a:endParaRPr lang="ru-RU"/>
        </a:p>
      </dgm:t>
    </dgm:pt>
    <dgm:pt modelId="{511E6149-C2FC-4C15-AB8B-E1B9FF9A9ADF}" type="pres">
      <dgm:prSet presAssocID="{E82568EE-135F-4617-BEE5-8D253E75413C}" presName="hierRoot2" presStyleCnt="0">
        <dgm:presLayoutVars>
          <dgm:hierBranch val="init"/>
        </dgm:presLayoutVars>
      </dgm:prSet>
      <dgm:spPr/>
    </dgm:pt>
    <dgm:pt modelId="{7EAF5205-687B-4EDA-A996-27F9A90479BC}" type="pres">
      <dgm:prSet presAssocID="{E82568EE-135F-4617-BEE5-8D253E75413C}" presName="rootComposite" presStyleCnt="0"/>
      <dgm:spPr/>
    </dgm:pt>
    <dgm:pt modelId="{0F8C7A1E-DA37-449F-BDB6-2946045DB479}" type="pres">
      <dgm:prSet presAssocID="{E82568EE-135F-4617-BEE5-8D253E75413C}" presName="rootText" presStyleLbl="node2" presStyleIdx="1" presStyleCnt="2">
        <dgm:presLayoutVars>
          <dgm:chPref val="3"/>
        </dgm:presLayoutVars>
      </dgm:prSet>
      <dgm:spPr/>
      <dgm:t>
        <a:bodyPr/>
        <a:lstStyle/>
        <a:p>
          <a:endParaRPr lang="ru-RU"/>
        </a:p>
      </dgm:t>
    </dgm:pt>
    <dgm:pt modelId="{9B64FCE4-34DC-4513-98F3-86FBF235C758}" type="pres">
      <dgm:prSet presAssocID="{E82568EE-135F-4617-BEE5-8D253E75413C}" presName="rootConnector" presStyleLbl="node2" presStyleIdx="1" presStyleCnt="2"/>
      <dgm:spPr/>
      <dgm:t>
        <a:bodyPr/>
        <a:lstStyle/>
        <a:p>
          <a:endParaRPr lang="ru-RU"/>
        </a:p>
      </dgm:t>
    </dgm:pt>
    <dgm:pt modelId="{0396B789-8E84-4149-A627-8F2BA42FDF96}" type="pres">
      <dgm:prSet presAssocID="{E82568EE-135F-4617-BEE5-8D253E75413C}" presName="hierChild4" presStyleCnt="0"/>
      <dgm:spPr/>
    </dgm:pt>
    <dgm:pt modelId="{FF5AACD7-7E20-49D4-B66F-1852CA3A4629}" type="pres">
      <dgm:prSet presAssocID="{E82568EE-135F-4617-BEE5-8D253E75413C}" presName="hierChild5" presStyleCnt="0"/>
      <dgm:spPr/>
    </dgm:pt>
    <dgm:pt modelId="{33622E35-29A5-4A74-823A-8B573F58FBB9}" type="pres">
      <dgm:prSet presAssocID="{B6157555-BF40-4217-87FE-0A84492CE544}" presName="hierChild3" presStyleCnt="0"/>
      <dgm:spPr/>
    </dgm:pt>
    <dgm:pt modelId="{E6559874-4579-4029-9411-39A46E055CD1}" type="pres">
      <dgm:prSet presAssocID="{CBE43597-F98A-4B35-84ED-388EB97F3C28}" presName="Name111" presStyleLbl="parChTrans1D2" presStyleIdx="2" presStyleCnt="3"/>
      <dgm:spPr/>
      <dgm:t>
        <a:bodyPr/>
        <a:lstStyle/>
        <a:p>
          <a:endParaRPr lang="ru-RU"/>
        </a:p>
      </dgm:t>
    </dgm:pt>
    <dgm:pt modelId="{96665B8B-23F3-40E4-B2A4-76CD3F089B4A}" type="pres">
      <dgm:prSet presAssocID="{BFCD290F-DFBC-4C6B-B5FB-E1E15037901F}" presName="hierRoot3" presStyleCnt="0">
        <dgm:presLayoutVars>
          <dgm:hierBranch val="init"/>
        </dgm:presLayoutVars>
      </dgm:prSet>
      <dgm:spPr/>
    </dgm:pt>
    <dgm:pt modelId="{7E3DFA69-50AD-43F3-A518-688BC65F033E}" type="pres">
      <dgm:prSet presAssocID="{BFCD290F-DFBC-4C6B-B5FB-E1E15037901F}" presName="rootComposite3" presStyleCnt="0"/>
      <dgm:spPr/>
    </dgm:pt>
    <dgm:pt modelId="{AD76A3CD-FD98-46A7-9937-47A7C2F5CBBC}" type="pres">
      <dgm:prSet presAssocID="{BFCD290F-DFBC-4C6B-B5FB-E1E15037901F}" presName="rootText3" presStyleLbl="asst1" presStyleIdx="0" presStyleCnt="1">
        <dgm:presLayoutVars>
          <dgm:chPref val="3"/>
        </dgm:presLayoutVars>
      </dgm:prSet>
      <dgm:spPr/>
      <dgm:t>
        <a:bodyPr/>
        <a:lstStyle/>
        <a:p>
          <a:endParaRPr lang="ru-RU"/>
        </a:p>
      </dgm:t>
    </dgm:pt>
    <dgm:pt modelId="{F981D49E-B7AB-4AEA-9857-A617C75ABB2C}" type="pres">
      <dgm:prSet presAssocID="{BFCD290F-DFBC-4C6B-B5FB-E1E15037901F}" presName="rootConnector3" presStyleLbl="asst1" presStyleIdx="0" presStyleCnt="1"/>
      <dgm:spPr/>
      <dgm:t>
        <a:bodyPr/>
        <a:lstStyle/>
        <a:p>
          <a:endParaRPr lang="ru-RU"/>
        </a:p>
      </dgm:t>
    </dgm:pt>
    <dgm:pt modelId="{69CC0A6D-1B69-45CF-9742-167555BB2BE8}" type="pres">
      <dgm:prSet presAssocID="{BFCD290F-DFBC-4C6B-B5FB-E1E15037901F}" presName="hierChild6" presStyleCnt="0"/>
      <dgm:spPr/>
    </dgm:pt>
    <dgm:pt modelId="{738410D2-FCBD-4472-9ECB-22EDA283FCC4}" type="pres">
      <dgm:prSet presAssocID="{BFCD290F-DFBC-4C6B-B5FB-E1E15037901F}" presName="hierChild7" presStyleCnt="0"/>
      <dgm:spPr/>
    </dgm:pt>
  </dgm:ptLst>
  <dgm:cxnLst>
    <dgm:cxn modelId="{DD5AD9D2-C293-4B66-867D-4A42A1C56D5B}" type="presOf" srcId="{D460CE03-803E-4298-A086-6D0BFC1FE2FE}" destId="{61CC2A56-DC6A-459B-A9F2-3165EE4445EF}" srcOrd="0" destOrd="0" presId="urn:microsoft.com/office/officeart/2005/8/layout/orgChart1"/>
    <dgm:cxn modelId="{D659E40C-8558-4217-9359-4B0988742398}" type="presOf" srcId="{BFCD290F-DFBC-4C6B-B5FB-E1E15037901F}" destId="{F981D49E-B7AB-4AEA-9857-A617C75ABB2C}" srcOrd="1" destOrd="0" presId="urn:microsoft.com/office/officeart/2005/8/layout/orgChart1"/>
    <dgm:cxn modelId="{EFE2ED1B-EF2A-45C8-BED7-9DFFE4DB5A24}" type="presOf" srcId="{BFCD290F-DFBC-4C6B-B5FB-E1E15037901F}" destId="{AD76A3CD-FD98-46A7-9937-47A7C2F5CBBC}" srcOrd="0" destOrd="0" presId="urn:microsoft.com/office/officeart/2005/8/layout/orgChart1"/>
    <dgm:cxn modelId="{BBD267E0-7CB6-45AA-89DE-C7CC03AFF7DE}" type="presOf" srcId="{B6157555-BF40-4217-87FE-0A84492CE544}" destId="{1C588675-584F-4AE5-B387-792ABD1B3149}" srcOrd="0" destOrd="0" presId="urn:microsoft.com/office/officeart/2005/8/layout/orgChart1"/>
    <dgm:cxn modelId="{BD775996-E544-43CD-8702-83AF60C32B7C}" type="presOf" srcId="{CBE43597-F98A-4B35-84ED-388EB97F3C28}" destId="{E6559874-4579-4029-9411-39A46E055CD1}" srcOrd="0" destOrd="0" presId="urn:microsoft.com/office/officeart/2005/8/layout/orgChart1"/>
    <dgm:cxn modelId="{011CFF77-0965-4CF5-8999-F3CCD6F3EE5F}" srcId="{B6157555-BF40-4217-87FE-0A84492CE544}" destId="{F730AFEE-DF64-45E3-BEE1-8F8DF2DDB430}" srcOrd="1" destOrd="0" parTransId="{D460CE03-803E-4298-A086-6D0BFC1FE2FE}" sibTransId="{9531C9CD-2BF3-47D2-ABE4-2487CBD1189F}"/>
    <dgm:cxn modelId="{87795106-D106-452F-A246-5230045C8938}" type="presOf" srcId="{E82568EE-135F-4617-BEE5-8D253E75413C}" destId="{9B64FCE4-34DC-4513-98F3-86FBF235C758}" srcOrd="1" destOrd="0" presId="urn:microsoft.com/office/officeart/2005/8/layout/orgChart1"/>
    <dgm:cxn modelId="{ACAFB116-97FA-4689-A4C0-7AE79ACEF930}" type="presOf" srcId="{B6157555-BF40-4217-87FE-0A84492CE544}" destId="{F59001C7-F253-45D1-A6F0-9F3B805A3595}" srcOrd="1" destOrd="0" presId="urn:microsoft.com/office/officeart/2005/8/layout/orgChart1"/>
    <dgm:cxn modelId="{64310685-A6E1-4718-B220-A689A9414628}" type="presOf" srcId="{F730AFEE-DF64-45E3-BEE1-8F8DF2DDB430}" destId="{DBBF46E6-F0AF-413E-BF7B-B2D78FE3DB37}" srcOrd="0" destOrd="0" presId="urn:microsoft.com/office/officeart/2005/8/layout/orgChart1"/>
    <dgm:cxn modelId="{EF4FAF58-8882-45AF-A9B0-9EE8C31F9B88}" srcId="{B6157555-BF40-4217-87FE-0A84492CE544}" destId="{E82568EE-135F-4617-BEE5-8D253E75413C}" srcOrd="2" destOrd="0" parTransId="{6B005AF1-B953-49BF-AA24-A61E43793B7E}" sibTransId="{236B95CE-CE05-4633-BBB6-8CFEEE910755}"/>
    <dgm:cxn modelId="{AC659998-03B4-4875-9594-33CD49944D81}" type="presOf" srcId="{F730AFEE-DF64-45E3-BEE1-8F8DF2DDB430}" destId="{684AD48F-987A-43CA-814A-CEA7E52CD9B7}" srcOrd="1" destOrd="0" presId="urn:microsoft.com/office/officeart/2005/8/layout/orgChart1"/>
    <dgm:cxn modelId="{B6B02025-64CE-4D78-9EFB-AD8AF312FCAF}" srcId="{B6157555-BF40-4217-87FE-0A84492CE544}" destId="{BFCD290F-DFBC-4C6B-B5FB-E1E15037901F}" srcOrd="0" destOrd="0" parTransId="{CBE43597-F98A-4B35-84ED-388EB97F3C28}" sibTransId="{71F5A73F-DD33-44EE-AC95-69E41C9DD1AD}"/>
    <dgm:cxn modelId="{7575F838-D07A-4C1C-B6A1-52DF0CCA7A31}" type="presOf" srcId="{6B005AF1-B953-49BF-AA24-A61E43793B7E}" destId="{7842C07A-42EB-446C-862A-6D2670344A3B}" srcOrd="0" destOrd="0" presId="urn:microsoft.com/office/officeart/2005/8/layout/orgChart1"/>
    <dgm:cxn modelId="{D6FFD82C-0ACA-437A-B245-5D3D1E29E346}" srcId="{74E53DE9-3F8E-429D-9EFE-AB7089B14112}" destId="{B6157555-BF40-4217-87FE-0A84492CE544}" srcOrd="0" destOrd="0" parTransId="{603542BF-794C-4878-82D6-EAAC5249E222}" sibTransId="{F4B5AC1C-3C8A-4B10-881F-3092B6BE1BB0}"/>
    <dgm:cxn modelId="{EC556D56-671A-4522-B02D-520754C1DFF0}" type="presOf" srcId="{74E53DE9-3F8E-429D-9EFE-AB7089B14112}" destId="{3CA6A740-3531-42BC-B5A1-93540697D6B8}" srcOrd="0" destOrd="0" presId="urn:microsoft.com/office/officeart/2005/8/layout/orgChart1"/>
    <dgm:cxn modelId="{C85A49B5-9B4D-4CE9-BDC1-5856CA46B750}" type="presOf" srcId="{E82568EE-135F-4617-BEE5-8D253E75413C}" destId="{0F8C7A1E-DA37-449F-BDB6-2946045DB479}" srcOrd="0" destOrd="0" presId="urn:microsoft.com/office/officeart/2005/8/layout/orgChart1"/>
    <dgm:cxn modelId="{A6691014-5FF7-48B1-AED7-A1D5E26F933A}" type="presParOf" srcId="{3CA6A740-3531-42BC-B5A1-93540697D6B8}" destId="{731312AB-532E-45D1-92A9-810E2A28C517}" srcOrd="0" destOrd="0" presId="urn:microsoft.com/office/officeart/2005/8/layout/orgChart1"/>
    <dgm:cxn modelId="{43295303-5B88-46D9-9CB8-ED215BCC85B8}" type="presParOf" srcId="{731312AB-532E-45D1-92A9-810E2A28C517}" destId="{BE02567E-CA31-4FA2-A0FF-13C4CE2D8BC6}" srcOrd="0" destOrd="0" presId="urn:microsoft.com/office/officeart/2005/8/layout/orgChart1"/>
    <dgm:cxn modelId="{EBBC28AB-57DF-4387-9F8B-F5DE681770E8}" type="presParOf" srcId="{BE02567E-CA31-4FA2-A0FF-13C4CE2D8BC6}" destId="{1C588675-584F-4AE5-B387-792ABD1B3149}" srcOrd="0" destOrd="0" presId="urn:microsoft.com/office/officeart/2005/8/layout/orgChart1"/>
    <dgm:cxn modelId="{454C02ED-47EA-449E-9223-9346B610B808}" type="presParOf" srcId="{BE02567E-CA31-4FA2-A0FF-13C4CE2D8BC6}" destId="{F59001C7-F253-45D1-A6F0-9F3B805A3595}" srcOrd="1" destOrd="0" presId="urn:microsoft.com/office/officeart/2005/8/layout/orgChart1"/>
    <dgm:cxn modelId="{02D80268-C53A-40CA-818A-85AA938D9727}" type="presParOf" srcId="{731312AB-532E-45D1-92A9-810E2A28C517}" destId="{AEB2F2C4-BAC9-45C2-A6B1-93A82A0E359E}" srcOrd="1" destOrd="0" presId="urn:microsoft.com/office/officeart/2005/8/layout/orgChart1"/>
    <dgm:cxn modelId="{2EDA45D9-EC5C-4C64-95CA-7C4F97921FFB}" type="presParOf" srcId="{AEB2F2C4-BAC9-45C2-A6B1-93A82A0E359E}" destId="{61CC2A56-DC6A-459B-A9F2-3165EE4445EF}" srcOrd="0" destOrd="0" presId="urn:microsoft.com/office/officeart/2005/8/layout/orgChart1"/>
    <dgm:cxn modelId="{7CBC8AC6-B508-4846-839F-11F96F55A612}" type="presParOf" srcId="{AEB2F2C4-BAC9-45C2-A6B1-93A82A0E359E}" destId="{056960BF-8F86-4FA8-9463-F2B2B787B509}" srcOrd="1" destOrd="0" presId="urn:microsoft.com/office/officeart/2005/8/layout/orgChart1"/>
    <dgm:cxn modelId="{5E1FBD5E-3C9B-4BD9-A183-C46AEAC00F51}" type="presParOf" srcId="{056960BF-8F86-4FA8-9463-F2B2B787B509}" destId="{DD52793C-0F35-4850-AEC6-BF72F3D898F5}" srcOrd="0" destOrd="0" presId="urn:microsoft.com/office/officeart/2005/8/layout/orgChart1"/>
    <dgm:cxn modelId="{050ECE39-BCF3-495A-8A0E-945D9E9D6ABD}" type="presParOf" srcId="{DD52793C-0F35-4850-AEC6-BF72F3D898F5}" destId="{DBBF46E6-F0AF-413E-BF7B-B2D78FE3DB37}" srcOrd="0" destOrd="0" presId="urn:microsoft.com/office/officeart/2005/8/layout/orgChart1"/>
    <dgm:cxn modelId="{3C233393-0303-4B0F-AFE1-D3808E7076CF}" type="presParOf" srcId="{DD52793C-0F35-4850-AEC6-BF72F3D898F5}" destId="{684AD48F-987A-43CA-814A-CEA7E52CD9B7}" srcOrd="1" destOrd="0" presId="urn:microsoft.com/office/officeart/2005/8/layout/orgChart1"/>
    <dgm:cxn modelId="{26B03700-8F93-441A-BFC5-07D3533ACC29}" type="presParOf" srcId="{056960BF-8F86-4FA8-9463-F2B2B787B509}" destId="{CFEE8EB1-912E-4AEA-9388-071CDDD2DF62}" srcOrd="1" destOrd="0" presId="urn:microsoft.com/office/officeart/2005/8/layout/orgChart1"/>
    <dgm:cxn modelId="{E838419F-F326-4F19-A55F-866464CDFF90}" type="presParOf" srcId="{056960BF-8F86-4FA8-9463-F2B2B787B509}" destId="{C3B33808-9B53-476A-B34E-321E02852B9D}" srcOrd="2" destOrd="0" presId="urn:microsoft.com/office/officeart/2005/8/layout/orgChart1"/>
    <dgm:cxn modelId="{9F7818EE-D4E1-415B-A17E-57CBE4E02519}" type="presParOf" srcId="{AEB2F2C4-BAC9-45C2-A6B1-93A82A0E359E}" destId="{7842C07A-42EB-446C-862A-6D2670344A3B}" srcOrd="2" destOrd="0" presId="urn:microsoft.com/office/officeart/2005/8/layout/orgChart1"/>
    <dgm:cxn modelId="{746C9D36-FE23-4B86-A42A-4DEBBEA882E1}" type="presParOf" srcId="{AEB2F2C4-BAC9-45C2-A6B1-93A82A0E359E}" destId="{511E6149-C2FC-4C15-AB8B-E1B9FF9A9ADF}" srcOrd="3" destOrd="0" presId="urn:microsoft.com/office/officeart/2005/8/layout/orgChart1"/>
    <dgm:cxn modelId="{7FDB5415-F391-4401-8750-622FD23048D5}" type="presParOf" srcId="{511E6149-C2FC-4C15-AB8B-E1B9FF9A9ADF}" destId="{7EAF5205-687B-4EDA-A996-27F9A90479BC}" srcOrd="0" destOrd="0" presId="urn:microsoft.com/office/officeart/2005/8/layout/orgChart1"/>
    <dgm:cxn modelId="{E9AA1477-20C9-4460-A9F0-1DBAB4A4FF9C}" type="presParOf" srcId="{7EAF5205-687B-4EDA-A996-27F9A90479BC}" destId="{0F8C7A1E-DA37-449F-BDB6-2946045DB479}" srcOrd="0" destOrd="0" presId="urn:microsoft.com/office/officeart/2005/8/layout/orgChart1"/>
    <dgm:cxn modelId="{CAA81E82-EE83-43CB-B4F3-B976FB355468}" type="presParOf" srcId="{7EAF5205-687B-4EDA-A996-27F9A90479BC}" destId="{9B64FCE4-34DC-4513-98F3-86FBF235C758}" srcOrd="1" destOrd="0" presId="urn:microsoft.com/office/officeart/2005/8/layout/orgChart1"/>
    <dgm:cxn modelId="{8767170E-9FF3-4B62-B33F-0759DFE76DE5}" type="presParOf" srcId="{511E6149-C2FC-4C15-AB8B-E1B9FF9A9ADF}" destId="{0396B789-8E84-4149-A627-8F2BA42FDF96}" srcOrd="1" destOrd="0" presId="urn:microsoft.com/office/officeart/2005/8/layout/orgChart1"/>
    <dgm:cxn modelId="{3A0E7BBF-64D4-4F50-B61F-8CD17F53B3FF}" type="presParOf" srcId="{511E6149-C2FC-4C15-AB8B-E1B9FF9A9ADF}" destId="{FF5AACD7-7E20-49D4-B66F-1852CA3A4629}" srcOrd="2" destOrd="0" presId="urn:microsoft.com/office/officeart/2005/8/layout/orgChart1"/>
    <dgm:cxn modelId="{868453D8-0298-4819-B49F-FA2861E56F35}" type="presParOf" srcId="{731312AB-532E-45D1-92A9-810E2A28C517}" destId="{33622E35-29A5-4A74-823A-8B573F58FBB9}" srcOrd="2" destOrd="0" presId="urn:microsoft.com/office/officeart/2005/8/layout/orgChart1"/>
    <dgm:cxn modelId="{0623B091-4050-41F8-8FA3-9F26C10BA98B}" type="presParOf" srcId="{33622E35-29A5-4A74-823A-8B573F58FBB9}" destId="{E6559874-4579-4029-9411-39A46E055CD1}" srcOrd="0" destOrd="0" presId="urn:microsoft.com/office/officeart/2005/8/layout/orgChart1"/>
    <dgm:cxn modelId="{6ED417B4-5B20-45A1-B667-23848FDC270B}" type="presParOf" srcId="{33622E35-29A5-4A74-823A-8B573F58FBB9}" destId="{96665B8B-23F3-40E4-B2A4-76CD3F089B4A}" srcOrd="1" destOrd="0" presId="urn:microsoft.com/office/officeart/2005/8/layout/orgChart1"/>
    <dgm:cxn modelId="{336824D0-A50F-4A35-988A-FFE0096889A8}" type="presParOf" srcId="{96665B8B-23F3-40E4-B2A4-76CD3F089B4A}" destId="{7E3DFA69-50AD-43F3-A518-688BC65F033E}" srcOrd="0" destOrd="0" presId="urn:microsoft.com/office/officeart/2005/8/layout/orgChart1"/>
    <dgm:cxn modelId="{834B3144-0B66-46CB-AB6A-5D1DF7827CCE}" type="presParOf" srcId="{7E3DFA69-50AD-43F3-A518-688BC65F033E}" destId="{AD76A3CD-FD98-46A7-9937-47A7C2F5CBBC}" srcOrd="0" destOrd="0" presId="urn:microsoft.com/office/officeart/2005/8/layout/orgChart1"/>
    <dgm:cxn modelId="{68B17B67-D406-48FC-9460-2FD471616C45}" type="presParOf" srcId="{7E3DFA69-50AD-43F3-A518-688BC65F033E}" destId="{F981D49E-B7AB-4AEA-9857-A617C75ABB2C}" srcOrd="1" destOrd="0" presId="urn:microsoft.com/office/officeart/2005/8/layout/orgChart1"/>
    <dgm:cxn modelId="{3F4498A1-3F1F-4FCE-8C44-F51FECDDA08E}" type="presParOf" srcId="{96665B8B-23F3-40E4-B2A4-76CD3F089B4A}" destId="{69CC0A6D-1B69-45CF-9742-167555BB2BE8}" srcOrd="1" destOrd="0" presId="urn:microsoft.com/office/officeart/2005/8/layout/orgChart1"/>
    <dgm:cxn modelId="{1F48AC2C-7E0F-450D-8D4E-51B51874BC06}" type="presParOf" srcId="{96665B8B-23F3-40E4-B2A4-76CD3F089B4A}" destId="{738410D2-FCBD-4472-9ECB-22EDA283FCC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A7485C-6D08-408B-8B2C-E69185A46CE2}"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UA"/>
        </a:p>
      </dgm:t>
    </dgm:pt>
    <dgm:pt modelId="{1D4A4235-D5D6-4407-B651-04506329B7A2}">
      <dgm:prSet phldrT="[Текст]" custT="1"/>
      <dgm:spPr/>
      <dgm:t>
        <a:bodyPr/>
        <a:lstStyle/>
        <a:p>
          <a:r>
            <a:rPr lang="uk-UA" sz="1400" dirty="0">
              <a:solidFill>
                <a:schemeClr val="bg1"/>
              </a:solidFill>
            </a:rPr>
            <a:t>етимологізування власних назв ґрунтується на таких визначальних принципах</a:t>
          </a:r>
          <a:endParaRPr lang="ru-UA" sz="1400" dirty="0">
            <a:solidFill>
              <a:schemeClr val="bg1"/>
            </a:solidFill>
          </a:endParaRPr>
        </a:p>
      </dgm:t>
    </dgm:pt>
    <dgm:pt modelId="{4E9AA9BB-452D-44FD-B2C7-12205EC47533}" type="parTrans" cxnId="{2E9900D3-BE64-4655-88C0-6743E367C676}">
      <dgm:prSet/>
      <dgm:spPr/>
      <dgm:t>
        <a:bodyPr/>
        <a:lstStyle/>
        <a:p>
          <a:endParaRPr lang="ru-UA"/>
        </a:p>
      </dgm:t>
    </dgm:pt>
    <dgm:pt modelId="{C2841424-34CF-405F-8BEA-D8C4F0F29501}" type="sibTrans" cxnId="{2E9900D3-BE64-4655-88C0-6743E367C676}">
      <dgm:prSet/>
      <dgm:spPr/>
      <dgm:t>
        <a:bodyPr/>
        <a:lstStyle/>
        <a:p>
          <a:endParaRPr lang="ru-UA"/>
        </a:p>
      </dgm:t>
    </dgm:pt>
    <dgm:pt modelId="{C756EAD8-2D6A-4AC3-8E35-FB03262C1A3F}">
      <dgm:prSet phldrT="[Текст]" custT="1"/>
      <dgm:spPr/>
      <dgm:t>
        <a:bodyPr/>
        <a:lstStyle/>
        <a:p>
          <a:r>
            <a:rPr lang="uk-UA" sz="1400" dirty="0">
              <a:solidFill>
                <a:schemeClr val="bg1"/>
              </a:solidFill>
            </a:rPr>
            <a:t>визначення словотвірної моделі (типу) назви</a:t>
          </a:r>
          <a:endParaRPr lang="ru-UA" sz="1400" dirty="0">
            <a:solidFill>
              <a:schemeClr val="bg1"/>
            </a:solidFill>
          </a:endParaRPr>
        </a:p>
      </dgm:t>
    </dgm:pt>
    <dgm:pt modelId="{98F06B15-AF4D-41F8-97B8-A49BE6B79C67}" type="parTrans" cxnId="{CD26568F-600D-4506-A32C-3507B8D62A8B}">
      <dgm:prSet/>
      <dgm:spPr/>
      <dgm:t>
        <a:bodyPr/>
        <a:lstStyle/>
        <a:p>
          <a:endParaRPr lang="ru-UA"/>
        </a:p>
      </dgm:t>
    </dgm:pt>
    <dgm:pt modelId="{3AC085E6-CB04-40E1-900F-AE6DE87EAAA9}" type="sibTrans" cxnId="{CD26568F-600D-4506-A32C-3507B8D62A8B}">
      <dgm:prSet/>
      <dgm:spPr/>
      <dgm:t>
        <a:bodyPr/>
        <a:lstStyle/>
        <a:p>
          <a:endParaRPr lang="ru-UA"/>
        </a:p>
      </dgm:t>
    </dgm:pt>
    <dgm:pt modelId="{FA2FFAE2-8899-4560-9805-39C11FF203EE}">
      <dgm:prSet phldrT="[Текст]" custT="1"/>
      <dgm:spPr/>
      <dgm:t>
        <a:bodyPr/>
        <a:lstStyle/>
        <a:p>
          <a:r>
            <a:rPr lang="uk-UA" sz="1400" dirty="0">
              <a:solidFill>
                <a:schemeClr val="bg1"/>
              </a:solidFill>
            </a:rPr>
            <a:t>з’ясування твірних </a:t>
          </a:r>
          <a:r>
            <a:rPr lang="uk-UA" sz="1400" dirty="0" err="1">
              <a:solidFill>
                <a:schemeClr val="bg1"/>
              </a:solidFill>
            </a:rPr>
            <a:t>апелятивів</a:t>
          </a:r>
          <a:endParaRPr lang="ru-UA" sz="1400" dirty="0">
            <a:solidFill>
              <a:schemeClr val="bg1"/>
            </a:solidFill>
          </a:endParaRPr>
        </a:p>
      </dgm:t>
    </dgm:pt>
    <dgm:pt modelId="{167BC60B-7BE2-4093-8CD8-FF9603186E16}" type="parTrans" cxnId="{09EED95B-CAD7-4206-A097-7B6753363077}">
      <dgm:prSet/>
      <dgm:spPr/>
      <dgm:t>
        <a:bodyPr/>
        <a:lstStyle/>
        <a:p>
          <a:endParaRPr lang="ru-UA"/>
        </a:p>
      </dgm:t>
    </dgm:pt>
    <dgm:pt modelId="{4D4603E3-320F-46FD-A4F9-12D5BEBBC3B0}" type="sibTrans" cxnId="{09EED95B-CAD7-4206-A097-7B6753363077}">
      <dgm:prSet/>
      <dgm:spPr/>
      <dgm:t>
        <a:bodyPr/>
        <a:lstStyle/>
        <a:p>
          <a:endParaRPr lang="ru-UA"/>
        </a:p>
      </dgm:t>
    </dgm:pt>
    <dgm:pt modelId="{6A62984B-3318-483E-9952-19D050ADEF2D}">
      <dgm:prSet phldrT="[Текст]" custT="1"/>
      <dgm:spPr/>
      <dgm:t>
        <a:bodyPr/>
        <a:lstStyle/>
        <a:p>
          <a:r>
            <a:rPr lang="uk-UA" sz="1400" dirty="0">
              <a:solidFill>
                <a:schemeClr val="bg1"/>
              </a:solidFill>
            </a:rPr>
            <a:t>виявлення семантичної мотивації </a:t>
          </a:r>
          <a:r>
            <a:rPr lang="uk-UA" sz="1400" dirty="0" err="1">
              <a:solidFill>
                <a:schemeClr val="bg1"/>
              </a:solidFill>
            </a:rPr>
            <a:t>оніма</a:t>
          </a:r>
          <a:r>
            <a:rPr lang="uk-UA" sz="1400" dirty="0">
              <a:solidFill>
                <a:schemeClr val="bg1"/>
              </a:solidFill>
            </a:rPr>
            <a:t>, у зв’язку з чим часто виникає потреба етимологізування самого </a:t>
          </a:r>
          <a:r>
            <a:rPr lang="uk-UA" sz="1400" dirty="0" err="1">
              <a:solidFill>
                <a:schemeClr val="bg1"/>
              </a:solidFill>
            </a:rPr>
            <a:t>апелятива</a:t>
          </a:r>
          <a:endParaRPr lang="ru-UA" sz="1400" dirty="0">
            <a:solidFill>
              <a:schemeClr val="bg1"/>
            </a:solidFill>
          </a:endParaRPr>
        </a:p>
      </dgm:t>
    </dgm:pt>
    <dgm:pt modelId="{41F810D7-1E60-4938-9C75-40DC1DFD21BA}" type="parTrans" cxnId="{104CBD64-13B7-4B74-963B-1CF086F21798}">
      <dgm:prSet/>
      <dgm:spPr/>
      <dgm:t>
        <a:bodyPr/>
        <a:lstStyle/>
        <a:p>
          <a:endParaRPr lang="ru-UA"/>
        </a:p>
      </dgm:t>
    </dgm:pt>
    <dgm:pt modelId="{51A9D57F-3889-4A53-B816-A414955FEF8F}" type="sibTrans" cxnId="{104CBD64-13B7-4B74-963B-1CF086F21798}">
      <dgm:prSet/>
      <dgm:spPr/>
      <dgm:t>
        <a:bodyPr/>
        <a:lstStyle/>
        <a:p>
          <a:endParaRPr lang="ru-UA"/>
        </a:p>
      </dgm:t>
    </dgm:pt>
    <dgm:pt modelId="{416F8F35-277D-46E2-A1DB-429DBAE22214}" type="pres">
      <dgm:prSet presAssocID="{61A7485C-6D08-408B-8B2C-E69185A46CE2}" presName="hierChild1" presStyleCnt="0">
        <dgm:presLayoutVars>
          <dgm:orgChart val="1"/>
          <dgm:chPref val="1"/>
          <dgm:dir/>
          <dgm:animOne val="branch"/>
          <dgm:animLvl val="lvl"/>
          <dgm:resizeHandles/>
        </dgm:presLayoutVars>
      </dgm:prSet>
      <dgm:spPr/>
      <dgm:t>
        <a:bodyPr/>
        <a:lstStyle/>
        <a:p>
          <a:endParaRPr lang="ru-RU"/>
        </a:p>
      </dgm:t>
    </dgm:pt>
    <dgm:pt modelId="{44A33F57-D959-4BD2-B5D3-17484FFD3759}" type="pres">
      <dgm:prSet presAssocID="{1D4A4235-D5D6-4407-B651-04506329B7A2}" presName="hierRoot1" presStyleCnt="0">
        <dgm:presLayoutVars>
          <dgm:hierBranch val="init"/>
        </dgm:presLayoutVars>
      </dgm:prSet>
      <dgm:spPr/>
    </dgm:pt>
    <dgm:pt modelId="{12CF5838-852E-43A5-A740-949964E3B068}" type="pres">
      <dgm:prSet presAssocID="{1D4A4235-D5D6-4407-B651-04506329B7A2}" presName="rootComposite1" presStyleCnt="0"/>
      <dgm:spPr/>
    </dgm:pt>
    <dgm:pt modelId="{54C59515-F134-48EB-BCB1-D19B0D9AAD44}" type="pres">
      <dgm:prSet presAssocID="{1D4A4235-D5D6-4407-B651-04506329B7A2}" presName="rootText1" presStyleLbl="node0" presStyleIdx="0" presStyleCnt="1" custScaleY="135842">
        <dgm:presLayoutVars>
          <dgm:chPref val="3"/>
        </dgm:presLayoutVars>
      </dgm:prSet>
      <dgm:spPr/>
      <dgm:t>
        <a:bodyPr/>
        <a:lstStyle/>
        <a:p>
          <a:endParaRPr lang="ru-RU"/>
        </a:p>
      </dgm:t>
    </dgm:pt>
    <dgm:pt modelId="{7FBDDCF1-2AC9-4514-9526-13871A5E08EB}" type="pres">
      <dgm:prSet presAssocID="{1D4A4235-D5D6-4407-B651-04506329B7A2}" presName="rootConnector1" presStyleLbl="node1" presStyleIdx="0" presStyleCnt="0"/>
      <dgm:spPr/>
      <dgm:t>
        <a:bodyPr/>
        <a:lstStyle/>
        <a:p>
          <a:endParaRPr lang="ru-RU"/>
        </a:p>
      </dgm:t>
    </dgm:pt>
    <dgm:pt modelId="{3FCE1737-7850-4D60-91F8-7680C07DC2B1}" type="pres">
      <dgm:prSet presAssocID="{1D4A4235-D5D6-4407-B651-04506329B7A2}" presName="hierChild2" presStyleCnt="0"/>
      <dgm:spPr/>
    </dgm:pt>
    <dgm:pt modelId="{59FE74BC-D027-4A35-8379-CB295BD27C38}" type="pres">
      <dgm:prSet presAssocID="{98F06B15-AF4D-41F8-97B8-A49BE6B79C67}" presName="Name37" presStyleLbl="parChTrans1D2" presStyleIdx="0" presStyleCnt="3"/>
      <dgm:spPr/>
      <dgm:t>
        <a:bodyPr/>
        <a:lstStyle/>
        <a:p>
          <a:endParaRPr lang="ru-RU"/>
        </a:p>
      </dgm:t>
    </dgm:pt>
    <dgm:pt modelId="{09C08933-92B6-41FC-A86A-64650AF85DF0}" type="pres">
      <dgm:prSet presAssocID="{C756EAD8-2D6A-4AC3-8E35-FB03262C1A3F}" presName="hierRoot2" presStyleCnt="0">
        <dgm:presLayoutVars>
          <dgm:hierBranch val="init"/>
        </dgm:presLayoutVars>
      </dgm:prSet>
      <dgm:spPr/>
    </dgm:pt>
    <dgm:pt modelId="{61B1B3A2-9479-4217-808B-404ED37F703A}" type="pres">
      <dgm:prSet presAssocID="{C756EAD8-2D6A-4AC3-8E35-FB03262C1A3F}" presName="rootComposite" presStyleCnt="0"/>
      <dgm:spPr/>
    </dgm:pt>
    <dgm:pt modelId="{074FCA43-62EC-4FE1-BD3E-0E34C29F1FEC}" type="pres">
      <dgm:prSet presAssocID="{C756EAD8-2D6A-4AC3-8E35-FB03262C1A3F}" presName="rootText" presStyleLbl="node2" presStyleIdx="0" presStyleCnt="3">
        <dgm:presLayoutVars>
          <dgm:chPref val="3"/>
        </dgm:presLayoutVars>
      </dgm:prSet>
      <dgm:spPr/>
      <dgm:t>
        <a:bodyPr/>
        <a:lstStyle/>
        <a:p>
          <a:endParaRPr lang="ru-RU"/>
        </a:p>
      </dgm:t>
    </dgm:pt>
    <dgm:pt modelId="{B2FA59C2-2CBB-4007-8A88-8906C3517E4F}" type="pres">
      <dgm:prSet presAssocID="{C756EAD8-2D6A-4AC3-8E35-FB03262C1A3F}" presName="rootConnector" presStyleLbl="node2" presStyleIdx="0" presStyleCnt="3"/>
      <dgm:spPr/>
      <dgm:t>
        <a:bodyPr/>
        <a:lstStyle/>
        <a:p>
          <a:endParaRPr lang="ru-RU"/>
        </a:p>
      </dgm:t>
    </dgm:pt>
    <dgm:pt modelId="{19ED8B41-10A9-485B-B534-E9D00EA5DBD1}" type="pres">
      <dgm:prSet presAssocID="{C756EAD8-2D6A-4AC3-8E35-FB03262C1A3F}" presName="hierChild4" presStyleCnt="0"/>
      <dgm:spPr/>
    </dgm:pt>
    <dgm:pt modelId="{CD25D74F-8143-4E06-9D15-DBDF874AB8EE}" type="pres">
      <dgm:prSet presAssocID="{C756EAD8-2D6A-4AC3-8E35-FB03262C1A3F}" presName="hierChild5" presStyleCnt="0"/>
      <dgm:spPr/>
    </dgm:pt>
    <dgm:pt modelId="{7D65F5FC-F6CA-4A08-806E-EB949A963234}" type="pres">
      <dgm:prSet presAssocID="{167BC60B-7BE2-4093-8CD8-FF9603186E16}" presName="Name37" presStyleLbl="parChTrans1D2" presStyleIdx="1" presStyleCnt="3"/>
      <dgm:spPr/>
      <dgm:t>
        <a:bodyPr/>
        <a:lstStyle/>
        <a:p>
          <a:endParaRPr lang="ru-RU"/>
        </a:p>
      </dgm:t>
    </dgm:pt>
    <dgm:pt modelId="{9CC13109-FEDF-4F02-AEDC-DB5B3D13855C}" type="pres">
      <dgm:prSet presAssocID="{FA2FFAE2-8899-4560-9805-39C11FF203EE}" presName="hierRoot2" presStyleCnt="0">
        <dgm:presLayoutVars>
          <dgm:hierBranch val="init"/>
        </dgm:presLayoutVars>
      </dgm:prSet>
      <dgm:spPr/>
    </dgm:pt>
    <dgm:pt modelId="{8B0C4383-76BD-424B-A2C0-2FC95E295AB2}" type="pres">
      <dgm:prSet presAssocID="{FA2FFAE2-8899-4560-9805-39C11FF203EE}" presName="rootComposite" presStyleCnt="0"/>
      <dgm:spPr/>
    </dgm:pt>
    <dgm:pt modelId="{5732426B-F0A8-4BDB-9833-B2013E66DCD4}" type="pres">
      <dgm:prSet presAssocID="{FA2FFAE2-8899-4560-9805-39C11FF203EE}" presName="rootText" presStyleLbl="node2" presStyleIdx="1" presStyleCnt="3">
        <dgm:presLayoutVars>
          <dgm:chPref val="3"/>
        </dgm:presLayoutVars>
      </dgm:prSet>
      <dgm:spPr/>
      <dgm:t>
        <a:bodyPr/>
        <a:lstStyle/>
        <a:p>
          <a:endParaRPr lang="ru-RU"/>
        </a:p>
      </dgm:t>
    </dgm:pt>
    <dgm:pt modelId="{5D0FD27D-E3D8-45C9-B08B-D5B93948DB02}" type="pres">
      <dgm:prSet presAssocID="{FA2FFAE2-8899-4560-9805-39C11FF203EE}" presName="rootConnector" presStyleLbl="node2" presStyleIdx="1" presStyleCnt="3"/>
      <dgm:spPr/>
      <dgm:t>
        <a:bodyPr/>
        <a:lstStyle/>
        <a:p>
          <a:endParaRPr lang="ru-RU"/>
        </a:p>
      </dgm:t>
    </dgm:pt>
    <dgm:pt modelId="{D669E7CA-F50A-4049-9918-347CD2A75DF7}" type="pres">
      <dgm:prSet presAssocID="{FA2FFAE2-8899-4560-9805-39C11FF203EE}" presName="hierChild4" presStyleCnt="0"/>
      <dgm:spPr/>
    </dgm:pt>
    <dgm:pt modelId="{7FC909D3-9ABF-4188-96AF-758B5478A46B}" type="pres">
      <dgm:prSet presAssocID="{FA2FFAE2-8899-4560-9805-39C11FF203EE}" presName="hierChild5" presStyleCnt="0"/>
      <dgm:spPr/>
    </dgm:pt>
    <dgm:pt modelId="{135D0D96-355B-4A0B-A3EE-4166CDC61533}" type="pres">
      <dgm:prSet presAssocID="{41F810D7-1E60-4938-9C75-40DC1DFD21BA}" presName="Name37" presStyleLbl="parChTrans1D2" presStyleIdx="2" presStyleCnt="3"/>
      <dgm:spPr/>
      <dgm:t>
        <a:bodyPr/>
        <a:lstStyle/>
        <a:p>
          <a:endParaRPr lang="ru-RU"/>
        </a:p>
      </dgm:t>
    </dgm:pt>
    <dgm:pt modelId="{EA851EC2-C9FC-41E2-814F-326D08BCF572}" type="pres">
      <dgm:prSet presAssocID="{6A62984B-3318-483E-9952-19D050ADEF2D}" presName="hierRoot2" presStyleCnt="0">
        <dgm:presLayoutVars>
          <dgm:hierBranch val="init"/>
        </dgm:presLayoutVars>
      </dgm:prSet>
      <dgm:spPr/>
    </dgm:pt>
    <dgm:pt modelId="{8F750C00-D57B-4300-9B8D-6F3BD947A619}" type="pres">
      <dgm:prSet presAssocID="{6A62984B-3318-483E-9952-19D050ADEF2D}" presName="rootComposite" presStyleCnt="0"/>
      <dgm:spPr/>
    </dgm:pt>
    <dgm:pt modelId="{CE25DAC5-973D-491E-873B-5F6C34162113}" type="pres">
      <dgm:prSet presAssocID="{6A62984B-3318-483E-9952-19D050ADEF2D}" presName="rootText" presStyleLbl="node2" presStyleIdx="2" presStyleCnt="3">
        <dgm:presLayoutVars>
          <dgm:chPref val="3"/>
        </dgm:presLayoutVars>
      </dgm:prSet>
      <dgm:spPr/>
      <dgm:t>
        <a:bodyPr/>
        <a:lstStyle/>
        <a:p>
          <a:endParaRPr lang="ru-RU"/>
        </a:p>
      </dgm:t>
    </dgm:pt>
    <dgm:pt modelId="{7A9C1CA6-EB4F-4828-A80F-A2F304ABEEE1}" type="pres">
      <dgm:prSet presAssocID="{6A62984B-3318-483E-9952-19D050ADEF2D}" presName="rootConnector" presStyleLbl="node2" presStyleIdx="2" presStyleCnt="3"/>
      <dgm:spPr/>
      <dgm:t>
        <a:bodyPr/>
        <a:lstStyle/>
        <a:p>
          <a:endParaRPr lang="ru-RU"/>
        </a:p>
      </dgm:t>
    </dgm:pt>
    <dgm:pt modelId="{46E12471-BF34-4E4A-AF20-1878F42F5D93}" type="pres">
      <dgm:prSet presAssocID="{6A62984B-3318-483E-9952-19D050ADEF2D}" presName="hierChild4" presStyleCnt="0"/>
      <dgm:spPr/>
    </dgm:pt>
    <dgm:pt modelId="{C7D13183-490E-4D69-A670-FA29A187DEDC}" type="pres">
      <dgm:prSet presAssocID="{6A62984B-3318-483E-9952-19D050ADEF2D}" presName="hierChild5" presStyleCnt="0"/>
      <dgm:spPr/>
    </dgm:pt>
    <dgm:pt modelId="{7F2356E7-7717-4194-83CA-CF7062ECBEEB}" type="pres">
      <dgm:prSet presAssocID="{1D4A4235-D5D6-4407-B651-04506329B7A2}" presName="hierChild3" presStyleCnt="0"/>
      <dgm:spPr/>
    </dgm:pt>
  </dgm:ptLst>
  <dgm:cxnLst>
    <dgm:cxn modelId="{2E9900D3-BE64-4655-88C0-6743E367C676}" srcId="{61A7485C-6D08-408B-8B2C-E69185A46CE2}" destId="{1D4A4235-D5D6-4407-B651-04506329B7A2}" srcOrd="0" destOrd="0" parTransId="{4E9AA9BB-452D-44FD-B2C7-12205EC47533}" sibTransId="{C2841424-34CF-405F-8BEA-D8C4F0F29501}"/>
    <dgm:cxn modelId="{3C9D60A1-2416-4B14-811A-285342BC8030}" type="presOf" srcId="{98F06B15-AF4D-41F8-97B8-A49BE6B79C67}" destId="{59FE74BC-D027-4A35-8379-CB295BD27C38}" srcOrd="0" destOrd="0" presId="urn:microsoft.com/office/officeart/2005/8/layout/orgChart1"/>
    <dgm:cxn modelId="{09EED95B-CAD7-4206-A097-7B6753363077}" srcId="{1D4A4235-D5D6-4407-B651-04506329B7A2}" destId="{FA2FFAE2-8899-4560-9805-39C11FF203EE}" srcOrd="1" destOrd="0" parTransId="{167BC60B-7BE2-4093-8CD8-FF9603186E16}" sibTransId="{4D4603E3-320F-46FD-A4F9-12D5BEBBC3B0}"/>
    <dgm:cxn modelId="{68CC9F9F-4E0D-4A40-94CB-C9B3215015B2}" type="presOf" srcId="{FA2FFAE2-8899-4560-9805-39C11FF203EE}" destId="{5D0FD27D-E3D8-45C9-B08B-D5B93948DB02}" srcOrd="1" destOrd="0" presId="urn:microsoft.com/office/officeart/2005/8/layout/orgChart1"/>
    <dgm:cxn modelId="{104CBD64-13B7-4B74-963B-1CF086F21798}" srcId="{1D4A4235-D5D6-4407-B651-04506329B7A2}" destId="{6A62984B-3318-483E-9952-19D050ADEF2D}" srcOrd="2" destOrd="0" parTransId="{41F810D7-1E60-4938-9C75-40DC1DFD21BA}" sibTransId="{51A9D57F-3889-4A53-B816-A414955FEF8F}"/>
    <dgm:cxn modelId="{CD26568F-600D-4506-A32C-3507B8D62A8B}" srcId="{1D4A4235-D5D6-4407-B651-04506329B7A2}" destId="{C756EAD8-2D6A-4AC3-8E35-FB03262C1A3F}" srcOrd="0" destOrd="0" parTransId="{98F06B15-AF4D-41F8-97B8-A49BE6B79C67}" sibTransId="{3AC085E6-CB04-40E1-900F-AE6DE87EAAA9}"/>
    <dgm:cxn modelId="{E0CB4C76-9F07-4945-A0D0-D7F4A2CB7B57}" type="presOf" srcId="{167BC60B-7BE2-4093-8CD8-FF9603186E16}" destId="{7D65F5FC-F6CA-4A08-806E-EB949A963234}" srcOrd="0" destOrd="0" presId="urn:microsoft.com/office/officeart/2005/8/layout/orgChart1"/>
    <dgm:cxn modelId="{CE92E00B-08AF-439E-83CB-2E8C979B17A7}" type="presOf" srcId="{6A62984B-3318-483E-9952-19D050ADEF2D}" destId="{CE25DAC5-973D-491E-873B-5F6C34162113}" srcOrd="0" destOrd="0" presId="urn:microsoft.com/office/officeart/2005/8/layout/orgChart1"/>
    <dgm:cxn modelId="{8945D904-CBD1-459D-89FA-8AF611EEC912}" type="presOf" srcId="{1D4A4235-D5D6-4407-B651-04506329B7A2}" destId="{7FBDDCF1-2AC9-4514-9526-13871A5E08EB}" srcOrd="1" destOrd="0" presId="urn:microsoft.com/office/officeart/2005/8/layout/orgChart1"/>
    <dgm:cxn modelId="{226E879E-3A3B-4AE3-A9EF-792582A76887}" type="presOf" srcId="{6A62984B-3318-483E-9952-19D050ADEF2D}" destId="{7A9C1CA6-EB4F-4828-A80F-A2F304ABEEE1}" srcOrd="1" destOrd="0" presId="urn:microsoft.com/office/officeart/2005/8/layout/orgChart1"/>
    <dgm:cxn modelId="{3077238D-5FDE-47B6-8DA8-B8FB33696FA9}" type="presOf" srcId="{C756EAD8-2D6A-4AC3-8E35-FB03262C1A3F}" destId="{074FCA43-62EC-4FE1-BD3E-0E34C29F1FEC}" srcOrd="0" destOrd="0" presId="urn:microsoft.com/office/officeart/2005/8/layout/orgChart1"/>
    <dgm:cxn modelId="{0880DA21-F7A1-4FA7-A324-22480112AF3A}" type="presOf" srcId="{41F810D7-1E60-4938-9C75-40DC1DFD21BA}" destId="{135D0D96-355B-4A0B-A3EE-4166CDC61533}" srcOrd="0" destOrd="0" presId="urn:microsoft.com/office/officeart/2005/8/layout/orgChart1"/>
    <dgm:cxn modelId="{6B4BA428-44B4-4375-88B6-43D6AF3FC148}" type="presOf" srcId="{FA2FFAE2-8899-4560-9805-39C11FF203EE}" destId="{5732426B-F0A8-4BDB-9833-B2013E66DCD4}" srcOrd="0" destOrd="0" presId="urn:microsoft.com/office/officeart/2005/8/layout/orgChart1"/>
    <dgm:cxn modelId="{F335BD69-03C9-4001-8F25-F78202F6B8F6}" type="presOf" srcId="{61A7485C-6D08-408B-8B2C-E69185A46CE2}" destId="{416F8F35-277D-46E2-A1DB-429DBAE22214}" srcOrd="0" destOrd="0" presId="urn:microsoft.com/office/officeart/2005/8/layout/orgChart1"/>
    <dgm:cxn modelId="{1F14986E-4DDD-4E82-8336-3BF3683BFAEF}" type="presOf" srcId="{C756EAD8-2D6A-4AC3-8E35-FB03262C1A3F}" destId="{B2FA59C2-2CBB-4007-8A88-8906C3517E4F}" srcOrd="1" destOrd="0" presId="urn:microsoft.com/office/officeart/2005/8/layout/orgChart1"/>
    <dgm:cxn modelId="{16420F42-B5E8-4D6F-961D-34BB8E30832E}" type="presOf" srcId="{1D4A4235-D5D6-4407-B651-04506329B7A2}" destId="{54C59515-F134-48EB-BCB1-D19B0D9AAD44}" srcOrd="0" destOrd="0" presId="urn:microsoft.com/office/officeart/2005/8/layout/orgChart1"/>
    <dgm:cxn modelId="{7E251C8D-782D-44F1-A430-677994B67A46}" type="presParOf" srcId="{416F8F35-277D-46E2-A1DB-429DBAE22214}" destId="{44A33F57-D959-4BD2-B5D3-17484FFD3759}" srcOrd="0" destOrd="0" presId="urn:microsoft.com/office/officeart/2005/8/layout/orgChart1"/>
    <dgm:cxn modelId="{F587E3D3-E03F-4B50-9B06-6F3248E536D2}" type="presParOf" srcId="{44A33F57-D959-4BD2-B5D3-17484FFD3759}" destId="{12CF5838-852E-43A5-A740-949964E3B068}" srcOrd="0" destOrd="0" presId="urn:microsoft.com/office/officeart/2005/8/layout/orgChart1"/>
    <dgm:cxn modelId="{65A2BE79-888A-40E0-ACEF-6F5D77CEE36B}" type="presParOf" srcId="{12CF5838-852E-43A5-A740-949964E3B068}" destId="{54C59515-F134-48EB-BCB1-D19B0D9AAD44}" srcOrd="0" destOrd="0" presId="urn:microsoft.com/office/officeart/2005/8/layout/orgChart1"/>
    <dgm:cxn modelId="{A9BFEB02-80E9-4798-B566-CC5596AF35A2}" type="presParOf" srcId="{12CF5838-852E-43A5-A740-949964E3B068}" destId="{7FBDDCF1-2AC9-4514-9526-13871A5E08EB}" srcOrd="1" destOrd="0" presId="urn:microsoft.com/office/officeart/2005/8/layout/orgChart1"/>
    <dgm:cxn modelId="{5F703ED3-32AE-492C-9739-889CBEC28FD9}" type="presParOf" srcId="{44A33F57-D959-4BD2-B5D3-17484FFD3759}" destId="{3FCE1737-7850-4D60-91F8-7680C07DC2B1}" srcOrd="1" destOrd="0" presId="urn:microsoft.com/office/officeart/2005/8/layout/orgChart1"/>
    <dgm:cxn modelId="{F705B19B-9469-4668-A1EE-D0820C90B479}" type="presParOf" srcId="{3FCE1737-7850-4D60-91F8-7680C07DC2B1}" destId="{59FE74BC-D027-4A35-8379-CB295BD27C38}" srcOrd="0" destOrd="0" presId="urn:microsoft.com/office/officeart/2005/8/layout/orgChart1"/>
    <dgm:cxn modelId="{450158B7-CA0B-4DC2-946A-0B17AAEDCCC1}" type="presParOf" srcId="{3FCE1737-7850-4D60-91F8-7680C07DC2B1}" destId="{09C08933-92B6-41FC-A86A-64650AF85DF0}" srcOrd="1" destOrd="0" presId="urn:microsoft.com/office/officeart/2005/8/layout/orgChart1"/>
    <dgm:cxn modelId="{6A198176-8DF3-40FC-A6AF-89AFA0D47454}" type="presParOf" srcId="{09C08933-92B6-41FC-A86A-64650AF85DF0}" destId="{61B1B3A2-9479-4217-808B-404ED37F703A}" srcOrd="0" destOrd="0" presId="urn:microsoft.com/office/officeart/2005/8/layout/orgChart1"/>
    <dgm:cxn modelId="{DAC010CA-F4A8-4137-BAD7-46EE6537090E}" type="presParOf" srcId="{61B1B3A2-9479-4217-808B-404ED37F703A}" destId="{074FCA43-62EC-4FE1-BD3E-0E34C29F1FEC}" srcOrd="0" destOrd="0" presId="urn:microsoft.com/office/officeart/2005/8/layout/orgChart1"/>
    <dgm:cxn modelId="{337955D4-3B84-4D69-A39E-2D53BB0C3675}" type="presParOf" srcId="{61B1B3A2-9479-4217-808B-404ED37F703A}" destId="{B2FA59C2-2CBB-4007-8A88-8906C3517E4F}" srcOrd="1" destOrd="0" presId="urn:microsoft.com/office/officeart/2005/8/layout/orgChart1"/>
    <dgm:cxn modelId="{838EB56A-7A23-4F6E-83B9-E3A4CA9E47DA}" type="presParOf" srcId="{09C08933-92B6-41FC-A86A-64650AF85DF0}" destId="{19ED8B41-10A9-485B-B534-E9D00EA5DBD1}" srcOrd="1" destOrd="0" presId="urn:microsoft.com/office/officeart/2005/8/layout/orgChart1"/>
    <dgm:cxn modelId="{656B759C-2AA2-4342-980A-357866E88D30}" type="presParOf" srcId="{09C08933-92B6-41FC-A86A-64650AF85DF0}" destId="{CD25D74F-8143-4E06-9D15-DBDF874AB8EE}" srcOrd="2" destOrd="0" presId="urn:microsoft.com/office/officeart/2005/8/layout/orgChart1"/>
    <dgm:cxn modelId="{60CA279C-6B67-4CE7-B82B-DD01B2274CE1}" type="presParOf" srcId="{3FCE1737-7850-4D60-91F8-7680C07DC2B1}" destId="{7D65F5FC-F6CA-4A08-806E-EB949A963234}" srcOrd="2" destOrd="0" presId="urn:microsoft.com/office/officeart/2005/8/layout/orgChart1"/>
    <dgm:cxn modelId="{2D3497D2-7745-4204-8286-42C994BB57BF}" type="presParOf" srcId="{3FCE1737-7850-4D60-91F8-7680C07DC2B1}" destId="{9CC13109-FEDF-4F02-AEDC-DB5B3D13855C}" srcOrd="3" destOrd="0" presId="urn:microsoft.com/office/officeart/2005/8/layout/orgChart1"/>
    <dgm:cxn modelId="{2D4A4D15-23A4-45F1-8069-9E288F3AEC81}" type="presParOf" srcId="{9CC13109-FEDF-4F02-AEDC-DB5B3D13855C}" destId="{8B0C4383-76BD-424B-A2C0-2FC95E295AB2}" srcOrd="0" destOrd="0" presId="urn:microsoft.com/office/officeart/2005/8/layout/orgChart1"/>
    <dgm:cxn modelId="{B65CD1E9-8FBE-47CB-ABC1-EC67CAAF504B}" type="presParOf" srcId="{8B0C4383-76BD-424B-A2C0-2FC95E295AB2}" destId="{5732426B-F0A8-4BDB-9833-B2013E66DCD4}" srcOrd="0" destOrd="0" presId="urn:microsoft.com/office/officeart/2005/8/layout/orgChart1"/>
    <dgm:cxn modelId="{3A110191-A725-407F-8765-5B2511A7D58A}" type="presParOf" srcId="{8B0C4383-76BD-424B-A2C0-2FC95E295AB2}" destId="{5D0FD27D-E3D8-45C9-B08B-D5B93948DB02}" srcOrd="1" destOrd="0" presId="urn:microsoft.com/office/officeart/2005/8/layout/orgChart1"/>
    <dgm:cxn modelId="{6A316335-2264-46EF-8E20-C3EA91B3963E}" type="presParOf" srcId="{9CC13109-FEDF-4F02-AEDC-DB5B3D13855C}" destId="{D669E7CA-F50A-4049-9918-347CD2A75DF7}" srcOrd="1" destOrd="0" presId="urn:microsoft.com/office/officeart/2005/8/layout/orgChart1"/>
    <dgm:cxn modelId="{072B094C-D0DC-41D8-ADAE-8ADFB0C5FFD7}" type="presParOf" srcId="{9CC13109-FEDF-4F02-AEDC-DB5B3D13855C}" destId="{7FC909D3-9ABF-4188-96AF-758B5478A46B}" srcOrd="2" destOrd="0" presId="urn:microsoft.com/office/officeart/2005/8/layout/orgChart1"/>
    <dgm:cxn modelId="{A4AF809A-60D2-45C5-BEDE-0E581F0194BF}" type="presParOf" srcId="{3FCE1737-7850-4D60-91F8-7680C07DC2B1}" destId="{135D0D96-355B-4A0B-A3EE-4166CDC61533}" srcOrd="4" destOrd="0" presId="urn:microsoft.com/office/officeart/2005/8/layout/orgChart1"/>
    <dgm:cxn modelId="{1CFEE77C-E9F2-43B8-B6CF-424D6C771634}" type="presParOf" srcId="{3FCE1737-7850-4D60-91F8-7680C07DC2B1}" destId="{EA851EC2-C9FC-41E2-814F-326D08BCF572}" srcOrd="5" destOrd="0" presId="urn:microsoft.com/office/officeart/2005/8/layout/orgChart1"/>
    <dgm:cxn modelId="{DDFDE794-3C0E-4BE9-ACD6-E284A940E267}" type="presParOf" srcId="{EA851EC2-C9FC-41E2-814F-326D08BCF572}" destId="{8F750C00-D57B-4300-9B8D-6F3BD947A619}" srcOrd="0" destOrd="0" presId="urn:microsoft.com/office/officeart/2005/8/layout/orgChart1"/>
    <dgm:cxn modelId="{3B982A60-B7D8-4598-870E-72CCB8B75812}" type="presParOf" srcId="{8F750C00-D57B-4300-9B8D-6F3BD947A619}" destId="{CE25DAC5-973D-491E-873B-5F6C34162113}" srcOrd="0" destOrd="0" presId="urn:microsoft.com/office/officeart/2005/8/layout/orgChart1"/>
    <dgm:cxn modelId="{076AC4AA-2082-445B-A77D-D44B508B97F3}" type="presParOf" srcId="{8F750C00-D57B-4300-9B8D-6F3BD947A619}" destId="{7A9C1CA6-EB4F-4828-A80F-A2F304ABEEE1}" srcOrd="1" destOrd="0" presId="urn:microsoft.com/office/officeart/2005/8/layout/orgChart1"/>
    <dgm:cxn modelId="{865AAD1F-9D66-47A6-B7BC-37FD5CCF1516}" type="presParOf" srcId="{EA851EC2-C9FC-41E2-814F-326D08BCF572}" destId="{46E12471-BF34-4E4A-AF20-1878F42F5D93}" srcOrd="1" destOrd="0" presId="urn:microsoft.com/office/officeart/2005/8/layout/orgChart1"/>
    <dgm:cxn modelId="{6619FDBF-C659-4408-AA75-7DC66003187D}" type="presParOf" srcId="{EA851EC2-C9FC-41E2-814F-326D08BCF572}" destId="{C7D13183-490E-4D69-A670-FA29A187DEDC}" srcOrd="2" destOrd="0" presId="urn:microsoft.com/office/officeart/2005/8/layout/orgChart1"/>
    <dgm:cxn modelId="{6E8D390B-2D1D-403F-889C-FA9A86949D33}" type="presParOf" srcId="{44A33F57-D959-4BD2-B5D3-17484FFD3759}" destId="{7F2356E7-7717-4194-83CA-CF7062ECBE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EB2FF7-E0A7-4F4E-AEFD-25232DA5A1E1}" type="doc">
      <dgm:prSet loTypeId="urn:microsoft.com/office/officeart/2009/3/layout/OpposingIdeas" loCatId="relationship" qsTypeId="urn:microsoft.com/office/officeart/2005/8/quickstyle/simple2" qsCatId="simple" csTypeId="urn:microsoft.com/office/officeart/2005/8/colors/accent5_2" csCatId="accent5" phldr="1"/>
      <dgm:spPr/>
      <dgm:t>
        <a:bodyPr/>
        <a:lstStyle/>
        <a:p>
          <a:endParaRPr lang="ru-UA"/>
        </a:p>
      </dgm:t>
    </dgm:pt>
    <dgm:pt modelId="{E94A81CF-6DBD-4B79-8C5C-7BE51FF95A4E}">
      <dgm:prSet phldrT="[Текст]" custT="1"/>
      <dgm:spPr/>
      <dgm:t>
        <a:bodyPr/>
        <a:lstStyle/>
        <a:p>
          <a:r>
            <a:rPr lang="uk-UA" sz="1400" b="1" dirty="0">
              <a:solidFill>
                <a:schemeClr val="bg1"/>
              </a:solidFill>
            </a:rPr>
            <a:t>перспектива</a:t>
          </a:r>
          <a:endParaRPr lang="ru-UA" sz="1400" b="1" dirty="0">
            <a:solidFill>
              <a:schemeClr val="bg1"/>
            </a:solidFill>
          </a:endParaRPr>
        </a:p>
      </dgm:t>
    </dgm:pt>
    <dgm:pt modelId="{C358265E-3BA6-45DC-83CB-B07B05674A18}" type="parTrans" cxnId="{1769C039-464A-4815-A78E-D08375350971}">
      <dgm:prSet/>
      <dgm:spPr/>
      <dgm:t>
        <a:bodyPr/>
        <a:lstStyle/>
        <a:p>
          <a:endParaRPr lang="ru-UA"/>
        </a:p>
      </dgm:t>
    </dgm:pt>
    <dgm:pt modelId="{68CCE85D-EE89-4D29-A662-D9D21787C869}" type="sibTrans" cxnId="{1769C039-464A-4815-A78E-D08375350971}">
      <dgm:prSet/>
      <dgm:spPr/>
      <dgm:t>
        <a:bodyPr/>
        <a:lstStyle/>
        <a:p>
          <a:endParaRPr lang="ru-UA"/>
        </a:p>
      </dgm:t>
    </dgm:pt>
    <dgm:pt modelId="{4E7E365E-6E8A-4B6B-988E-5DD8980AB0B6}">
      <dgm:prSet phldrT="[Текст]" custT="1"/>
      <dgm:spPr/>
      <dgm:t>
        <a:bodyPr/>
        <a:lstStyle/>
        <a:p>
          <a:r>
            <a:rPr lang="uk-UA" sz="1400" b="1" dirty="0">
              <a:solidFill>
                <a:schemeClr val="bg1"/>
              </a:solidFill>
            </a:rPr>
            <a:t>стимулювати розвиток регіональних ономастичних центрів, які консультуватимуть місцеві органи влади з найрізноманітніших питань функціонування </a:t>
          </a:r>
          <a:r>
            <a:rPr lang="uk-UA" sz="1400" b="1" dirty="0" err="1">
              <a:solidFill>
                <a:schemeClr val="bg1"/>
              </a:solidFill>
            </a:rPr>
            <a:t>онімної</a:t>
          </a:r>
          <a:r>
            <a:rPr lang="uk-UA" sz="1400" b="1" dirty="0">
              <a:solidFill>
                <a:schemeClr val="bg1"/>
              </a:solidFill>
            </a:rPr>
            <a:t> лексики</a:t>
          </a:r>
          <a:endParaRPr lang="ru-UA" sz="1400" b="1" dirty="0">
            <a:solidFill>
              <a:schemeClr val="bg1"/>
            </a:solidFill>
          </a:endParaRPr>
        </a:p>
      </dgm:t>
    </dgm:pt>
    <dgm:pt modelId="{A10048E8-9034-439B-93AD-51A8C7E085A2}" type="parTrans" cxnId="{55D34094-48E5-45B8-9F2B-4EF653FECBE6}">
      <dgm:prSet/>
      <dgm:spPr/>
      <dgm:t>
        <a:bodyPr/>
        <a:lstStyle/>
        <a:p>
          <a:endParaRPr lang="ru-UA"/>
        </a:p>
      </dgm:t>
    </dgm:pt>
    <dgm:pt modelId="{88D55F3D-535B-475F-9567-B0245021147B}" type="sibTrans" cxnId="{55D34094-48E5-45B8-9F2B-4EF653FECBE6}">
      <dgm:prSet/>
      <dgm:spPr/>
      <dgm:t>
        <a:bodyPr/>
        <a:lstStyle/>
        <a:p>
          <a:endParaRPr lang="ru-UA"/>
        </a:p>
      </dgm:t>
    </dgm:pt>
    <dgm:pt modelId="{1060A016-DD65-4EA8-A268-17AF606E00BA}">
      <dgm:prSet phldrT="[Текст]" custT="1"/>
      <dgm:spPr/>
      <dgm:t>
        <a:bodyPr/>
        <a:lstStyle/>
        <a:p>
          <a:r>
            <a:rPr lang="uk-UA" sz="1400" b="1" dirty="0">
              <a:solidFill>
                <a:schemeClr val="bg1"/>
              </a:solidFill>
            </a:rPr>
            <a:t>перспектива</a:t>
          </a:r>
          <a:endParaRPr lang="ru-UA" sz="1400" b="1" dirty="0">
            <a:solidFill>
              <a:schemeClr val="bg1"/>
            </a:solidFill>
          </a:endParaRPr>
        </a:p>
      </dgm:t>
    </dgm:pt>
    <dgm:pt modelId="{9A02A200-5A65-4EF2-A845-30188BE3F3E7}" type="parTrans" cxnId="{9E795041-514D-42B7-BE8F-A03C984F854E}">
      <dgm:prSet/>
      <dgm:spPr/>
      <dgm:t>
        <a:bodyPr/>
        <a:lstStyle/>
        <a:p>
          <a:endParaRPr lang="ru-UA"/>
        </a:p>
      </dgm:t>
    </dgm:pt>
    <dgm:pt modelId="{1D4789C3-4FF6-4851-AA7F-CE8157C81759}" type="sibTrans" cxnId="{9E795041-514D-42B7-BE8F-A03C984F854E}">
      <dgm:prSet/>
      <dgm:spPr/>
      <dgm:t>
        <a:bodyPr/>
        <a:lstStyle/>
        <a:p>
          <a:endParaRPr lang="ru-UA"/>
        </a:p>
      </dgm:t>
    </dgm:pt>
    <dgm:pt modelId="{A2D45AD8-1139-490A-94E8-D22B2599130C}">
      <dgm:prSet phldrT="[Текст]" custT="1"/>
      <dgm:spPr/>
      <dgm:t>
        <a:bodyPr/>
        <a:lstStyle/>
        <a:p>
          <a:r>
            <a:rPr lang="uk-UA" sz="1400" b="1" dirty="0">
              <a:solidFill>
                <a:schemeClr val="bg1"/>
              </a:solidFill>
            </a:rPr>
            <a:t>активніше популяризувати результати своїх досліджень на сторінках як всеукраїнських (центральних і місцевих), так і закордонних видань</a:t>
          </a:r>
          <a:endParaRPr lang="ru-UA" sz="1400" b="1" dirty="0">
            <a:solidFill>
              <a:schemeClr val="bg1"/>
            </a:solidFill>
          </a:endParaRPr>
        </a:p>
      </dgm:t>
    </dgm:pt>
    <dgm:pt modelId="{E60A8D54-A878-4AA4-BAA1-7B4607FADAD7}" type="parTrans" cxnId="{2B04BB97-1D21-42F2-B6D1-D0868963DD07}">
      <dgm:prSet/>
      <dgm:spPr/>
      <dgm:t>
        <a:bodyPr/>
        <a:lstStyle/>
        <a:p>
          <a:endParaRPr lang="ru-UA"/>
        </a:p>
      </dgm:t>
    </dgm:pt>
    <dgm:pt modelId="{CF1DEA2A-7986-46AC-AE1B-BB97E60D3DDD}" type="sibTrans" cxnId="{2B04BB97-1D21-42F2-B6D1-D0868963DD07}">
      <dgm:prSet/>
      <dgm:spPr/>
      <dgm:t>
        <a:bodyPr/>
        <a:lstStyle/>
        <a:p>
          <a:endParaRPr lang="ru-UA"/>
        </a:p>
      </dgm:t>
    </dgm:pt>
    <dgm:pt modelId="{4C332670-8911-4CBD-A9D2-B93F9E66E217}" type="pres">
      <dgm:prSet presAssocID="{CFEB2FF7-E0A7-4F4E-AEFD-25232DA5A1E1}" presName="Name0" presStyleCnt="0">
        <dgm:presLayoutVars>
          <dgm:chMax val="2"/>
          <dgm:dir/>
          <dgm:animOne val="branch"/>
          <dgm:animLvl val="lvl"/>
          <dgm:resizeHandles val="exact"/>
        </dgm:presLayoutVars>
      </dgm:prSet>
      <dgm:spPr/>
      <dgm:t>
        <a:bodyPr/>
        <a:lstStyle/>
        <a:p>
          <a:endParaRPr lang="ru-RU"/>
        </a:p>
      </dgm:t>
    </dgm:pt>
    <dgm:pt modelId="{31ACAB13-99C3-46D7-8464-8E4BC7B75C07}" type="pres">
      <dgm:prSet presAssocID="{CFEB2FF7-E0A7-4F4E-AEFD-25232DA5A1E1}" presName="Background" presStyleLbl="node1" presStyleIdx="0" presStyleCnt="1"/>
      <dgm:spPr/>
    </dgm:pt>
    <dgm:pt modelId="{64FE9D34-D750-46D7-A038-1EC9097BAC96}" type="pres">
      <dgm:prSet presAssocID="{CFEB2FF7-E0A7-4F4E-AEFD-25232DA5A1E1}" presName="Divider" presStyleLbl="callout" presStyleIdx="0" presStyleCnt="1"/>
      <dgm:spPr/>
    </dgm:pt>
    <dgm:pt modelId="{9B5EDC00-60B4-4637-AF68-280E2F4BCA4A}" type="pres">
      <dgm:prSet presAssocID="{CFEB2FF7-E0A7-4F4E-AEFD-25232DA5A1E1}" presName="ChildText1" presStyleLbl="revTx" presStyleIdx="0" presStyleCnt="0">
        <dgm:presLayoutVars>
          <dgm:chMax val="0"/>
          <dgm:chPref val="0"/>
          <dgm:bulletEnabled val="1"/>
        </dgm:presLayoutVars>
      </dgm:prSet>
      <dgm:spPr/>
      <dgm:t>
        <a:bodyPr/>
        <a:lstStyle/>
        <a:p>
          <a:endParaRPr lang="ru-RU"/>
        </a:p>
      </dgm:t>
    </dgm:pt>
    <dgm:pt modelId="{5790CF3D-4287-47C8-84E3-999EAF413247}" type="pres">
      <dgm:prSet presAssocID="{CFEB2FF7-E0A7-4F4E-AEFD-25232DA5A1E1}" presName="ChildText2" presStyleLbl="revTx" presStyleIdx="0" presStyleCnt="0">
        <dgm:presLayoutVars>
          <dgm:chMax val="0"/>
          <dgm:chPref val="0"/>
          <dgm:bulletEnabled val="1"/>
        </dgm:presLayoutVars>
      </dgm:prSet>
      <dgm:spPr/>
      <dgm:t>
        <a:bodyPr/>
        <a:lstStyle/>
        <a:p>
          <a:endParaRPr lang="ru-RU"/>
        </a:p>
      </dgm:t>
    </dgm:pt>
    <dgm:pt modelId="{75A1F868-43F7-4ED6-9C0E-5CDD429F8A8D}" type="pres">
      <dgm:prSet presAssocID="{CFEB2FF7-E0A7-4F4E-AEFD-25232DA5A1E1}" presName="ParentText1" presStyleLbl="revTx" presStyleIdx="0" presStyleCnt="0">
        <dgm:presLayoutVars>
          <dgm:chMax val="1"/>
          <dgm:chPref val="1"/>
        </dgm:presLayoutVars>
      </dgm:prSet>
      <dgm:spPr/>
      <dgm:t>
        <a:bodyPr/>
        <a:lstStyle/>
        <a:p>
          <a:endParaRPr lang="ru-RU"/>
        </a:p>
      </dgm:t>
    </dgm:pt>
    <dgm:pt modelId="{EC890D05-9001-403F-A6C4-22D35B9E4384}" type="pres">
      <dgm:prSet presAssocID="{CFEB2FF7-E0A7-4F4E-AEFD-25232DA5A1E1}" presName="ParentShape1" presStyleLbl="alignImgPlace1" presStyleIdx="0" presStyleCnt="2">
        <dgm:presLayoutVars/>
      </dgm:prSet>
      <dgm:spPr/>
      <dgm:t>
        <a:bodyPr/>
        <a:lstStyle/>
        <a:p>
          <a:endParaRPr lang="ru-RU"/>
        </a:p>
      </dgm:t>
    </dgm:pt>
    <dgm:pt modelId="{1EE20BFE-7AE2-4452-B74E-988651271176}" type="pres">
      <dgm:prSet presAssocID="{CFEB2FF7-E0A7-4F4E-AEFD-25232DA5A1E1}" presName="ParentText2" presStyleLbl="revTx" presStyleIdx="0" presStyleCnt="0">
        <dgm:presLayoutVars>
          <dgm:chMax val="1"/>
          <dgm:chPref val="1"/>
        </dgm:presLayoutVars>
      </dgm:prSet>
      <dgm:spPr/>
      <dgm:t>
        <a:bodyPr/>
        <a:lstStyle/>
        <a:p>
          <a:endParaRPr lang="ru-RU"/>
        </a:p>
      </dgm:t>
    </dgm:pt>
    <dgm:pt modelId="{41662739-57D5-4049-A822-76F19C6A2F87}" type="pres">
      <dgm:prSet presAssocID="{CFEB2FF7-E0A7-4F4E-AEFD-25232DA5A1E1}" presName="ParentShape2" presStyleLbl="alignImgPlace1" presStyleIdx="1" presStyleCnt="2">
        <dgm:presLayoutVars/>
      </dgm:prSet>
      <dgm:spPr/>
      <dgm:t>
        <a:bodyPr/>
        <a:lstStyle/>
        <a:p>
          <a:endParaRPr lang="ru-RU"/>
        </a:p>
      </dgm:t>
    </dgm:pt>
  </dgm:ptLst>
  <dgm:cxnLst>
    <dgm:cxn modelId="{22C528D4-4492-4333-8445-B1538655A4F9}" type="presOf" srcId="{CFEB2FF7-E0A7-4F4E-AEFD-25232DA5A1E1}" destId="{4C332670-8911-4CBD-A9D2-B93F9E66E217}" srcOrd="0" destOrd="0" presId="urn:microsoft.com/office/officeart/2009/3/layout/OpposingIdeas"/>
    <dgm:cxn modelId="{2B04BB97-1D21-42F2-B6D1-D0868963DD07}" srcId="{1060A016-DD65-4EA8-A268-17AF606E00BA}" destId="{A2D45AD8-1139-490A-94E8-D22B2599130C}" srcOrd="0" destOrd="0" parTransId="{E60A8D54-A878-4AA4-BAA1-7B4607FADAD7}" sibTransId="{CF1DEA2A-7986-46AC-AE1B-BB97E60D3DDD}"/>
    <dgm:cxn modelId="{55D34094-48E5-45B8-9F2B-4EF653FECBE6}" srcId="{E94A81CF-6DBD-4B79-8C5C-7BE51FF95A4E}" destId="{4E7E365E-6E8A-4B6B-988E-5DD8980AB0B6}" srcOrd="0" destOrd="0" parTransId="{A10048E8-9034-439B-93AD-51A8C7E085A2}" sibTransId="{88D55F3D-535B-475F-9567-B0245021147B}"/>
    <dgm:cxn modelId="{7C62810D-6646-418E-91D7-8BD1A8C71264}" type="presOf" srcId="{E94A81CF-6DBD-4B79-8C5C-7BE51FF95A4E}" destId="{75A1F868-43F7-4ED6-9C0E-5CDD429F8A8D}" srcOrd="0" destOrd="0" presId="urn:microsoft.com/office/officeart/2009/3/layout/OpposingIdeas"/>
    <dgm:cxn modelId="{354A7984-4C65-4038-8D63-BEE2712A9811}" type="presOf" srcId="{A2D45AD8-1139-490A-94E8-D22B2599130C}" destId="{5790CF3D-4287-47C8-84E3-999EAF413247}" srcOrd="0" destOrd="0" presId="urn:microsoft.com/office/officeart/2009/3/layout/OpposingIdeas"/>
    <dgm:cxn modelId="{9E795041-514D-42B7-BE8F-A03C984F854E}" srcId="{CFEB2FF7-E0A7-4F4E-AEFD-25232DA5A1E1}" destId="{1060A016-DD65-4EA8-A268-17AF606E00BA}" srcOrd="1" destOrd="0" parTransId="{9A02A200-5A65-4EF2-A845-30188BE3F3E7}" sibTransId="{1D4789C3-4FF6-4851-AA7F-CE8157C81759}"/>
    <dgm:cxn modelId="{3891FEE9-9D59-4CCE-9118-370B12221083}" type="presOf" srcId="{1060A016-DD65-4EA8-A268-17AF606E00BA}" destId="{1EE20BFE-7AE2-4452-B74E-988651271176}" srcOrd="0" destOrd="0" presId="urn:microsoft.com/office/officeart/2009/3/layout/OpposingIdeas"/>
    <dgm:cxn modelId="{D44F3712-4238-42D2-839F-8E7174EBDE34}" type="presOf" srcId="{1060A016-DD65-4EA8-A268-17AF606E00BA}" destId="{41662739-57D5-4049-A822-76F19C6A2F87}" srcOrd="1" destOrd="0" presId="urn:microsoft.com/office/officeart/2009/3/layout/OpposingIdeas"/>
    <dgm:cxn modelId="{65592D68-BD9B-44BB-9DD9-80418AA5EA1F}" type="presOf" srcId="{4E7E365E-6E8A-4B6B-988E-5DD8980AB0B6}" destId="{9B5EDC00-60B4-4637-AF68-280E2F4BCA4A}" srcOrd="0" destOrd="0" presId="urn:microsoft.com/office/officeart/2009/3/layout/OpposingIdeas"/>
    <dgm:cxn modelId="{1769C039-464A-4815-A78E-D08375350971}" srcId="{CFEB2FF7-E0A7-4F4E-AEFD-25232DA5A1E1}" destId="{E94A81CF-6DBD-4B79-8C5C-7BE51FF95A4E}" srcOrd="0" destOrd="0" parTransId="{C358265E-3BA6-45DC-83CB-B07B05674A18}" sibTransId="{68CCE85D-EE89-4D29-A662-D9D21787C869}"/>
    <dgm:cxn modelId="{58A83054-651A-4D1E-B359-384ECC151919}" type="presOf" srcId="{E94A81CF-6DBD-4B79-8C5C-7BE51FF95A4E}" destId="{EC890D05-9001-403F-A6C4-22D35B9E4384}" srcOrd="1" destOrd="0" presId="urn:microsoft.com/office/officeart/2009/3/layout/OpposingIdeas"/>
    <dgm:cxn modelId="{6EDDE85C-93A2-4574-980A-3E6D77C99DBB}" type="presParOf" srcId="{4C332670-8911-4CBD-A9D2-B93F9E66E217}" destId="{31ACAB13-99C3-46D7-8464-8E4BC7B75C07}" srcOrd="0" destOrd="0" presId="urn:microsoft.com/office/officeart/2009/3/layout/OpposingIdeas"/>
    <dgm:cxn modelId="{B1BD9E0A-263E-4070-B9EF-B9F225DF90C9}" type="presParOf" srcId="{4C332670-8911-4CBD-A9D2-B93F9E66E217}" destId="{64FE9D34-D750-46D7-A038-1EC9097BAC96}" srcOrd="1" destOrd="0" presId="urn:microsoft.com/office/officeart/2009/3/layout/OpposingIdeas"/>
    <dgm:cxn modelId="{E48561EA-3873-4723-BA12-111158708534}" type="presParOf" srcId="{4C332670-8911-4CBD-A9D2-B93F9E66E217}" destId="{9B5EDC00-60B4-4637-AF68-280E2F4BCA4A}" srcOrd="2" destOrd="0" presId="urn:microsoft.com/office/officeart/2009/3/layout/OpposingIdeas"/>
    <dgm:cxn modelId="{4174A22A-E402-4064-8F07-5CDABA0971AD}" type="presParOf" srcId="{4C332670-8911-4CBD-A9D2-B93F9E66E217}" destId="{5790CF3D-4287-47C8-84E3-999EAF413247}" srcOrd="3" destOrd="0" presId="urn:microsoft.com/office/officeart/2009/3/layout/OpposingIdeas"/>
    <dgm:cxn modelId="{5B126DBE-46FC-4939-92F2-0E8C47363F95}" type="presParOf" srcId="{4C332670-8911-4CBD-A9D2-B93F9E66E217}" destId="{75A1F868-43F7-4ED6-9C0E-5CDD429F8A8D}" srcOrd="4" destOrd="0" presId="urn:microsoft.com/office/officeart/2009/3/layout/OpposingIdeas"/>
    <dgm:cxn modelId="{98B44B6F-9B8D-48DF-872E-7B1DA37DBFA9}" type="presParOf" srcId="{4C332670-8911-4CBD-A9D2-B93F9E66E217}" destId="{EC890D05-9001-403F-A6C4-22D35B9E4384}" srcOrd="5" destOrd="0" presId="urn:microsoft.com/office/officeart/2009/3/layout/OpposingIdeas"/>
    <dgm:cxn modelId="{0F97704B-6E0F-47A2-89EE-CC82F12930C8}" type="presParOf" srcId="{4C332670-8911-4CBD-A9D2-B93F9E66E217}" destId="{1EE20BFE-7AE2-4452-B74E-988651271176}" srcOrd="6" destOrd="0" presId="urn:microsoft.com/office/officeart/2009/3/layout/OpposingIdeas"/>
    <dgm:cxn modelId="{61C7E968-4366-499E-AF63-7C608ED675E1}" type="presParOf" srcId="{4C332670-8911-4CBD-A9D2-B93F9E66E217}" destId="{41662739-57D5-4049-A822-76F19C6A2F87}"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6C9FCDD-326A-4688-A7F3-F05A3F64FA26}"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ru-UA"/>
        </a:p>
      </dgm:t>
    </dgm:pt>
    <dgm:pt modelId="{6F16809E-6819-4AF4-AB5E-DBB58E2D08E5}">
      <dgm:prSet phldrT="[Текст]"/>
      <dgm:spPr/>
      <dgm:t>
        <a:bodyPr/>
        <a:lstStyle/>
        <a:p>
          <a:r>
            <a:rPr lang="uk-UA" b="1" dirty="0">
              <a:solidFill>
                <a:schemeClr val="bg1"/>
              </a:solidFill>
            </a:rPr>
            <a:t>Сучасні вимоги для створення електронних словників</a:t>
          </a:r>
          <a:endParaRPr lang="ru-UA" dirty="0">
            <a:solidFill>
              <a:schemeClr val="bg1"/>
            </a:solidFill>
          </a:endParaRPr>
        </a:p>
      </dgm:t>
    </dgm:pt>
    <dgm:pt modelId="{78A663B9-A342-4FEF-8830-665A6A4CAFAB}" type="parTrans" cxnId="{64B8CF01-2A03-4090-B6B3-3A7AC65C886E}">
      <dgm:prSet/>
      <dgm:spPr/>
      <dgm:t>
        <a:bodyPr/>
        <a:lstStyle/>
        <a:p>
          <a:endParaRPr lang="ru-UA"/>
        </a:p>
      </dgm:t>
    </dgm:pt>
    <dgm:pt modelId="{EFAD891E-16A9-4CC8-9556-472235083352}" type="sibTrans" cxnId="{64B8CF01-2A03-4090-B6B3-3A7AC65C886E}">
      <dgm:prSet/>
      <dgm:spPr/>
      <dgm:t>
        <a:bodyPr/>
        <a:lstStyle/>
        <a:p>
          <a:endParaRPr lang="ru-UA"/>
        </a:p>
      </dgm:t>
    </dgm:pt>
    <dgm:pt modelId="{D698EA16-61BD-4F0B-A56D-6D48159DBBE4}">
      <dgm:prSet phldrT="[Текст]"/>
      <dgm:spPr/>
      <dgm:t>
        <a:bodyPr/>
        <a:lstStyle/>
        <a:p>
          <a:r>
            <a:rPr lang="uk-UA" dirty="0">
              <a:solidFill>
                <a:schemeClr val="bg1"/>
              </a:solidFill>
            </a:rPr>
            <a:t>формувати максимально інформативні словникові статті</a:t>
          </a:r>
          <a:endParaRPr lang="ru-UA" dirty="0">
            <a:solidFill>
              <a:schemeClr val="bg1"/>
            </a:solidFill>
          </a:endParaRPr>
        </a:p>
      </dgm:t>
    </dgm:pt>
    <dgm:pt modelId="{8C13C44A-EE5C-476A-A2F2-2F3B7E52DBBB}" type="parTrans" cxnId="{337136F4-725F-4520-92DE-C56258350F05}">
      <dgm:prSet/>
      <dgm:spPr/>
      <dgm:t>
        <a:bodyPr/>
        <a:lstStyle/>
        <a:p>
          <a:endParaRPr lang="ru-UA"/>
        </a:p>
      </dgm:t>
    </dgm:pt>
    <dgm:pt modelId="{95E2E73C-04AD-46C3-A127-85E2358EC20F}" type="sibTrans" cxnId="{337136F4-725F-4520-92DE-C56258350F05}">
      <dgm:prSet/>
      <dgm:spPr/>
      <dgm:t>
        <a:bodyPr/>
        <a:lstStyle/>
        <a:p>
          <a:endParaRPr lang="ru-UA"/>
        </a:p>
      </dgm:t>
    </dgm:pt>
    <dgm:pt modelId="{11E4D50B-5674-44FA-A69E-5FB407C2C6AB}">
      <dgm:prSet phldrT="[Текст]"/>
      <dgm:spPr/>
      <dgm:t>
        <a:bodyPr/>
        <a:lstStyle/>
        <a:p>
          <a:r>
            <a:rPr lang="uk-UA" dirty="0">
              <a:solidFill>
                <a:schemeClr val="bg1"/>
              </a:solidFill>
            </a:rPr>
            <a:t>зберігати текстову, візуальну та звукову інформацію</a:t>
          </a:r>
          <a:endParaRPr lang="ru-UA" dirty="0">
            <a:solidFill>
              <a:schemeClr val="bg1"/>
            </a:solidFill>
          </a:endParaRPr>
        </a:p>
      </dgm:t>
    </dgm:pt>
    <dgm:pt modelId="{18214585-26AD-4763-B5CA-C208EC30B68B}" type="parTrans" cxnId="{EA39F6D0-279B-45EF-A0AE-814E2495B7F6}">
      <dgm:prSet/>
      <dgm:spPr/>
      <dgm:t>
        <a:bodyPr/>
        <a:lstStyle/>
        <a:p>
          <a:endParaRPr lang="ru-UA"/>
        </a:p>
      </dgm:t>
    </dgm:pt>
    <dgm:pt modelId="{960AF465-AE2A-4B32-AD7F-9338D411B013}" type="sibTrans" cxnId="{EA39F6D0-279B-45EF-A0AE-814E2495B7F6}">
      <dgm:prSet/>
      <dgm:spPr/>
      <dgm:t>
        <a:bodyPr/>
        <a:lstStyle/>
        <a:p>
          <a:endParaRPr lang="ru-UA"/>
        </a:p>
      </dgm:t>
    </dgm:pt>
    <dgm:pt modelId="{B0C708FC-DF44-45B0-9812-27BB00716067}">
      <dgm:prSet phldrT="[Текст]"/>
      <dgm:spPr/>
      <dgm:t>
        <a:bodyPr/>
        <a:lstStyle/>
        <a:p>
          <a:pPr>
            <a:buFont typeface="Wingdings" panose="05000000000000000000" pitchFamily="2" charset="2"/>
            <a:buChar char=""/>
          </a:pPr>
          <a:r>
            <a:rPr lang="uk-UA" dirty="0">
              <a:solidFill>
                <a:schemeClr val="bg1"/>
              </a:solidFill>
            </a:rPr>
            <a:t>здійснювати обробку словникової інформації (аналіз, пошук, фільтрування, відтворення тощо);</a:t>
          </a:r>
          <a:endParaRPr lang="ru-UA" dirty="0">
            <a:solidFill>
              <a:schemeClr val="bg1"/>
            </a:solidFill>
          </a:endParaRPr>
        </a:p>
      </dgm:t>
    </dgm:pt>
    <dgm:pt modelId="{32374B58-8AFD-4271-A52E-805EA263230B}" type="parTrans" cxnId="{BF33483C-9CAA-4258-8179-333971ECD735}">
      <dgm:prSet/>
      <dgm:spPr/>
      <dgm:t>
        <a:bodyPr/>
        <a:lstStyle/>
        <a:p>
          <a:endParaRPr lang="ru-UA"/>
        </a:p>
      </dgm:t>
    </dgm:pt>
    <dgm:pt modelId="{C885A831-BC78-44EB-BF50-195D19346E40}" type="sibTrans" cxnId="{BF33483C-9CAA-4258-8179-333971ECD735}">
      <dgm:prSet/>
      <dgm:spPr/>
      <dgm:t>
        <a:bodyPr/>
        <a:lstStyle/>
        <a:p>
          <a:endParaRPr lang="ru-UA"/>
        </a:p>
      </dgm:t>
    </dgm:pt>
    <dgm:pt modelId="{A3BF1177-3610-4B1F-B36B-5E2D6AB60FC4}" type="pres">
      <dgm:prSet presAssocID="{46C9FCDD-326A-4688-A7F3-F05A3F64FA26}" presName="hierChild1" presStyleCnt="0">
        <dgm:presLayoutVars>
          <dgm:orgChart val="1"/>
          <dgm:chPref val="1"/>
          <dgm:dir/>
          <dgm:animOne val="branch"/>
          <dgm:animLvl val="lvl"/>
          <dgm:resizeHandles/>
        </dgm:presLayoutVars>
      </dgm:prSet>
      <dgm:spPr/>
      <dgm:t>
        <a:bodyPr/>
        <a:lstStyle/>
        <a:p>
          <a:endParaRPr lang="ru-RU"/>
        </a:p>
      </dgm:t>
    </dgm:pt>
    <dgm:pt modelId="{B9720448-FA71-4465-B7B7-D65E5DA0FAAA}" type="pres">
      <dgm:prSet presAssocID="{6F16809E-6819-4AF4-AB5E-DBB58E2D08E5}" presName="hierRoot1" presStyleCnt="0">
        <dgm:presLayoutVars>
          <dgm:hierBranch val="init"/>
        </dgm:presLayoutVars>
      </dgm:prSet>
      <dgm:spPr/>
    </dgm:pt>
    <dgm:pt modelId="{FF050E92-D72C-451C-9067-E6588CE98C16}" type="pres">
      <dgm:prSet presAssocID="{6F16809E-6819-4AF4-AB5E-DBB58E2D08E5}" presName="rootComposite1" presStyleCnt="0"/>
      <dgm:spPr/>
    </dgm:pt>
    <dgm:pt modelId="{260EEB47-BDC5-42D2-B4D6-C2874BC869A8}" type="pres">
      <dgm:prSet presAssocID="{6F16809E-6819-4AF4-AB5E-DBB58E2D08E5}" presName="rootText1" presStyleLbl="node0" presStyleIdx="0" presStyleCnt="1">
        <dgm:presLayoutVars>
          <dgm:chPref val="3"/>
        </dgm:presLayoutVars>
      </dgm:prSet>
      <dgm:spPr/>
      <dgm:t>
        <a:bodyPr/>
        <a:lstStyle/>
        <a:p>
          <a:endParaRPr lang="ru-RU"/>
        </a:p>
      </dgm:t>
    </dgm:pt>
    <dgm:pt modelId="{8AC08AE0-451A-4915-B7CA-D277C846874B}" type="pres">
      <dgm:prSet presAssocID="{6F16809E-6819-4AF4-AB5E-DBB58E2D08E5}" presName="rootConnector1" presStyleLbl="node1" presStyleIdx="0" presStyleCnt="0"/>
      <dgm:spPr/>
      <dgm:t>
        <a:bodyPr/>
        <a:lstStyle/>
        <a:p>
          <a:endParaRPr lang="ru-RU"/>
        </a:p>
      </dgm:t>
    </dgm:pt>
    <dgm:pt modelId="{9F1C3875-14AC-43FC-962C-D9061DE9D4E5}" type="pres">
      <dgm:prSet presAssocID="{6F16809E-6819-4AF4-AB5E-DBB58E2D08E5}" presName="hierChild2" presStyleCnt="0"/>
      <dgm:spPr/>
    </dgm:pt>
    <dgm:pt modelId="{92F2E251-4FFA-4139-8AE8-983576406A94}" type="pres">
      <dgm:prSet presAssocID="{8C13C44A-EE5C-476A-A2F2-2F3B7E52DBBB}" presName="Name37" presStyleLbl="parChTrans1D2" presStyleIdx="0" presStyleCnt="3"/>
      <dgm:spPr/>
      <dgm:t>
        <a:bodyPr/>
        <a:lstStyle/>
        <a:p>
          <a:endParaRPr lang="ru-RU"/>
        </a:p>
      </dgm:t>
    </dgm:pt>
    <dgm:pt modelId="{4F60867E-67A9-4E32-A816-EB75E9AF8B1C}" type="pres">
      <dgm:prSet presAssocID="{D698EA16-61BD-4F0B-A56D-6D48159DBBE4}" presName="hierRoot2" presStyleCnt="0">
        <dgm:presLayoutVars>
          <dgm:hierBranch val="init"/>
        </dgm:presLayoutVars>
      </dgm:prSet>
      <dgm:spPr/>
    </dgm:pt>
    <dgm:pt modelId="{66C52BFC-39A2-44B2-A794-30D848B228DA}" type="pres">
      <dgm:prSet presAssocID="{D698EA16-61BD-4F0B-A56D-6D48159DBBE4}" presName="rootComposite" presStyleCnt="0"/>
      <dgm:spPr/>
    </dgm:pt>
    <dgm:pt modelId="{927C6518-FB0D-42FE-8645-B28F5405EC4A}" type="pres">
      <dgm:prSet presAssocID="{D698EA16-61BD-4F0B-A56D-6D48159DBBE4}" presName="rootText" presStyleLbl="node2" presStyleIdx="0" presStyleCnt="3">
        <dgm:presLayoutVars>
          <dgm:chPref val="3"/>
        </dgm:presLayoutVars>
      </dgm:prSet>
      <dgm:spPr/>
      <dgm:t>
        <a:bodyPr/>
        <a:lstStyle/>
        <a:p>
          <a:endParaRPr lang="ru-RU"/>
        </a:p>
      </dgm:t>
    </dgm:pt>
    <dgm:pt modelId="{9F9AF1B5-24D8-4698-952E-19F958489387}" type="pres">
      <dgm:prSet presAssocID="{D698EA16-61BD-4F0B-A56D-6D48159DBBE4}" presName="rootConnector" presStyleLbl="node2" presStyleIdx="0" presStyleCnt="3"/>
      <dgm:spPr/>
      <dgm:t>
        <a:bodyPr/>
        <a:lstStyle/>
        <a:p>
          <a:endParaRPr lang="ru-RU"/>
        </a:p>
      </dgm:t>
    </dgm:pt>
    <dgm:pt modelId="{891F76F5-FBA7-40BF-87BC-298F6F134B15}" type="pres">
      <dgm:prSet presAssocID="{D698EA16-61BD-4F0B-A56D-6D48159DBBE4}" presName="hierChild4" presStyleCnt="0"/>
      <dgm:spPr/>
    </dgm:pt>
    <dgm:pt modelId="{CE1ABC50-FE41-4FE4-8268-B6F7E5422CE0}" type="pres">
      <dgm:prSet presAssocID="{D698EA16-61BD-4F0B-A56D-6D48159DBBE4}" presName="hierChild5" presStyleCnt="0"/>
      <dgm:spPr/>
    </dgm:pt>
    <dgm:pt modelId="{43BDBCC2-AF61-4EBE-81F1-10378987E0C8}" type="pres">
      <dgm:prSet presAssocID="{18214585-26AD-4763-B5CA-C208EC30B68B}" presName="Name37" presStyleLbl="parChTrans1D2" presStyleIdx="1" presStyleCnt="3"/>
      <dgm:spPr/>
      <dgm:t>
        <a:bodyPr/>
        <a:lstStyle/>
        <a:p>
          <a:endParaRPr lang="ru-RU"/>
        </a:p>
      </dgm:t>
    </dgm:pt>
    <dgm:pt modelId="{9081C7AB-8164-4857-8DD5-AFB6BF74D58B}" type="pres">
      <dgm:prSet presAssocID="{11E4D50B-5674-44FA-A69E-5FB407C2C6AB}" presName="hierRoot2" presStyleCnt="0">
        <dgm:presLayoutVars>
          <dgm:hierBranch val="init"/>
        </dgm:presLayoutVars>
      </dgm:prSet>
      <dgm:spPr/>
    </dgm:pt>
    <dgm:pt modelId="{FC63FCB5-F392-459C-9F2C-4DAD18EB3FD0}" type="pres">
      <dgm:prSet presAssocID="{11E4D50B-5674-44FA-A69E-5FB407C2C6AB}" presName="rootComposite" presStyleCnt="0"/>
      <dgm:spPr/>
    </dgm:pt>
    <dgm:pt modelId="{F59741C9-187C-44E2-90B6-7DF5930A2299}" type="pres">
      <dgm:prSet presAssocID="{11E4D50B-5674-44FA-A69E-5FB407C2C6AB}" presName="rootText" presStyleLbl="node2" presStyleIdx="1" presStyleCnt="3">
        <dgm:presLayoutVars>
          <dgm:chPref val="3"/>
        </dgm:presLayoutVars>
      </dgm:prSet>
      <dgm:spPr/>
      <dgm:t>
        <a:bodyPr/>
        <a:lstStyle/>
        <a:p>
          <a:endParaRPr lang="ru-RU"/>
        </a:p>
      </dgm:t>
    </dgm:pt>
    <dgm:pt modelId="{119360A0-08B0-462F-90D1-BD1B0BA6B0CF}" type="pres">
      <dgm:prSet presAssocID="{11E4D50B-5674-44FA-A69E-5FB407C2C6AB}" presName="rootConnector" presStyleLbl="node2" presStyleIdx="1" presStyleCnt="3"/>
      <dgm:spPr/>
      <dgm:t>
        <a:bodyPr/>
        <a:lstStyle/>
        <a:p>
          <a:endParaRPr lang="ru-RU"/>
        </a:p>
      </dgm:t>
    </dgm:pt>
    <dgm:pt modelId="{3410DAAB-DF6E-48CB-9906-1A0F72720CAC}" type="pres">
      <dgm:prSet presAssocID="{11E4D50B-5674-44FA-A69E-5FB407C2C6AB}" presName="hierChild4" presStyleCnt="0"/>
      <dgm:spPr/>
    </dgm:pt>
    <dgm:pt modelId="{803C1344-E977-4A64-AAE7-CA18E5EB9337}" type="pres">
      <dgm:prSet presAssocID="{11E4D50B-5674-44FA-A69E-5FB407C2C6AB}" presName="hierChild5" presStyleCnt="0"/>
      <dgm:spPr/>
    </dgm:pt>
    <dgm:pt modelId="{6392A94D-1425-4ECA-A3D7-AD36C0253D52}" type="pres">
      <dgm:prSet presAssocID="{32374B58-8AFD-4271-A52E-805EA263230B}" presName="Name37" presStyleLbl="parChTrans1D2" presStyleIdx="2" presStyleCnt="3"/>
      <dgm:spPr/>
      <dgm:t>
        <a:bodyPr/>
        <a:lstStyle/>
        <a:p>
          <a:endParaRPr lang="ru-RU"/>
        </a:p>
      </dgm:t>
    </dgm:pt>
    <dgm:pt modelId="{F337ED02-9316-4E03-979E-0EBBD3223F19}" type="pres">
      <dgm:prSet presAssocID="{B0C708FC-DF44-45B0-9812-27BB00716067}" presName="hierRoot2" presStyleCnt="0">
        <dgm:presLayoutVars>
          <dgm:hierBranch val="init"/>
        </dgm:presLayoutVars>
      </dgm:prSet>
      <dgm:spPr/>
    </dgm:pt>
    <dgm:pt modelId="{84F06CC6-24EB-4AF6-8ACA-6D0149B6978F}" type="pres">
      <dgm:prSet presAssocID="{B0C708FC-DF44-45B0-9812-27BB00716067}" presName="rootComposite" presStyleCnt="0"/>
      <dgm:spPr/>
    </dgm:pt>
    <dgm:pt modelId="{C3FE7508-5133-485B-B5E6-3835C9BFB362}" type="pres">
      <dgm:prSet presAssocID="{B0C708FC-DF44-45B0-9812-27BB00716067}" presName="rootText" presStyleLbl="node2" presStyleIdx="2" presStyleCnt="3">
        <dgm:presLayoutVars>
          <dgm:chPref val="3"/>
        </dgm:presLayoutVars>
      </dgm:prSet>
      <dgm:spPr/>
      <dgm:t>
        <a:bodyPr/>
        <a:lstStyle/>
        <a:p>
          <a:endParaRPr lang="ru-RU"/>
        </a:p>
      </dgm:t>
    </dgm:pt>
    <dgm:pt modelId="{F55E2777-52BE-4B66-A9A0-0514F687304F}" type="pres">
      <dgm:prSet presAssocID="{B0C708FC-DF44-45B0-9812-27BB00716067}" presName="rootConnector" presStyleLbl="node2" presStyleIdx="2" presStyleCnt="3"/>
      <dgm:spPr/>
      <dgm:t>
        <a:bodyPr/>
        <a:lstStyle/>
        <a:p>
          <a:endParaRPr lang="ru-RU"/>
        </a:p>
      </dgm:t>
    </dgm:pt>
    <dgm:pt modelId="{3D4A9C3E-241F-4A27-90E1-359A62905C70}" type="pres">
      <dgm:prSet presAssocID="{B0C708FC-DF44-45B0-9812-27BB00716067}" presName="hierChild4" presStyleCnt="0"/>
      <dgm:spPr/>
    </dgm:pt>
    <dgm:pt modelId="{3528AB7B-AF02-4E0E-8BCD-B026930AE431}" type="pres">
      <dgm:prSet presAssocID="{B0C708FC-DF44-45B0-9812-27BB00716067}" presName="hierChild5" presStyleCnt="0"/>
      <dgm:spPr/>
    </dgm:pt>
    <dgm:pt modelId="{164BAEDB-443B-4F98-B364-6998B6F0BC02}" type="pres">
      <dgm:prSet presAssocID="{6F16809E-6819-4AF4-AB5E-DBB58E2D08E5}" presName="hierChild3" presStyleCnt="0"/>
      <dgm:spPr/>
    </dgm:pt>
  </dgm:ptLst>
  <dgm:cxnLst>
    <dgm:cxn modelId="{D292CF05-EF09-465D-A41E-21813C8698C8}" type="presOf" srcId="{11E4D50B-5674-44FA-A69E-5FB407C2C6AB}" destId="{F59741C9-187C-44E2-90B6-7DF5930A2299}" srcOrd="0" destOrd="0" presId="urn:microsoft.com/office/officeart/2005/8/layout/orgChart1"/>
    <dgm:cxn modelId="{C62282CE-402E-4A2D-8737-E4004CEFFD4A}" type="presOf" srcId="{18214585-26AD-4763-B5CA-C208EC30B68B}" destId="{43BDBCC2-AF61-4EBE-81F1-10378987E0C8}" srcOrd="0" destOrd="0" presId="urn:microsoft.com/office/officeart/2005/8/layout/orgChart1"/>
    <dgm:cxn modelId="{5687AF9D-F2B9-4693-907F-B8EAFFA91281}" type="presOf" srcId="{D698EA16-61BD-4F0B-A56D-6D48159DBBE4}" destId="{927C6518-FB0D-42FE-8645-B28F5405EC4A}" srcOrd="0" destOrd="0" presId="urn:microsoft.com/office/officeart/2005/8/layout/orgChart1"/>
    <dgm:cxn modelId="{D100D57B-A306-4BD1-8FCD-C9B68B3913DA}" type="presOf" srcId="{B0C708FC-DF44-45B0-9812-27BB00716067}" destId="{F55E2777-52BE-4B66-A9A0-0514F687304F}" srcOrd="1" destOrd="0" presId="urn:microsoft.com/office/officeart/2005/8/layout/orgChart1"/>
    <dgm:cxn modelId="{594E1108-2236-4474-A0E6-1E27C0187B54}" type="presOf" srcId="{D698EA16-61BD-4F0B-A56D-6D48159DBBE4}" destId="{9F9AF1B5-24D8-4698-952E-19F958489387}" srcOrd="1" destOrd="0" presId="urn:microsoft.com/office/officeart/2005/8/layout/orgChart1"/>
    <dgm:cxn modelId="{EA39F6D0-279B-45EF-A0AE-814E2495B7F6}" srcId="{6F16809E-6819-4AF4-AB5E-DBB58E2D08E5}" destId="{11E4D50B-5674-44FA-A69E-5FB407C2C6AB}" srcOrd="1" destOrd="0" parTransId="{18214585-26AD-4763-B5CA-C208EC30B68B}" sibTransId="{960AF465-AE2A-4B32-AD7F-9338D411B013}"/>
    <dgm:cxn modelId="{337136F4-725F-4520-92DE-C56258350F05}" srcId="{6F16809E-6819-4AF4-AB5E-DBB58E2D08E5}" destId="{D698EA16-61BD-4F0B-A56D-6D48159DBBE4}" srcOrd="0" destOrd="0" parTransId="{8C13C44A-EE5C-476A-A2F2-2F3B7E52DBBB}" sibTransId="{95E2E73C-04AD-46C3-A127-85E2358EC20F}"/>
    <dgm:cxn modelId="{BF33483C-9CAA-4258-8179-333971ECD735}" srcId="{6F16809E-6819-4AF4-AB5E-DBB58E2D08E5}" destId="{B0C708FC-DF44-45B0-9812-27BB00716067}" srcOrd="2" destOrd="0" parTransId="{32374B58-8AFD-4271-A52E-805EA263230B}" sibTransId="{C885A831-BC78-44EB-BF50-195D19346E40}"/>
    <dgm:cxn modelId="{CD8280BC-898F-4FCF-AD9E-E5884FC8A3C7}" type="presOf" srcId="{6F16809E-6819-4AF4-AB5E-DBB58E2D08E5}" destId="{260EEB47-BDC5-42D2-B4D6-C2874BC869A8}" srcOrd="0" destOrd="0" presId="urn:microsoft.com/office/officeart/2005/8/layout/orgChart1"/>
    <dgm:cxn modelId="{B72059C7-E3FB-496E-A740-FB4D0D2B905B}" type="presOf" srcId="{32374B58-8AFD-4271-A52E-805EA263230B}" destId="{6392A94D-1425-4ECA-A3D7-AD36C0253D52}" srcOrd="0" destOrd="0" presId="urn:microsoft.com/office/officeart/2005/8/layout/orgChart1"/>
    <dgm:cxn modelId="{D2D264A4-21B2-48EC-B75B-916C84DECBF2}" type="presOf" srcId="{B0C708FC-DF44-45B0-9812-27BB00716067}" destId="{C3FE7508-5133-485B-B5E6-3835C9BFB362}" srcOrd="0" destOrd="0" presId="urn:microsoft.com/office/officeart/2005/8/layout/orgChart1"/>
    <dgm:cxn modelId="{8CD0B6FC-E1B3-43FA-A43A-ED4405BDF315}" type="presOf" srcId="{46C9FCDD-326A-4688-A7F3-F05A3F64FA26}" destId="{A3BF1177-3610-4B1F-B36B-5E2D6AB60FC4}" srcOrd="0" destOrd="0" presId="urn:microsoft.com/office/officeart/2005/8/layout/orgChart1"/>
    <dgm:cxn modelId="{A2032C9C-123A-44AE-9FB7-BBE8C6A42A48}" type="presOf" srcId="{8C13C44A-EE5C-476A-A2F2-2F3B7E52DBBB}" destId="{92F2E251-4FFA-4139-8AE8-983576406A94}" srcOrd="0" destOrd="0" presId="urn:microsoft.com/office/officeart/2005/8/layout/orgChart1"/>
    <dgm:cxn modelId="{697989C2-895D-4587-9475-11439F9471FF}" type="presOf" srcId="{6F16809E-6819-4AF4-AB5E-DBB58E2D08E5}" destId="{8AC08AE0-451A-4915-B7CA-D277C846874B}" srcOrd="1" destOrd="0" presId="urn:microsoft.com/office/officeart/2005/8/layout/orgChart1"/>
    <dgm:cxn modelId="{49DDCF6D-3C76-4473-8CB1-E8A90CDCE83D}" type="presOf" srcId="{11E4D50B-5674-44FA-A69E-5FB407C2C6AB}" destId="{119360A0-08B0-462F-90D1-BD1B0BA6B0CF}" srcOrd="1" destOrd="0" presId="urn:microsoft.com/office/officeart/2005/8/layout/orgChart1"/>
    <dgm:cxn modelId="{64B8CF01-2A03-4090-B6B3-3A7AC65C886E}" srcId="{46C9FCDD-326A-4688-A7F3-F05A3F64FA26}" destId="{6F16809E-6819-4AF4-AB5E-DBB58E2D08E5}" srcOrd="0" destOrd="0" parTransId="{78A663B9-A342-4FEF-8830-665A6A4CAFAB}" sibTransId="{EFAD891E-16A9-4CC8-9556-472235083352}"/>
    <dgm:cxn modelId="{8FE40138-87D1-4C3D-AE47-D5C153039478}" type="presParOf" srcId="{A3BF1177-3610-4B1F-B36B-5E2D6AB60FC4}" destId="{B9720448-FA71-4465-B7B7-D65E5DA0FAAA}" srcOrd="0" destOrd="0" presId="urn:microsoft.com/office/officeart/2005/8/layout/orgChart1"/>
    <dgm:cxn modelId="{ADF9677D-EF7E-4C30-844F-C852BAE7EE13}" type="presParOf" srcId="{B9720448-FA71-4465-B7B7-D65E5DA0FAAA}" destId="{FF050E92-D72C-451C-9067-E6588CE98C16}" srcOrd="0" destOrd="0" presId="urn:microsoft.com/office/officeart/2005/8/layout/orgChart1"/>
    <dgm:cxn modelId="{2CB1BB1D-C5BF-4DA0-8F5F-C74AF2857402}" type="presParOf" srcId="{FF050E92-D72C-451C-9067-E6588CE98C16}" destId="{260EEB47-BDC5-42D2-B4D6-C2874BC869A8}" srcOrd="0" destOrd="0" presId="urn:microsoft.com/office/officeart/2005/8/layout/orgChart1"/>
    <dgm:cxn modelId="{206F29B2-1272-4D02-A14B-83DFAB44D388}" type="presParOf" srcId="{FF050E92-D72C-451C-9067-E6588CE98C16}" destId="{8AC08AE0-451A-4915-B7CA-D277C846874B}" srcOrd="1" destOrd="0" presId="urn:microsoft.com/office/officeart/2005/8/layout/orgChart1"/>
    <dgm:cxn modelId="{CB743328-8300-4FEC-A050-A53611CD0DFD}" type="presParOf" srcId="{B9720448-FA71-4465-B7B7-D65E5DA0FAAA}" destId="{9F1C3875-14AC-43FC-962C-D9061DE9D4E5}" srcOrd="1" destOrd="0" presId="urn:microsoft.com/office/officeart/2005/8/layout/orgChart1"/>
    <dgm:cxn modelId="{171F9AFF-834A-4903-ACC8-36F5AF4287BA}" type="presParOf" srcId="{9F1C3875-14AC-43FC-962C-D9061DE9D4E5}" destId="{92F2E251-4FFA-4139-8AE8-983576406A94}" srcOrd="0" destOrd="0" presId="urn:microsoft.com/office/officeart/2005/8/layout/orgChart1"/>
    <dgm:cxn modelId="{85C16C4B-16AE-4D38-B609-204F8C495AA2}" type="presParOf" srcId="{9F1C3875-14AC-43FC-962C-D9061DE9D4E5}" destId="{4F60867E-67A9-4E32-A816-EB75E9AF8B1C}" srcOrd="1" destOrd="0" presId="urn:microsoft.com/office/officeart/2005/8/layout/orgChart1"/>
    <dgm:cxn modelId="{25B269AA-7167-4C66-B995-988BCB5976EA}" type="presParOf" srcId="{4F60867E-67A9-4E32-A816-EB75E9AF8B1C}" destId="{66C52BFC-39A2-44B2-A794-30D848B228DA}" srcOrd="0" destOrd="0" presId="urn:microsoft.com/office/officeart/2005/8/layout/orgChart1"/>
    <dgm:cxn modelId="{E4F2F3C3-1116-4381-897C-BB7903CD46CB}" type="presParOf" srcId="{66C52BFC-39A2-44B2-A794-30D848B228DA}" destId="{927C6518-FB0D-42FE-8645-B28F5405EC4A}" srcOrd="0" destOrd="0" presId="urn:microsoft.com/office/officeart/2005/8/layout/orgChart1"/>
    <dgm:cxn modelId="{399E88A3-5F08-4FB7-9392-BC8433805D02}" type="presParOf" srcId="{66C52BFC-39A2-44B2-A794-30D848B228DA}" destId="{9F9AF1B5-24D8-4698-952E-19F958489387}" srcOrd="1" destOrd="0" presId="urn:microsoft.com/office/officeart/2005/8/layout/orgChart1"/>
    <dgm:cxn modelId="{B36F1A69-537C-42BF-8BBC-0625CBB7F814}" type="presParOf" srcId="{4F60867E-67A9-4E32-A816-EB75E9AF8B1C}" destId="{891F76F5-FBA7-40BF-87BC-298F6F134B15}" srcOrd="1" destOrd="0" presId="urn:microsoft.com/office/officeart/2005/8/layout/orgChart1"/>
    <dgm:cxn modelId="{FA22DB08-42E0-43C0-8692-0A61D3190EF8}" type="presParOf" srcId="{4F60867E-67A9-4E32-A816-EB75E9AF8B1C}" destId="{CE1ABC50-FE41-4FE4-8268-B6F7E5422CE0}" srcOrd="2" destOrd="0" presId="urn:microsoft.com/office/officeart/2005/8/layout/orgChart1"/>
    <dgm:cxn modelId="{930F38FF-549D-43E2-8B53-BC5CC6102CED}" type="presParOf" srcId="{9F1C3875-14AC-43FC-962C-D9061DE9D4E5}" destId="{43BDBCC2-AF61-4EBE-81F1-10378987E0C8}" srcOrd="2" destOrd="0" presId="urn:microsoft.com/office/officeart/2005/8/layout/orgChart1"/>
    <dgm:cxn modelId="{D07BA60C-2F12-4875-98F3-3D605C554FA9}" type="presParOf" srcId="{9F1C3875-14AC-43FC-962C-D9061DE9D4E5}" destId="{9081C7AB-8164-4857-8DD5-AFB6BF74D58B}" srcOrd="3" destOrd="0" presId="urn:microsoft.com/office/officeart/2005/8/layout/orgChart1"/>
    <dgm:cxn modelId="{88ECAA3C-B489-47A0-90F4-0EE9D04C00B3}" type="presParOf" srcId="{9081C7AB-8164-4857-8DD5-AFB6BF74D58B}" destId="{FC63FCB5-F392-459C-9F2C-4DAD18EB3FD0}" srcOrd="0" destOrd="0" presId="urn:microsoft.com/office/officeart/2005/8/layout/orgChart1"/>
    <dgm:cxn modelId="{893A4745-FBE4-469E-93D3-229E9E6EAD7F}" type="presParOf" srcId="{FC63FCB5-F392-459C-9F2C-4DAD18EB3FD0}" destId="{F59741C9-187C-44E2-90B6-7DF5930A2299}" srcOrd="0" destOrd="0" presId="urn:microsoft.com/office/officeart/2005/8/layout/orgChart1"/>
    <dgm:cxn modelId="{603016A9-2A48-4B44-9DE7-3DD6109F8E55}" type="presParOf" srcId="{FC63FCB5-F392-459C-9F2C-4DAD18EB3FD0}" destId="{119360A0-08B0-462F-90D1-BD1B0BA6B0CF}" srcOrd="1" destOrd="0" presId="urn:microsoft.com/office/officeart/2005/8/layout/orgChart1"/>
    <dgm:cxn modelId="{5E45196F-1C5A-461D-A148-F96B469BFFFA}" type="presParOf" srcId="{9081C7AB-8164-4857-8DD5-AFB6BF74D58B}" destId="{3410DAAB-DF6E-48CB-9906-1A0F72720CAC}" srcOrd="1" destOrd="0" presId="urn:microsoft.com/office/officeart/2005/8/layout/orgChart1"/>
    <dgm:cxn modelId="{B3F8E9E2-6198-40AD-BF4C-00E7BFD3F7E8}" type="presParOf" srcId="{9081C7AB-8164-4857-8DD5-AFB6BF74D58B}" destId="{803C1344-E977-4A64-AAE7-CA18E5EB9337}" srcOrd="2" destOrd="0" presId="urn:microsoft.com/office/officeart/2005/8/layout/orgChart1"/>
    <dgm:cxn modelId="{6A52F03B-9469-4BD3-8CFA-3D916C210B94}" type="presParOf" srcId="{9F1C3875-14AC-43FC-962C-D9061DE9D4E5}" destId="{6392A94D-1425-4ECA-A3D7-AD36C0253D52}" srcOrd="4" destOrd="0" presId="urn:microsoft.com/office/officeart/2005/8/layout/orgChart1"/>
    <dgm:cxn modelId="{11BB0ABD-8E34-4BBF-AE9F-47EB1189F197}" type="presParOf" srcId="{9F1C3875-14AC-43FC-962C-D9061DE9D4E5}" destId="{F337ED02-9316-4E03-979E-0EBBD3223F19}" srcOrd="5" destOrd="0" presId="urn:microsoft.com/office/officeart/2005/8/layout/orgChart1"/>
    <dgm:cxn modelId="{9BC0B411-117E-4AAD-A064-52F556397B1A}" type="presParOf" srcId="{F337ED02-9316-4E03-979E-0EBBD3223F19}" destId="{84F06CC6-24EB-4AF6-8ACA-6D0149B6978F}" srcOrd="0" destOrd="0" presId="urn:microsoft.com/office/officeart/2005/8/layout/orgChart1"/>
    <dgm:cxn modelId="{89FF4809-27CE-4FC9-87CA-6A281ED09426}" type="presParOf" srcId="{84F06CC6-24EB-4AF6-8ACA-6D0149B6978F}" destId="{C3FE7508-5133-485B-B5E6-3835C9BFB362}" srcOrd="0" destOrd="0" presId="urn:microsoft.com/office/officeart/2005/8/layout/orgChart1"/>
    <dgm:cxn modelId="{1238CD64-784A-47FE-A8A6-C4379C1491A7}" type="presParOf" srcId="{84F06CC6-24EB-4AF6-8ACA-6D0149B6978F}" destId="{F55E2777-52BE-4B66-A9A0-0514F687304F}" srcOrd="1" destOrd="0" presId="urn:microsoft.com/office/officeart/2005/8/layout/orgChart1"/>
    <dgm:cxn modelId="{59897046-86D6-4688-9515-CDFFB61BFF1D}" type="presParOf" srcId="{F337ED02-9316-4E03-979E-0EBBD3223F19}" destId="{3D4A9C3E-241F-4A27-90E1-359A62905C70}" srcOrd="1" destOrd="0" presId="urn:microsoft.com/office/officeart/2005/8/layout/orgChart1"/>
    <dgm:cxn modelId="{6FA67349-011B-4B2C-ACB4-C3678F5F2D7F}" type="presParOf" srcId="{F337ED02-9316-4E03-979E-0EBBD3223F19}" destId="{3528AB7B-AF02-4E0E-8BCD-B026930AE431}" srcOrd="2" destOrd="0" presId="urn:microsoft.com/office/officeart/2005/8/layout/orgChart1"/>
    <dgm:cxn modelId="{26FC308D-66E5-4ECC-8A6F-85404CCBB12D}" type="presParOf" srcId="{B9720448-FA71-4465-B7B7-D65E5DA0FAAA}" destId="{164BAEDB-443B-4F98-B364-6998B6F0BC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D2107BB-7F83-4CEE-BFAA-9003C19668E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UA"/>
        </a:p>
      </dgm:t>
    </dgm:pt>
    <dgm:pt modelId="{8A2DD7BB-E2AA-4D4D-81A6-9A9108843669}">
      <dgm:prSet phldrT="[Текст]"/>
      <dgm:spPr/>
      <dgm:t>
        <a:bodyPr/>
        <a:lstStyle/>
        <a:p>
          <a:r>
            <a:rPr lang="ru-UA" dirty="0" err="1">
              <a:solidFill>
                <a:schemeClr val="bg1"/>
              </a:solidFill>
            </a:rPr>
            <a:t>Український</a:t>
          </a:r>
          <a:r>
            <a:rPr lang="ru-UA" dirty="0">
              <a:solidFill>
                <a:schemeClr val="bg1"/>
              </a:solidFill>
            </a:rPr>
            <a:t> </a:t>
          </a:r>
          <a:r>
            <a:rPr lang="ru-UA" dirty="0" err="1">
              <a:solidFill>
                <a:schemeClr val="bg1"/>
              </a:solidFill>
            </a:rPr>
            <a:t>мовно-інформаційний</a:t>
          </a:r>
          <a:r>
            <a:rPr lang="ru-UA" dirty="0">
              <a:solidFill>
                <a:schemeClr val="bg1"/>
              </a:solidFill>
            </a:rPr>
            <a:t> фонд НАН </a:t>
          </a:r>
          <a:r>
            <a:rPr lang="ru-UA" dirty="0" err="1">
              <a:solidFill>
                <a:schemeClr val="bg1"/>
              </a:solidFill>
            </a:rPr>
            <a:t>України</a:t>
          </a:r>
          <a:endParaRPr lang="ru-UA" dirty="0">
            <a:solidFill>
              <a:schemeClr val="bg1"/>
            </a:solidFill>
          </a:endParaRPr>
        </a:p>
      </dgm:t>
    </dgm:pt>
    <dgm:pt modelId="{48C53428-BC39-463D-87EA-4E9DB37E528D}" type="parTrans" cxnId="{8B4F2A0B-AB28-4FBA-89D5-3AF20B503E13}">
      <dgm:prSet/>
      <dgm:spPr/>
      <dgm:t>
        <a:bodyPr/>
        <a:lstStyle/>
        <a:p>
          <a:endParaRPr lang="ru-UA"/>
        </a:p>
      </dgm:t>
    </dgm:pt>
    <dgm:pt modelId="{70B1343B-2FB9-4540-9503-D5E3C951BEC0}" type="sibTrans" cxnId="{8B4F2A0B-AB28-4FBA-89D5-3AF20B503E13}">
      <dgm:prSet/>
      <dgm:spPr/>
      <dgm:t>
        <a:bodyPr/>
        <a:lstStyle/>
        <a:p>
          <a:endParaRPr lang="ru-UA"/>
        </a:p>
      </dgm:t>
    </dgm:pt>
    <dgm:pt modelId="{D40C7C03-6EC1-4E0E-BF54-8F24A53C2FA4}">
      <dgm:prSet phldrT="[Текст]"/>
      <dgm:spPr/>
      <dgm:t>
        <a:bodyPr/>
        <a:lstStyle/>
        <a:p>
          <a:r>
            <a:rPr lang="ru-UA" dirty="0" err="1">
              <a:solidFill>
                <a:schemeClr val="bg1"/>
              </a:solidFill>
            </a:rPr>
            <a:t>лабораторія</a:t>
          </a:r>
          <a:r>
            <a:rPr lang="ru-UA" dirty="0">
              <a:solidFill>
                <a:schemeClr val="bg1"/>
              </a:solidFill>
            </a:rPr>
            <a:t> </a:t>
          </a:r>
          <a:r>
            <a:rPr lang="ru-UA" dirty="0" err="1">
              <a:solidFill>
                <a:schemeClr val="bg1"/>
              </a:solidFill>
            </a:rPr>
            <a:t>комп’ютерної</a:t>
          </a:r>
          <a:r>
            <a:rPr lang="ru-UA" dirty="0">
              <a:solidFill>
                <a:schemeClr val="bg1"/>
              </a:solidFill>
            </a:rPr>
            <a:t> </a:t>
          </a:r>
          <a:r>
            <a:rPr lang="ru-UA" dirty="0" err="1">
              <a:solidFill>
                <a:schemeClr val="bg1"/>
              </a:solidFill>
            </a:rPr>
            <a:t>лінгвістики</a:t>
          </a:r>
          <a:r>
            <a:rPr lang="ru-UA" dirty="0">
              <a:solidFill>
                <a:schemeClr val="bg1"/>
              </a:solidFill>
            </a:rPr>
            <a:t> </a:t>
          </a:r>
          <a:r>
            <a:rPr lang="ru-UA" dirty="0" err="1">
              <a:solidFill>
                <a:schemeClr val="bg1"/>
              </a:solidFill>
            </a:rPr>
            <a:t>Київського</a:t>
          </a:r>
          <a:r>
            <a:rPr lang="ru-UA" dirty="0">
              <a:solidFill>
                <a:schemeClr val="bg1"/>
              </a:solidFill>
            </a:rPr>
            <a:t> </a:t>
          </a:r>
          <a:r>
            <a:rPr lang="ru-UA" dirty="0" err="1">
              <a:solidFill>
                <a:schemeClr val="bg1"/>
              </a:solidFill>
            </a:rPr>
            <a:t>національного</a:t>
          </a:r>
          <a:r>
            <a:rPr lang="ru-UA" dirty="0">
              <a:solidFill>
                <a:schemeClr val="bg1"/>
              </a:solidFill>
            </a:rPr>
            <a:t> </a:t>
          </a:r>
          <a:r>
            <a:rPr lang="ru-UA" dirty="0" err="1">
              <a:solidFill>
                <a:schemeClr val="bg1"/>
              </a:solidFill>
            </a:rPr>
            <a:t>університету</a:t>
          </a:r>
          <a:r>
            <a:rPr lang="ru-UA" dirty="0">
              <a:solidFill>
                <a:schemeClr val="bg1"/>
              </a:solidFill>
            </a:rPr>
            <a:t> </a:t>
          </a:r>
          <a:r>
            <a:rPr lang="ru-UA" dirty="0" err="1">
              <a:solidFill>
                <a:schemeClr val="bg1"/>
              </a:solidFill>
            </a:rPr>
            <a:t>імені</a:t>
          </a:r>
          <a:r>
            <a:rPr lang="ru-UA" dirty="0">
              <a:solidFill>
                <a:schemeClr val="bg1"/>
              </a:solidFill>
            </a:rPr>
            <a:t> Тараса Шевченка</a:t>
          </a:r>
        </a:p>
      </dgm:t>
    </dgm:pt>
    <dgm:pt modelId="{37204912-AA1C-46F0-94AF-EC3A74BAF9C4}" type="parTrans" cxnId="{7046B1D3-0B8E-4710-A5B4-B9DF8FA6F578}">
      <dgm:prSet/>
      <dgm:spPr/>
      <dgm:t>
        <a:bodyPr/>
        <a:lstStyle/>
        <a:p>
          <a:endParaRPr lang="ru-UA"/>
        </a:p>
      </dgm:t>
    </dgm:pt>
    <dgm:pt modelId="{65F43708-E04A-4D1A-8341-8CAEEAB7AE05}" type="sibTrans" cxnId="{7046B1D3-0B8E-4710-A5B4-B9DF8FA6F578}">
      <dgm:prSet/>
      <dgm:spPr/>
      <dgm:t>
        <a:bodyPr/>
        <a:lstStyle/>
        <a:p>
          <a:endParaRPr lang="ru-UA"/>
        </a:p>
      </dgm:t>
    </dgm:pt>
    <dgm:pt modelId="{FC428E9B-27E1-4BC1-ADD2-90C5D4F40764}">
      <dgm:prSet phldrT="[Текст]"/>
      <dgm:spPr/>
      <dgm:t>
        <a:bodyPr/>
        <a:lstStyle/>
        <a:p>
          <a:r>
            <a:rPr lang="ru-UA" dirty="0" err="1">
              <a:solidFill>
                <a:schemeClr val="bg1"/>
              </a:solidFill>
            </a:rPr>
            <a:t>лабораторія</a:t>
          </a:r>
          <a:r>
            <a:rPr lang="ru-UA" dirty="0">
              <a:solidFill>
                <a:schemeClr val="bg1"/>
              </a:solidFill>
            </a:rPr>
            <a:t> </a:t>
          </a:r>
          <a:r>
            <a:rPr lang="ru-UA" dirty="0" err="1">
              <a:solidFill>
                <a:schemeClr val="bg1"/>
              </a:solidFill>
            </a:rPr>
            <a:t>комп'ютерної</a:t>
          </a:r>
          <a:r>
            <a:rPr lang="ru-UA" dirty="0">
              <a:solidFill>
                <a:schemeClr val="bg1"/>
              </a:solidFill>
            </a:rPr>
            <a:t> </a:t>
          </a:r>
          <a:r>
            <a:rPr lang="ru-UA" dirty="0" err="1">
              <a:solidFill>
                <a:schemeClr val="bg1"/>
              </a:solidFill>
            </a:rPr>
            <a:t>лінгвістики</a:t>
          </a:r>
          <a:r>
            <a:rPr lang="ru-UA" dirty="0">
              <a:solidFill>
                <a:schemeClr val="bg1"/>
              </a:solidFill>
            </a:rPr>
            <a:t> </a:t>
          </a:r>
          <a:r>
            <a:rPr lang="ru-UA" dirty="0" err="1">
              <a:solidFill>
                <a:schemeClr val="bg1"/>
              </a:solidFill>
            </a:rPr>
            <a:t>Київського</a:t>
          </a:r>
          <a:r>
            <a:rPr lang="ru-UA" dirty="0">
              <a:solidFill>
                <a:schemeClr val="bg1"/>
              </a:solidFill>
            </a:rPr>
            <a:t> </a:t>
          </a:r>
          <a:r>
            <a:rPr lang="ru-UA" dirty="0" err="1">
              <a:solidFill>
                <a:schemeClr val="bg1"/>
              </a:solidFill>
            </a:rPr>
            <a:t>національного</a:t>
          </a:r>
          <a:r>
            <a:rPr lang="ru-UA" dirty="0">
              <a:solidFill>
                <a:schemeClr val="bg1"/>
              </a:solidFill>
            </a:rPr>
            <a:t> </a:t>
          </a:r>
          <a:r>
            <a:rPr lang="ru-UA" dirty="0" err="1">
              <a:solidFill>
                <a:schemeClr val="bg1"/>
              </a:solidFill>
            </a:rPr>
            <a:t>лінгвістичного</a:t>
          </a:r>
          <a:r>
            <a:rPr lang="ru-UA" dirty="0">
              <a:solidFill>
                <a:schemeClr val="bg1"/>
              </a:solidFill>
            </a:rPr>
            <a:t> </a:t>
          </a:r>
          <a:r>
            <a:rPr lang="ru-UA" dirty="0" err="1">
              <a:solidFill>
                <a:schemeClr val="bg1"/>
              </a:solidFill>
            </a:rPr>
            <a:t>університету</a:t>
          </a:r>
          <a:endParaRPr lang="ru-UA" dirty="0">
            <a:solidFill>
              <a:schemeClr val="bg1"/>
            </a:solidFill>
          </a:endParaRPr>
        </a:p>
      </dgm:t>
    </dgm:pt>
    <dgm:pt modelId="{C2FFDC6C-9889-4CE4-B14F-D5BA1E7F2110}" type="parTrans" cxnId="{7F3F49AA-FD57-4957-BD34-6A060E64BFD4}">
      <dgm:prSet/>
      <dgm:spPr/>
      <dgm:t>
        <a:bodyPr/>
        <a:lstStyle/>
        <a:p>
          <a:endParaRPr lang="ru-UA"/>
        </a:p>
      </dgm:t>
    </dgm:pt>
    <dgm:pt modelId="{EC5632A7-FB85-4769-83A1-D31AB464432E}" type="sibTrans" cxnId="{7F3F49AA-FD57-4957-BD34-6A060E64BFD4}">
      <dgm:prSet/>
      <dgm:spPr/>
      <dgm:t>
        <a:bodyPr/>
        <a:lstStyle/>
        <a:p>
          <a:endParaRPr lang="ru-UA"/>
        </a:p>
      </dgm:t>
    </dgm:pt>
    <dgm:pt modelId="{9FDAF40E-0129-4D3D-8929-42478E27CFB7}">
      <dgm:prSet phldrT="[Текст]"/>
      <dgm:spPr/>
      <dgm:t>
        <a:bodyPr/>
        <a:lstStyle/>
        <a:p>
          <a:r>
            <a:rPr lang="ru-UA" dirty="0">
              <a:solidFill>
                <a:schemeClr val="bg1"/>
              </a:solidFill>
            </a:rPr>
            <a:t>кафедра </a:t>
          </a:r>
          <a:r>
            <a:rPr lang="ru-UA" dirty="0" err="1">
              <a:solidFill>
                <a:schemeClr val="bg1"/>
              </a:solidFill>
            </a:rPr>
            <a:t>загального</a:t>
          </a:r>
          <a:r>
            <a:rPr lang="ru-UA" dirty="0">
              <a:solidFill>
                <a:schemeClr val="bg1"/>
              </a:solidFill>
            </a:rPr>
            <a:t> та прикладного </a:t>
          </a:r>
          <a:r>
            <a:rPr lang="ru-UA" dirty="0" err="1">
              <a:solidFill>
                <a:schemeClr val="bg1"/>
              </a:solidFill>
            </a:rPr>
            <a:t>мовознавства</a:t>
          </a:r>
          <a:r>
            <a:rPr lang="ru-UA" dirty="0">
              <a:solidFill>
                <a:schemeClr val="bg1"/>
              </a:solidFill>
            </a:rPr>
            <a:t> </a:t>
          </a:r>
          <a:r>
            <a:rPr lang="ru-UA" dirty="0" err="1">
              <a:solidFill>
                <a:schemeClr val="bg1"/>
              </a:solidFill>
            </a:rPr>
            <a:t>Харківського</a:t>
          </a:r>
          <a:r>
            <a:rPr lang="ru-UA" dirty="0">
              <a:solidFill>
                <a:schemeClr val="bg1"/>
              </a:solidFill>
            </a:rPr>
            <a:t> </a:t>
          </a:r>
          <a:r>
            <a:rPr lang="ru-UA" dirty="0" err="1">
              <a:solidFill>
                <a:schemeClr val="bg1"/>
              </a:solidFill>
            </a:rPr>
            <a:t>національного</a:t>
          </a:r>
          <a:r>
            <a:rPr lang="ru-UA" dirty="0">
              <a:solidFill>
                <a:schemeClr val="bg1"/>
              </a:solidFill>
            </a:rPr>
            <a:t> </a:t>
          </a:r>
          <a:r>
            <a:rPr lang="ru-UA" dirty="0" err="1">
              <a:solidFill>
                <a:schemeClr val="bg1"/>
              </a:solidFill>
            </a:rPr>
            <a:t>університету</a:t>
          </a:r>
          <a:r>
            <a:rPr lang="ru-UA" dirty="0">
              <a:solidFill>
                <a:schemeClr val="bg1"/>
              </a:solidFill>
            </a:rPr>
            <a:t> </a:t>
          </a:r>
          <a:r>
            <a:rPr lang="ru-UA" dirty="0" err="1">
              <a:solidFill>
                <a:schemeClr val="bg1"/>
              </a:solidFill>
            </a:rPr>
            <a:t>імені</a:t>
          </a:r>
          <a:r>
            <a:rPr lang="ru-UA" dirty="0">
              <a:solidFill>
                <a:schemeClr val="bg1"/>
              </a:solidFill>
            </a:rPr>
            <a:t> </a:t>
          </a:r>
          <a:r>
            <a:rPr lang="ru-UA" dirty="0" err="1">
              <a:solidFill>
                <a:schemeClr val="bg1"/>
              </a:solidFill>
            </a:rPr>
            <a:t>Каразіна</a:t>
          </a:r>
          <a:r>
            <a:rPr lang="ru-UA" dirty="0">
              <a:solidFill>
                <a:schemeClr val="bg1"/>
              </a:solidFill>
            </a:rPr>
            <a:t> </a:t>
          </a:r>
        </a:p>
      </dgm:t>
    </dgm:pt>
    <dgm:pt modelId="{22E97719-33AB-4BC2-A784-F6E840776E54}" type="parTrans" cxnId="{37829BD2-D5E4-44C8-B44D-F4E4118121BD}">
      <dgm:prSet/>
      <dgm:spPr/>
      <dgm:t>
        <a:bodyPr/>
        <a:lstStyle/>
        <a:p>
          <a:endParaRPr lang="ru-UA"/>
        </a:p>
      </dgm:t>
    </dgm:pt>
    <dgm:pt modelId="{9FED9EC2-82FF-4203-B932-5829A562696F}" type="sibTrans" cxnId="{37829BD2-D5E4-44C8-B44D-F4E4118121BD}">
      <dgm:prSet/>
      <dgm:spPr/>
      <dgm:t>
        <a:bodyPr/>
        <a:lstStyle/>
        <a:p>
          <a:endParaRPr lang="ru-UA"/>
        </a:p>
      </dgm:t>
    </dgm:pt>
    <dgm:pt modelId="{34157EF2-5C43-456B-9AF8-0904FAD0D55D}">
      <dgm:prSet phldrT="[Текст]"/>
      <dgm:spPr/>
      <dgm:t>
        <a:bodyPr/>
        <a:lstStyle/>
        <a:p>
          <a:r>
            <a:rPr lang="ru-UA" dirty="0" err="1">
              <a:solidFill>
                <a:schemeClr val="bg1"/>
              </a:solidFill>
            </a:rPr>
            <a:t>приватні</a:t>
          </a:r>
          <a:r>
            <a:rPr lang="ru-UA" dirty="0">
              <a:solidFill>
                <a:schemeClr val="bg1"/>
              </a:solidFill>
            </a:rPr>
            <a:t> </a:t>
          </a:r>
          <a:r>
            <a:rPr lang="ru-UA" dirty="0" err="1">
              <a:solidFill>
                <a:schemeClr val="bg1"/>
              </a:solidFill>
            </a:rPr>
            <a:t>структури</a:t>
          </a:r>
          <a:endParaRPr lang="ru-UA" dirty="0">
            <a:solidFill>
              <a:schemeClr val="bg1"/>
            </a:solidFill>
          </a:endParaRPr>
        </a:p>
      </dgm:t>
    </dgm:pt>
    <dgm:pt modelId="{1A9F1681-45BE-4209-BC6E-22CD2A7F1C7C}" type="parTrans" cxnId="{CE318B54-EB48-4172-91A3-664E8407731E}">
      <dgm:prSet/>
      <dgm:spPr/>
      <dgm:t>
        <a:bodyPr/>
        <a:lstStyle/>
        <a:p>
          <a:endParaRPr lang="ru-UA"/>
        </a:p>
      </dgm:t>
    </dgm:pt>
    <dgm:pt modelId="{0F9768AC-DF23-44C9-8054-6E6AA7EC16CF}" type="sibTrans" cxnId="{CE318B54-EB48-4172-91A3-664E8407731E}">
      <dgm:prSet/>
      <dgm:spPr/>
      <dgm:t>
        <a:bodyPr/>
        <a:lstStyle/>
        <a:p>
          <a:endParaRPr lang="ru-UA"/>
        </a:p>
      </dgm:t>
    </dgm:pt>
    <dgm:pt modelId="{82B66D62-EBD1-4B2F-96D0-B7C4117AB7D7}" type="pres">
      <dgm:prSet presAssocID="{AD2107BB-7F83-4CEE-BFAA-9003C19668E4}" presName="diagram" presStyleCnt="0">
        <dgm:presLayoutVars>
          <dgm:dir/>
          <dgm:resizeHandles val="exact"/>
        </dgm:presLayoutVars>
      </dgm:prSet>
      <dgm:spPr/>
      <dgm:t>
        <a:bodyPr/>
        <a:lstStyle/>
        <a:p>
          <a:endParaRPr lang="ru-RU"/>
        </a:p>
      </dgm:t>
    </dgm:pt>
    <dgm:pt modelId="{DAF42226-88F9-4687-9E17-891F09C4ECA3}" type="pres">
      <dgm:prSet presAssocID="{8A2DD7BB-E2AA-4D4D-81A6-9A9108843669}" presName="node" presStyleLbl="node1" presStyleIdx="0" presStyleCnt="5">
        <dgm:presLayoutVars>
          <dgm:bulletEnabled val="1"/>
        </dgm:presLayoutVars>
      </dgm:prSet>
      <dgm:spPr/>
      <dgm:t>
        <a:bodyPr/>
        <a:lstStyle/>
        <a:p>
          <a:endParaRPr lang="ru-RU"/>
        </a:p>
      </dgm:t>
    </dgm:pt>
    <dgm:pt modelId="{83A59C10-E81B-47CE-93EF-5ACADD8C1A0B}" type="pres">
      <dgm:prSet presAssocID="{70B1343B-2FB9-4540-9503-D5E3C951BEC0}" presName="sibTrans" presStyleCnt="0"/>
      <dgm:spPr/>
    </dgm:pt>
    <dgm:pt modelId="{A8F04713-5597-4417-B199-9CC807D2F4BD}" type="pres">
      <dgm:prSet presAssocID="{D40C7C03-6EC1-4E0E-BF54-8F24A53C2FA4}" presName="node" presStyleLbl="node1" presStyleIdx="1" presStyleCnt="5">
        <dgm:presLayoutVars>
          <dgm:bulletEnabled val="1"/>
        </dgm:presLayoutVars>
      </dgm:prSet>
      <dgm:spPr/>
      <dgm:t>
        <a:bodyPr/>
        <a:lstStyle/>
        <a:p>
          <a:endParaRPr lang="ru-RU"/>
        </a:p>
      </dgm:t>
    </dgm:pt>
    <dgm:pt modelId="{B599723D-C7AF-490C-90CC-C6D55AC2818B}" type="pres">
      <dgm:prSet presAssocID="{65F43708-E04A-4D1A-8341-8CAEEAB7AE05}" presName="sibTrans" presStyleCnt="0"/>
      <dgm:spPr/>
    </dgm:pt>
    <dgm:pt modelId="{E89373AB-6601-4348-B291-CEF8287C0E9E}" type="pres">
      <dgm:prSet presAssocID="{FC428E9B-27E1-4BC1-ADD2-90C5D4F40764}" presName="node" presStyleLbl="node1" presStyleIdx="2" presStyleCnt="5">
        <dgm:presLayoutVars>
          <dgm:bulletEnabled val="1"/>
        </dgm:presLayoutVars>
      </dgm:prSet>
      <dgm:spPr/>
      <dgm:t>
        <a:bodyPr/>
        <a:lstStyle/>
        <a:p>
          <a:endParaRPr lang="ru-RU"/>
        </a:p>
      </dgm:t>
    </dgm:pt>
    <dgm:pt modelId="{7F2CF072-828C-4330-A6F6-89635AEFE0A6}" type="pres">
      <dgm:prSet presAssocID="{EC5632A7-FB85-4769-83A1-D31AB464432E}" presName="sibTrans" presStyleCnt="0"/>
      <dgm:spPr/>
    </dgm:pt>
    <dgm:pt modelId="{4EC834BC-76E2-47CD-8D9B-817DDBBB3D01}" type="pres">
      <dgm:prSet presAssocID="{9FDAF40E-0129-4D3D-8929-42478E27CFB7}" presName="node" presStyleLbl="node1" presStyleIdx="3" presStyleCnt="5">
        <dgm:presLayoutVars>
          <dgm:bulletEnabled val="1"/>
        </dgm:presLayoutVars>
      </dgm:prSet>
      <dgm:spPr/>
      <dgm:t>
        <a:bodyPr/>
        <a:lstStyle/>
        <a:p>
          <a:endParaRPr lang="ru-RU"/>
        </a:p>
      </dgm:t>
    </dgm:pt>
    <dgm:pt modelId="{239B7377-8C14-4AB4-BFE8-3382C27CA5CF}" type="pres">
      <dgm:prSet presAssocID="{9FED9EC2-82FF-4203-B932-5829A562696F}" presName="sibTrans" presStyleCnt="0"/>
      <dgm:spPr/>
    </dgm:pt>
    <dgm:pt modelId="{39A21F40-0548-4F89-A6A4-E64C7A1F60F1}" type="pres">
      <dgm:prSet presAssocID="{34157EF2-5C43-456B-9AF8-0904FAD0D55D}" presName="node" presStyleLbl="node1" presStyleIdx="4" presStyleCnt="5">
        <dgm:presLayoutVars>
          <dgm:bulletEnabled val="1"/>
        </dgm:presLayoutVars>
      </dgm:prSet>
      <dgm:spPr/>
      <dgm:t>
        <a:bodyPr/>
        <a:lstStyle/>
        <a:p>
          <a:endParaRPr lang="ru-RU"/>
        </a:p>
      </dgm:t>
    </dgm:pt>
  </dgm:ptLst>
  <dgm:cxnLst>
    <dgm:cxn modelId="{B793337C-FACA-4DA0-B9E0-BA38EFD5F501}" type="presOf" srcId="{9FDAF40E-0129-4D3D-8929-42478E27CFB7}" destId="{4EC834BC-76E2-47CD-8D9B-817DDBBB3D01}" srcOrd="0" destOrd="0" presId="urn:microsoft.com/office/officeart/2005/8/layout/default"/>
    <dgm:cxn modelId="{4A87D9C6-5D67-4430-B586-C23FCA78DE52}" type="presOf" srcId="{FC428E9B-27E1-4BC1-ADD2-90C5D4F40764}" destId="{E89373AB-6601-4348-B291-CEF8287C0E9E}" srcOrd="0" destOrd="0" presId="urn:microsoft.com/office/officeart/2005/8/layout/default"/>
    <dgm:cxn modelId="{7046B1D3-0B8E-4710-A5B4-B9DF8FA6F578}" srcId="{AD2107BB-7F83-4CEE-BFAA-9003C19668E4}" destId="{D40C7C03-6EC1-4E0E-BF54-8F24A53C2FA4}" srcOrd="1" destOrd="0" parTransId="{37204912-AA1C-46F0-94AF-EC3A74BAF9C4}" sibTransId="{65F43708-E04A-4D1A-8341-8CAEEAB7AE05}"/>
    <dgm:cxn modelId="{882C108F-0263-4780-BF8F-CDE902A69A33}" type="presOf" srcId="{8A2DD7BB-E2AA-4D4D-81A6-9A9108843669}" destId="{DAF42226-88F9-4687-9E17-891F09C4ECA3}" srcOrd="0" destOrd="0" presId="urn:microsoft.com/office/officeart/2005/8/layout/default"/>
    <dgm:cxn modelId="{37829BD2-D5E4-44C8-B44D-F4E4118121BD}" srcId="{AD2107BB-7F83-4CEE-BFAA-9003C19668E4}" destId="{9FDAF40E-0129-4D3D-8929-42478E27CFB7}" srcOrd="3" destOrd="0" parTransId="{22E97719-33AB-4BC2-A784-F6E840776E54}" sibTransId="{9FED9EC2-82FF-4203-B932-5829A562696F}"/>
    <dgm:cxn modelId="{CE318B54-EB48-4172-91A3-664E8407731E}" srcId="{AD2107BB-7F83-4CEE-BFAA-9003C19668E4}" destId="{34157EF2-5C43-456B-9AF8-0904FAD0D55D}" srcOrd="4" destOrd="0" parTransId="{1A9F1681-45BE-4209-BC6E-22CD2A7F1C7C}" sibTransId="{0F9768AC-DF23-44C9-8054-6E6AA7EC16CF}"/>
    <dgm:cxn modelId="{FCAEC26B-A676-440E-AE4C-7687F3D539D4}" type="presOf" srcId="{34157EF2-5C43-456B-9AF8-0904FAD0D55D}" destId="{39A21F40-0548-4F89-A6A4-E64C7A1F60F1}" srcOrd="0" destOrd="0" presId="urn:microsoft.com/office/officeart/2005/8/layout/default"/>
    <dgm:cxn modelId="{8B4F2A0B-AB28-4FBA-89D5-3AF20B503E13}" srcId="{AD2107BB-7F83-4CEE-BFAA-9003C19668E4}" destId="{8A2DD7BB-E2AA-4D4D-81A6-9A9108843669}" srcOrd="0" destOrd="0" parTransId="{48C53428-BC39-463D-87EA-4E9DB37E528D}" sibTransId="{70B1343B-2FB9-4540-9503-D5E3C951BEC0}"/>
    <dgm:cxn modelId="{7F3F49AA-FD57-4957-BD34-6A060E64BFD4}" srcId="{AD2107BB-7F83-4CEE-BFAA-9003C19668E4}" destId="{FC428E9B-27E1-4BC1-ADD2-90C5D4F40764}" srcOrd="2" destOrd="0" parTransId="{C2FFDC6C-9889-4CE4-B14F-D5BA1E7F2110}" sibTransId="{EC5632A7-FB85-4769-83A1-D31AB464432E}"/>
    <dgm:cxn modelId="{5E305E8C-53AC-4D3E-876E-98DD909B69EC}" type="presOf" srcId="{D40C7C03-6EC1-4E0E-BF54-8F24A53C2FA4}" destId="{A8F04713-5597-4417-B199-9CC807D2F4BD}" srcOrd="0" destOrd="0" presId="urn:microsoft.com/office/officeart/2005/8/layout/default"/>
    <dgm:cxn modelId="{C00FC86C-E4A8-41FB-AE41-012D55E01D87}" type="presOf" srcId="{AD2107BB-7F83-4CEE-BFAA-9003C19668E4}" destId="{82B66D62-EBD1-4B2F-96D0-B7C4117AB7D7}" srcOrd="0" destOrd="0" presId="urn:microsoft.com/office/officeart/2005/8/layout/default"/>
    <dgm:cxn modelId="{8EFF97AE-B9F2-460F-9546-D8AD8B4B0180}" type="presParOf" srcId="{82B66D62-EBD1-4B2F-96D0-B7C4117AB7D7}" destId="{DAF42226-88F9-4687-9E17-891F09C4ECA3}" srcOrd="0" destOrd="0" presId="urn:microsoft.com/office/officeart/2005/8/layout/default"/>
    <dgm:cxn modelId="{DD46149E-824C-45CB-B4AE-83199F085C05}" type="presParOf" srcId="{82B66D62-EBD1-4B2F-96D0-B7C4117AB7D7}" destId="{83A59C10-E81B-47CE-93EF-5ACADD8C1A0B}" srcOrd="1" destOrd="0" presId="urn:microsoft.com/office/officeart/2005/8/layout/default"/>
    <dgm:cxn modelId="{53B2D683-B74F-456D-8A9E-2A4DEDB38F1E}" type="presParOf" srcId="{82B66D62-EBD1-4B2F-96D0-B7C4117AB7D7}" destId="{A8F04713-5597-4417-B199-9CC807D2F4BD}" srcOrd="2" destOrd="0" presId="urn:microsoft.com/office/officeart/2005/8/layout/default"/>
    <dgm:cxn modelId="{2EF54F00-D9E3-42FA-A951-66620CC4A6D1}" type="presParOf" srcId="{82B66D62-EBD1-4B2F-96D0-B7C4117AB7D7}" destId="{B599723D-C7AF-490C-90CC-C6D55AC2818B}" srcOrd="3" destOrd="0" presId="urn:microsoft.com/office/officeart/2005/8/layout/default"/>
    <dgm:cxn modelId="{B82E88FB-2A2D-49BD-9EED-03D3DFFE5E9F}" type="presParOf" srcId="{82B66D62-EBD1-4B2F-96D0-B7C4117AB7D7}" destId="{E89373AB-6601-4348-B291-CEF8287C0E9E}" srcOrd="4" destOrd="0" presId="urn:microsoft.com/office/officeart/2005/8/layout/default"/>
    <dgm:cxn modelId="{EB5E0921-695E-4EBF-9120-932AC5EACB56}" type="presParOf" srcId="{82B66D62-EBD1-4B2F-96D0-B7C4117AB7D7}" destId="{7F2CF072-828C-4330-A6F6-89635AEFE0A6}" srcOrd="5" destOrd="0" presId="urn:microsoft.com/office/officeart/2005/8/layout/default"/>
    <dgm:cxn modelId="{3EF38BA3-5D48-4737-A65B-82E92156901D}" type="presParOf" srcId="{82B66D62-EBD1-4B2F-96D0-B7C4117AB7D7}" destId="{4EC834BC-76E2-47CD-8D9B-817DDBBB3D01}" srcOrd="6" destOrd="0" presId="urn:microsoft.com/office/officeart/2005/8/layout/default"/>
    <dgm:cxn modelId="{8B5E7A83-C6F4-46B0-BC57-13F5AB77025A}" type="presParOf" srcId="{82B66D62-EBD1-4B2F-96D0-B7C4117AB7D7}" destId="{239B7377-8C14-4AB4-BFE8-3382C27CA5CF}" srcOrd="7" destOrd="0" presId="urn:microsoft.com/office/officeart/2005/8/layout/default"/>
    <dgm:cxn modelId="{4B60AD6B-363A-44C7-BCB3-EF2693AF413C}" type="presParOf" srcId="{82B66D62-EBD1-4B2F-96D0-B7C4117AB7D7}" destId="{39A21F40-0548-4F89-A6A4-E64C7A1F60F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E2B04-9CB4-463A-9EF4-B12B5A3DE89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UA"/>
        </a:p>
      </dgm:t>
    </dgm:pt>
    <dgm:pt modelId="{801623A2-4681-4F89-A2EB-59F7443C4F55}" type="pres">
      <dgm:prSet presAssocID="{2F3E2B04-9CB4-463A-9EF4-B12B5A3DE891}" presName="Name0" presStyleCnt="0">
        <dgm:presLayoutVars>
          <dgm:dir/>
          <dgm:animLvl val="lvl"/>
          <dgm:resizeHandles val="exact"/>
        </dgm:presLayoutVars>
      </dgm:prSet>
      <dgm:spPr/>
      <dgm:t>
        <a:bodyPr/>
        <a:lstStyle/>
        <a:p>
          <a:endParaRPr lang="ru-RU"/>
        </a:p>
      </dgm:t>
    </dgm:pt>
  </dgm:ptLst>
  <dgm:cxnLst>
    <dgm:cxn modelId="{920C542E-3FC1-4330-819E-C9BB866631A7}" type="presOf" srcId="{2F3E2B04-9CB4-463A-9EF4-B12B5A3DE891}" destId="{801623A2-4681-4F89-A2EB-59F7443C4F55}" srcOrd="0"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F4829-EBC3-421C-A084-BDEEC5153E64}"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ru-UA"/>
        </a:p>
      </dgm:t>
    </dgm:pt>
    <dgm:pt modelId="{A4FF64C3-F805-4F17-898B-B03953325305}">
      <dgm:prSet phldrT="[Текст]"/>
      <dgm:spPr/>
      <dgm:t>
        <a:bodyPr/>
        <a:lstStyle/>
        <a:p>
          <a:r>
            <a:rPr lang="uk-UA" u="sng" dirty="0">
              <a:solidFill>
                <a:schemeClr val="bg1"/>
              </a:solidFill>
            </a:rPr>
            <a:t>історичною</a:t>
          </a:r>
          <a:r>
            <a:rPr lang="uk-UA" dirty="0">
              <a:solidFill>
                <a:schemeClr val="bg1"/>
              </a:solidFill>
            </a:rPr>
            <a:t> лексикологією, яка вивчає динаміку лексикону мови, її чинники, зрушення в лексичній парадигматиці й синтагматиці у процесі історичного розвитку мови</a:t>
          </a:r>
          <a:endParaRPr lang="ru-UA" dirty="0">
            <a:solidFill>
              <a:schemeClr val="bg1"/>
            </a:solidFill>
          </a:endParaRPr>
        </a:p>
      </dgm:t>
    </dgm:pt>
    <dgm:pt modelId="{5CAC91C8-E799-484F-90B2-761D3B0A34C9}" type="parTrans" cxnId="{13CD37C1-9E27-42E5-8DD9-36EF146E3B73}">
      <dgm:prSet/>
      <dgm:spPr/>
      <dgm:t>
        <a:bodyPr/>
        <a:lstStyle/>
        <a:p>
          <a:endParaRPr lang="ru-UA"/>
        </a:p>
      </dgm:t>
    </dgm:pt>
    <dgm:pt modelId="{A09ADEBB-48B6-46C0-A5D3-3FA3F2CBF588}" type="sibTrans" cxnId="{13CD37C1-9E27-42E5-8DD9-36EF146E3B73}">
      <dgm:prSet/>
      <dgm:spPr/>
      <dgm:t>
        <a:bodyPr/>
        <a:lstStyle/>
        <a:p>
          <a:endParaRPr lang="ru-UA"/>
        </a:p>
      </dgm:t>
    </dgm:pt>
    <dgm:pt modelId="{E6E54277-6AE4-41FD-9704-45C44726C4E0}">
      <dgm:prSet phldrT="[Текст]"/>
      <dgm:spPr/>
      <dgm:t>
        <a:bodyPr/>
        <a:lstStyle/>
        <a:p>
          <a:r>
            <a:rPr lang="uk-UA" u="sng" dirty="0">
              <a:solidFill>
                <a:schemeClr val="bg1"/>
              </a:solidFill>
            </a:rPr>
            <a:t>системно-структурною (описовою),</a:t>
          </a:r>
          <a:r>
            <a:rPr lang="uk-UA" dirty="0">
              <a:solidFill>
                <a:schemeClr val="bg1"/>
              </a:solidFill>
            </a:rPr>
            <a:t> що аналізує сучасний стан лексичної підсистеми мови в сукупності всіх її складників</a:t>
          </a:r>
          <a:endParaRPr lang="ru-UA" dirty="0">
            <a:solidFill>
              <a:schemeClr val="bg1"/>
            </a:solidFill>
          </a:endParaRPr>
        </a:p>
      </dgm:t>
    </dgm:pt>
    <dgm:pt modelId="{BC1AEE4C-23C0-48C6-AFA2-BEE89F059B51}" type="parTrans" cxnId="{4460933A-868F-4869-AE41-397508413005}">
      <dgm:prSet/>
      <dgm:spPr/>
      <dgm:t>
        <a:bodyPr/>
        <a:lstStyle/>
        <a:p>
          <a:endParaRPr lang="ru-UA"/>
        </a:p>
      </dgm:t>
    </dgm:pt>
    <dgm:pt modelId="{91BC6957-94B0-4820-9520-F4520F63DB16}" type="sibTrans" cxnId="{4460933A-868F-4869-AE41-397508413005}">
      <dgm:prSet/>
      <dgm:spPr/>
      <dgm:t>
        <a:bodyPr/>
        <a:lstStyle/>
        <a:p>
          <a:endParaRPr lang="ru-UA"/>
        </a:p>
      </dgm:t>
    </dgm:pt>
    <dgm:pt modelId="{A2B4C692-15ED-4FC1-B3A2-52326CE5E63A}">
      <dgm:prSet phldrT="[Текст]"/>
      <dgm:spPr/>
      <dgm:t>
        <a:bodyPr/>
        <a:lstStyle/>
        <a:p>
          <a:r>
            <a:rPr lang="uk-UA" u="sng" dirty="0">
              <a:solidFill>
                <a:schemeClr val="bg1"/>
              </a:solidFill>
            </a:rPr>
            <a:t>зіставною</a:t>
          </a:r>
          <a:r>
            <a:rPr lang="uk-UA" dirty="0">
              <a:solidFill>
                <a:schemeClr val="bg1"/>
              </a:solidFill>
            </a:rPr>
            <a:t>. яка досліджує лексику споріднених і неспоріднених мов із метою вияву в ній спільного та специфічного</a:t>
          </a:r>
          <a:endParaRPr lang="ru-UA" dirty="0">
            <a:solidFill>
              <a:schemeClr val="bg1"/>
            </a:solidFill>
          </a:endParaRPr>
        </a:p>
      </dgm:t>
    </dgm:pt>
    <dgm:pt modelId="{2E2BC5A9-F710-4086-A2C9-C95CA63AAE3B}" type="parTrans" cxnId="{CE02132F-CABC-4680-A2CB-9ECAA86EF580}">
      <dgm:prSet/>
      <dgm:spPr/>
      <dgm:t>
        <a:bodyPr/>
        <a:lstStyle/>
        <a:p>
          <a:endParaRPr lang="ru-UA"/>
        </a:p>
      </dgm:t>
    </dgm:pt>
    <dgm:pt modelId="{1C7EEEF1-E180-48BB-AFD2-15AE0BF16D1F}" type="sibTrans" cxnId="{CE02132F-CABC-4680-A2CB-9ECAA86EF580}">
      <dgm:prSet/>
      <dgm:spPr/>
      <dgm:t>
        <a:bodyPr/>
        <a:lstStyle/>
        <a:p>
          <a:endParaRPr lang="ru-UA"/>
        </a:p>
      </dgm:t>
    </dgm:pt>
    <dgm:pt modelId="{FDC16FC7-DF00-437A-B635-7B103A6CC939}">
      <dgm:prSet phldrT="[Текст]"/>
      <dgm:spPr/>
      <dgm:t>
        <a:bodyPr/>
        <a:lstStyle/>
        <a:p>
          <a:r>
            <a:rPr lang="uk-UA" u="sng" dirty="0">
              <a:solidFill>
                <a:schemeClr val="bg1"/>
              </a:solidFill>
            </a:rPr>
            <a:t>прикладною</a:t>
          </a:r>
          <a:r>
            <a:rPr lang="uk-UA" dirty="0">
              <a:solidFill>
                <a:schemeClr val="bg1"/>
              </a:solidFill>
            </a:rPr>
            <a:t>, спрямованою на використання теоретичного доробку лексикології при укладанні різних словників, автоматизованих лексикографічних систем. </a:t>
          </a:r>
          <a:endParaRPr lang="ru-UA" dirty="0">
            <a:solidFill>
              <a:schemeClr val="bg1"/>
            </a:solidFill>
          </a:endParaRPr>
        </a:p>
      </dgm:t>
    </dgm:pt>
    <dgm:pt modelId="{DCE793BE-B690-4766-B85F-B1E9CF74EFF5}" type="parTrans" cxnId="{D8E09C90-037C-4A2D-AF5C-5EBA0297FDF7}">
      <dgm:prSet/>
      <dgm:spPr/>
      <dgm:t>
        <a:bodyPr/>
        <a:lstStyle/>
        <a:p>
          <a:endParaRPr lang="ru-UA"/>
        </a:p>
      </dgm:t>
    </dgm:pt>
    <dgm:pt modelId="{9B470B9B-92C5-4B82-A24B-B5C198738C6E}" type="sibTrans" cxnId="{D8E09C90-037C-4A2D-AF5C-5EBA0297FDF7}">
      <dgm:prSet/>
      <dgm:spPr/>
      <dgm:t>
        <a:bodyPr/>
        <a:lstStyle/>
        <a:p>
          <a:endParaRPr lang="ru-UA"/>
        </a:p>
      </dgm:t>
    </dgm:pt>
    <dgm:pt modelId="{10FF4504-435D-4FD0-9F1E-2151A8754CEC}" type="pres">
      <dgm:prSet presAssocID="{C11F4829-EBC3-421C-A084-BDEEC5153E64}" presName="composite" presStyleCnt="0">
        <dgm:presLayoutVars>
          <dgm:chMax val="1"/>
          <dgm:dir/>
          <dgm:resizeHandles val="exact"/>
        </dgm:presLayoutVars>
      </dgm:prSet>
      <dgm:spPr/>
      <dgm:t>
        <a:bodyPr/>
        <a:lstStyle/>
        <a:p>
          <a:endParaRPr lang="ru-RU"/>
        </a:p>
      </dgm:t>
    </dgm:pt>
    <dgm:pt modelId="{2FD158B9-A55C-4D66-BCCD-DC022DCF34DE}" type="pres">
      <dgm:prSet presAssocID="{A4FF64C3-F805-4F17-898B-B03953325305}" presName="roof" presStyleLbl="dkBgShp" presStyleIdx="0" presStyleCnt="2"/>
      <dgm:spPr/>
      <dgm:t>
        <a:bodyPr/>
        <a:lstStyle/>
        <a:p>
          <a:endParaRPr lang="ru-RU"/>
        </a:p>
      </dgm:t>
    </dgm:pt>
    <dgm:pt modelId="{D27ED15C-E801-4FF0-8693-2E383B30FACB}" type="pres">
      <dgm:prSet presAssocID="{A4FF64C3-F805-4F17-898B-B03953325305}" presName="pillars" presStyleCnt="0"/>
      <dgm:spPr/>
    </dgm:pt>
    <dgm:pt modelId="{0E5332F4-AD65-401C-9E0C-8B504F2C1C63}" type="pres">
      <dgm:prSet presAssocID="{A4FF64C3-F805-4F17-898B-B03953325305}" presName="pillar1" presStyleLbl="node1" presStyleIdx="0" presStyleCnt="3">
        <dgm:presLayoutVars>
          <dgm:bulletEnabled val="1"/>
        </dgm:presLayoutVars>
      </dgm:prSet>
      <dgm:spPr/>
      <dgm:t>
        <a:bodyPr/>
        <a:lstStyle/>
        <a:p>
          <a:endParaRPr lang="ru-RU"/>
        </a:p>
      </dgm:t>
    </dgm:pt>
    <dgm:pt modelId="{01B4FB0A-1CAA-4E38-A43A-8B963854D8C1}" type="pres">
      <dgm:prSet presAssocID="{A2B4C692-15ED-4FC1-B3A2-52326CE5E63A}" presName="pillarX" presStyleLbl="node1" presStyleIdx="1" presStyleCnt="3">
        <dgm:presLayoutVars>
          <dgm:bulletEnabled val="1"/>
        </dgm:presLayoutVars>
      </dgm:prSet>
      <dgm:spPr/>
      <dgm:t>
        <a:bodyPr/>
        <a:lstStyle/>
        <a:p>
          <a:endParaRPr lang="ru-RU"/>
        </a:p>
      </dgm:t>
    </dgm:pt>
    <dgm:pt modelId="{2B1CE378-4BD8-4141-A005-D13710D1CEB1}" type="pres">
      <dgm:prSet presAssocID="{FDC16FC7-DF00-437A-B635-7B103A6CC939}" presName="pillarX" presStyleLbl="node1" presStyleIdx="2" presStyleCnt="3">
        <dgm:presLayoutVars>
          <dgm:bulletEnabled val="1"/>
        </dgm:presLayoutVars>
      </dgm:prSet>
      <dgm:spPr/>
      <dgm:t>
        <a:bodyPr/>
        <a:lstStyle/>
        <a:p>
          <a:endParaRPr lang="ru-RU"/>
        </a:p>
      </dgm:t>
    </dgm:pt>
    <dgm:pt modelId="{9A299BA1-F6C3-4847-A2B1-AA6F145A587C}" type="pres">
      <dgm:prSet presAssocID="{A4FF64C3-F805-4F17-898B-B03953325305}" presName="base" presStyleLbl="dkBgShp" presStyleIdx="1" presStyleCnt="2"/>
      <dgm:spPr/>
    </dgm:pt>
  </dgm:ptLst>
  <dgm:cxnLst>
    <dgm:cxn modelId="{13CD37C1-9E27-42E5-8DD9-36EF146E3B73}" srcId="{C11F4829-EBC3-421C-A084-BDEEC5153E64}" destId="{A4FF64C3-F805-4F17-898B-B03953325305}" srcOrd="0" destOrd="0" parTransId="{5CAC91C8-E799-484F-90B2-761D3B0A34C9}" sibTransId="{A09ADEBB-48B6-46C0-A5D3-3FA3F2CBF588}"/>
    <dgm:cxn modelId="{ED5F34FB-2744-4AC4-A412-60E48581AAA8}" type="presOf" srcId="{C11F4829-EBC3-421C-A084-BDEEC5153E64}" destId="{10FF4504-435D-4FD0-9F1E-2151A8754CEC}" srcOrd="0" destOrd="0" presId="urn:microsoft.com/office/officeart/2005/8/layout/hList3"/>
    <dgm:cxn modelId="{56A60E77-49E4-4185-BF54-F5468406DDBF}" type="presOf" srcId="{FDC16FC7-DF00-437A-B635-7B103A6CC939}" destId="{2B1CE378-4BD8-4141-A005-D13710D1CEB1}" srcOrd="0" destOrd="0" presId="urn:microsoft.com/office/officeart/2005/8/layout/hList3"/>
    <dgm:cxn modelId="{CE02132F-CABC-4680-A2CB-9ECAA86EF580}" srcId="{A4FF64C3-F805-4F17-898B-B03953325305}" destId="{A2B4C692-15ED-4FC1-B3A2-52326CE5E63A}" srcOrd="1" destOrd="0" parTransId="{2E2BC5A9-F710-4086-A2C9-C95CA63AAE3B}" sibTransId="{1C7EEEF1-E180-48BB-AFD2-15AE0BF16D1F}"/>
    <dgm:cxn modelId="{D8E09C90-037C-4A2D-AF5C-5EBA0297FDF7}" srcId="{A4FF64C3-F805-4F17-898B-B03953325305}" destId="{FDC16FC7-DF00-437A-B635-7B103A6CC939}" srcOrd="2" destOrd="0" parTransId="{DCE793BE-B690-4766-B85F-B1E9CF74EFF5}" sibTransId="{9B470B9B-92C5-4B82-A24B-B5C198738C6E}"/>
    <dgm:cxn modelId="{8D0C40A5-DE99-4DF3-A7BB-C547AADD48F3}" type="presOf" srcId="{A4FF64C3-F805-4F17-898B-B03953325305}" destId="{2FD158B9-A55C-4D66-BCCD-DC022DCF34DE}" srcOrd="0" destOrd="0" presId="urn:microsoft.com/office/officeart/2005/8/layout/hList3"/>
    <dgm:cxn modelId="{4460933A-868F-4869-AE41-397508413005}" srcId="{A4FF64C3-F805-4F17-898B-B03953325305}" destId="{E6E54277-6AE4-41FD-9704-45C44726C4E0}" srcOrd="0" destOrd="0" parTransId="{BC1AEE4C-23C0-48C6-AFA2-BEE89F059B51}" sibTransId="{91BC6957-94B0-4820-9520-F4520F63DB16}"/>
    <dgm:cxn modelId="{C2FF2DA2-1DE3-4EE6-8BC5-064A1411AEC8}" type="presOf" srcId="{E6E54277-6AE4-41FD-9704-45C44726C4E0}" destId="{0E5332F4-AD65-401C-9E0C-8B504F2C1C63}" srcOrd="0" destOrd="0" presId="urn:microsoft.com/office/officeart/2005/8/layout/hList3"/>
    <dgm:cxn modelId="{99E3EF15-DF99-4F0C-9322-A383CE5C4357}" type="presOf" srcId="{A2B4C692-15ED-4FC1-B3A2-52326CE5E63A}" destId="{01B4FB0A-1CAA-4E38-A43A-8B963854D8C1}" srcOrd="0" destOrd="0" presId="urn:microsoft.com/office/officeart/2005/8/layout/hList3"/>
    <dgm:cxn modelId="{C7633785-8455-4DAE-99C5-0E9457EB2AB6}" type="presParOf" srcId="{10FF4504-435D-4FD0-9F1E-2151A8754CEC}" destId="{2FD158B9-A55C-4D66-BCCD-DC022DCF34DE}" srcOrd="0" destOrd="0" presId="urn:microsoft.com/office/officeart/2005/8/layout/hList3"/>
    <dgm:cxn modelId="{FC79601F-61C3-439C-812C-1D43747650C3}" type="presParOf" srcId="{10FF4504-435D-4FD0-9F1E-2151A8754CEC}" destId="{D27ED15C-E801-4FF0-8693-2E383B30FACB}" srcOrd="1" destOrd="0" presId="urn:microsoft.com/office/officeart/2005/8/layout/hList3"/>
    <dgm:cxn modelId="{60E4022B-32B3-4819-90E1-341B069E9149}" type="presParOf" srcId="{D27ED15C-E801-4FF0-8693-2E383B30FACB}" destId="{0E5332F4-AD65-401C-9E0C-8B504F2C1C63}" srcOrd="0" destOrd="0" presId="urn:microsoft.com/office/officeart/2005/8/layout/hList3"/>
    <dgm:cxn modelId="{0857B740-CECA-4BD4-A6FC-8316348F91D5}" type="presParOf" srcId="{D27ED15C-E801-4FF0-8693-2E383B30FACB}" destId="{01B4FB0A-1CAA-4E38-A43A-8B963854D8C1}" srcOrd="1" destOrd="0" presId="urn:microsoft.com/office/officeart/2005/8/layout/hList3"/>
    <dgm:cxn modelId="{6FE78627-FE13-45D4-B12B-E88A3AA184FE}" type="presParOf" srcId="{D27ED15C-E801-4FF0-8693-2E383B30FACB}" destId="{2B1CE378-4BD8-4141-A005-D13710D1CEB1}" srcOrd="2" destOrd="0" presId="urn:microsoft.com/office/officeart/2005/8/layout/hList3"/>
    <dgm:cxn modelId="{A8B795E0-CE0C-43A8-9B0D-E9E1B2409D7D}" type="presParOf" srcId="{10FF4504-435D-4FD0-9F1E-2151A8754CEC}" destId="{9A299BA1-F6C3-4847-A2B1-AA6F145A587C}"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8E689D-CE29-454E-B9F5-C1959B2FD80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ru-UA"/>
        </a:p>
      </dgm:t>
    </dgm:pt>
    <dgm:pt modelId="{EF99C95B-8C24-4D08-B11A-03616B2120FE}">
      <dgm:prSet phldrT="[Текст]" custT="1"/>
      <dgm:spPr/>
      <dgm:t>
        <a:bodyPr/>
        <a:lstStyle/>
        <a:p>
          <a:r>
            <a:rPr lang="uk-UA" sz="1800" dirty="0">
              <a:solidFill>
                <a:schemeClr val="tx2">
                  <a:lumMod val="10000"/>
                </a:schemeClr>
              </a:solidFill>
              <a:hlinkClick xmlns:r="http://schemas.openxmlformats.org/officeDocument/2006/relationships" r:id="rId1" tooltip="Власне лексикологія (ще не написана)">
                <a:extLst>
                  <a:ext uri="{A12FA001-AC4F-418D-AE19-62706E023703}">
                    <ahyp:hlinkClr xmlns:ahyp="http://schemas.microsoft.com/office/drawing/2018/hyperlinkcolor" xmlns="" val="tx"/>
                  </a:ext>
                </a:extLst>
              </a:hlinkClick>
            </a:rPr>
            <a:t>власне лексикологія</a:t>
          </a:r>
          <a:r>
            <a:rPr lang="uk-UA" sz="1800" dirty="0">
              <a:solidFill>
                <a:schemeClr val="tx2">
                  <a:lumMod val="10000"/>
                </a:schemeClr>
              </a:solidFill>
            </a:rPr>
            <a:t> — наука про словниковий склад мови</a:t>
          </a:r>
          <a:endParaRPr lang="ru-UA" sz="1800" dirty="0">
            <a:solidFill>
              <a:schemeClr val="tx2">
                <a:lumMod val="10000"/>
              </a:schemeClr>
            </a:solidFill>
          </a:endParaRPr>
        </a:p>
      </dgm:t>
    </dgm:pt>
    <dgm:pt modelId="{4C26E3DF-26A5-47FE-A278-DEFAB8AC91FF}" type="parTrans" cxnId="{D1D53A0D-BCCE-4141-AB16-AE95A283F491}">
      <dgm:prSet/>
      <dgm:spPr/>
      <dgm:t>
        <a:bodyPr/>
        <a:lstStyle/>
        <a:p>
          <a:endParaRPr lang="ru-UA"/>
        </a:p>
      </dgm:t>
    </dgm:pt>
    <dgm:pt modelId="{EFA87AC0-2E9F-41E3-9429-48B5E2D0E109}" type="sibTrans" cxnId="{D1D53A0D-BCCE-4141-AB16-AE95A283F491}">
      <dgm:prSet/>
      <dgm:spPr/>
      <dgm:t>
        <a:bodyPr/>
        <a:lstStyle/>
        <a:p>
          <a:endParaRPr lang="ru-UA"/>
        </a:p>
      </dgm:t>
    </dgm:pt>
    <dgm:pt modelId="{672845BD-8DE3-48F5-9E3F-DBC4675C75B8}">
      <dgm:prSet phldrT="[Текст]" custT="1"/>
      <dgm:spPr/>
      <dgm:t>
        <a:bodyPr/>
        <a:lstStyle/>
        <a:p>
          <a:pPr>
            <a:buSzPts val="1000"/>
            <a:buFont typeface="Symbol" panose="05050102010706020507" pitchFamily="18" charset="2"/>
            <a:buChar char=""/>
          </a:pPr>
          <a:r>
            <a:rPr lang="uk-UA" sz="1800" dirty="0">
              <a:solidFill>
                <a:schemeClr val="tx2">
                  <a:lumMod val="10000"/>
                </a:schemeClr>
              </a:solidFill>
              <a:hlinkClick xmlns:r="http://schemas.openxmlformats.org/officeDocument/2006/relationships" r:id="rId2" tooltip="Семасіологія">
                <a:extLst>
                  <a:ext uri="{A12FA001-AC4F-418D-AE19-62706E023703}">
                    <ahyp:hlinkClr xmlns:ahyp="http://schemas.microsoft.com/office/drawing/2018/hyperlinkcolor" xmlns="" val="tx"/>
                  </a:ext>
                </a:extLst>
              </a:hlinkClick>
            </a:rPr>
            <a:t>семасіологія</a:t>
          </a:r>
          <a:r>
            <a:rPr lang="uk-UA" sz="1800" dirty="0">
              <a:solidFill>
                <a:schemeClr val="tx2">
                  <a:lumMod val="10000"/>
                </a:schemeClr>
              </a:solidFill>
            </a:rPr>
            <a:t> — наука про значення слів. </a:t>
          </a:r>
          <a:endParaRPr lang="ru-UA" sz="1800" dirty="0">
            <a:solidFill>
              <a:schemeClr val="tx2">
                <a:lumMod val="10000"/>
              </a:schemeClr>
            </a:solidFill>
          </a:endParaRPr>
        </a:p>
      </dgm:t>
    </dgm:pt>
    <dgm:pt modelId="{AF75189A-6563-449C-97E1-2D38CEF76062}" type="parTrans" cxnId="{F7C0B4BD-A988-49EA-A704-257BD87C0BEC}">
      <dgm:prSet/>
      <dgm:spPr/>
      <dgm:t>
        <a:bodyPr/>
        <a:lstStyle/>
        <a:p>
          <a:endParaRPr lang="ru-UA"/>
        </a:p>
      </dgm:t>
    </dgm:pt>
    <dgm:pt modelId="{45ED2807-205B-48D9-AAE2-CAEE6CFCF64E}" type="sibTrans" cxnId="{F7C0B4BD-A988-49EA-A704-257BD87C0BEC}">
      <dgm:prSet/>
      <dgm:spPr/>
      <dgm:t>
        <a:bodyPr/>
        <a:lstStyle/>
        <a:p>
          <a:endParaRPr lang="ru-UA"/>
        </a:p>
      </dgm:t>
    </dgm:pt>
    <dgm:pt modelId="{5BABA464-3B37-4D33-B241-665A21E12E60}">
      <dgm:prSet phldrT="[Текст]" custT="1"/>
      <dgm:spPr/>
      <dgm:t>
        <a:bodyPr/>
        <a:lstStyle/>
        <a:p>
          <a:r>
            <a:rPr lang="uk-UA" sz="1800" dirty="0">
              <a:solidFill>
                <a:schemeClr val="tx2">
                  <a:lumMod val="10000"/>
                </a:schemeClr>
              </a:solidFill>
              <a:hlinkClick xmlns:r="http://schemas.openxmlformats.org/officeDocument/2006/relationships" r:id="rId3" tooltip="Етимологія">
                <a:extLst>
                  <a:ext uri="{A12FA001-AC4F-418D-AE19-62706E023703}">
                    <ahyp:hlinkClr xmlns:ahyp="http://schemas.microsoft.com/office/drawing/2018/hyperlinkcolor" xmlns="" val="tx"/>
                  </a:ext>
                </a:extLst>
              </a:hlinkClick>
            </a:rPr>
            <a:t>етимологія</a:t>
          </a:r>
          <a:r>
            <a:rPr lang="uk-UA" sz="1800" dirty="0">
              <a:solidFill>
                <a:schemeClr val="tx2">
                  <a:lumMod val="10000"/>
                </a:schemeClr>
              </a:solidFill>
            </a:rPr>
            <a:t> — наука, яка досліджує походження слів</a:t>
          </a:r>
          <a:endParaRPr lang="ru-UA" sz="1800" dirty="0">
            <a:solidFill>
              <a:schemeClr val="tx2">
                <a:lumMod val="10000"/>
              </a:schemeClr>
            </a:solidFill>
          </a:endParaRPr>
        </a:p>
      </dgm:t>
    </dgm:pt>
    <dgm:pt modelId="{BC7DC5CB-EEBB-4A1F-8371-43B1D100A51A}" type="parTrans" cxnId="{F9E3969A-5DB6-4C44-B542-A9730DE07469}">
      <dgm:prSet/>
      <dgm:spPr/>
      <dgm:t>
        <a:bodyPr/>
        <a:lstStyle/>
        <a:p>
          <a:endParaRPr lang="ru-UA"/>
        </a:p>
      </dgm:t>
    </dgm:pt>
    <dgm:pt modelId="{28D65228-9293-4BBB-A0E5-2FEDA1C7034E}" type="sibTrans" cxnId="{F9E3969A-5DB6-4C44-B542-A9730DE07469}">
      <dgm:prSet/>
      <dgm:spPr/>
      <dgm:t>
        <a:bodyPr/>
        <a:lstStyle/>
        <a:p>
          <a:endParaRPr lang="ru-UA"/>
        </a:p>
      </dgm:t>
    </dgm:pt>
    <dgm:pt modelId="{7DF44C9F-E785-4DA8-8A05-1E477E7C8150}" type="pres">
      <dgm:prSet presAssocID="{398E689D-CE29-454E-B9F5-C1959B2FD802}" presName="linear" presStyleCnt="0">
        <dgm:presLayoutVars>
          <dgm:dir/>
          <dgm:animLvl val="lvl"/>
          <dgm:resizeHandles val="exact"/>
        </dgm:presLayoutVars>
      </dgm:prSet>
      <dgm:spPr/>
      <dgm:t>
        <a:bodyPr/>
        <a:lstStyle/>
        <a:p>
          <a:endParaRPr lang="ru-RU"/>
        </a:p>
      </dgm:t>
    </dgm:pt>
    <dgm:pt modelId="{9F9C43F7-5037-40F0-A27E-729EEDE5D09A}" type="pres">
      <dgm:prSet presAssocID="{EF99C95B-8C24-4D08-B11A-03616B2120FE}" presName="parentLin" presStyleCnt="0"/>
      <dgm:spPr/>
    </dgm:pt>
    <dgm:pt modelId="{06B1B123-F676-457C-B9C2-C7FC717B315B}" type="pres">
      <dgm:prSet presAssocID="{EF99C95B-8C24-4D08-B11A-03616B2120FE}" presName="parentLeftMargin" presStyleLbl="node1" presStyleIdx="0" presStyleCnt="3"/>
      <dgm:spPr/>
      <dgm:t>
        <a:bodyPr/>
        <a:lstStyle/>
        <a:p>
          <a:endParaRPr lang="ru-RU"/>
        </a:p>
      </dgm:t>
    </dgm:pt>
    <dgm:pt modelId="{185BE367-A248-41D5-862A-5D515A2FD823}" type="pres">
      <dgm:prSet presAssocID="{EF99C95B-8C24-4D08-B11A-03616B2120FE}" presName="parentText" presStyleLbl="node1" presStyleIdx="0" presStyleCnt="3">
        <dgm:presLayoutVars>
          <dgm:chMax val="0"/>
          <dgm:bulletEnabled val="1"/>
        </dgm:presLayoutVars>
      </dgm:prSet>
      <dgm:spPr/>
      <dgm:t>
        <a:bodyPr/>
        <a:lstStyle/>
        <a:p>
          <a:endParaRPr lang="ru-RU"/>
        </a:p>
      </dgm:t>
    </dgm:pt>
    <dgm:pt modelId="{2D89928A-5BA5-4247-B3FB-C0A3873FFACB}" type="pres">
      <dgm:prSet presAssocID="{EF99C95B-8C24-4D08-B11A-03616B2120FE}" presName="negativeSpace" presStyleCnt="0"/>
      <dgm:spPr/>
    </dgm:pt>
    <dgm:pt modelId="{5E2A4170-5ACE-4505-8A44-D5DF4EFF3BBE}" type="pres">
      <dgm:prSet presAssocID="{EF99C95B-8C24-4D08-B11A-03616B2120FE}" presName="childText" presStyleLbl="conFgAcc1" presStyleIdx="0" presStyleCnt="3">
        <dgm:presLayoutVars>
          <dgm:bulletEnabled val="1"/>
        </dgm:presLayoutVars>
      </dgm:prSet>
      <dgm:spPr/>
    </dgm:pt>
    <dgm:pt modelId="{E02081F1-E005-4D57-B183-BE440BD212B2}" type="pres">
      <dgm:prSet presAssocID="{EFA87AC0-2E9F-41E3-9429-48B5E2D0E109}" presName="spaceBetweenRectangles" presStyleCnt="0"/>
      <dgm:spPr/>
    </dgm:pt>
    <dgm:pt modelId="{34B73A99-6281-4B22-BC1C-203C97DD697F}" type="pres">
      <dgm:prSet presAssocID="{672845BD-8DE3-48F5-9E3F-DBC4675C75B8}" presName="parentLin" presStyleCnt="0"/>
      <dgm:spPr/>
    </dgm:pt>
    <dgm:pt modelId="{06D562DF-90E5-4CAF-8353-E3BB37918171}" type="pres">
      <dgm:prSet presAssocID="{672845BD-8DE3-48F5-9E3F-DBC4675C75B8}" presName="parentLeftMargin" presStyleLbl="node1" presStyleIdx="0" presStyleCnt="3"/>
      <dgm:spPr/>
      <dgm:t>
        <a:bodyPr/>
        <a:lstStyle/>
        <a:p>
          <a:endParaRPr lang="ru-RU"/>
        </a:p>
      </dgm:t>
    </dgm:pt>
    <dgm:pt modelId="{00E8C569-8641-4352-8D9D-DD1321CA8C82}" type="pres">
      <dgm:prSet presAssocID="{672845BD-8DE3-48F5-9E3F-DBC4675C75B8}" presName="parentText" presStyleLbl="node1" presStyleIdx="1" presStyleCnt="3">
        <dgm:presLayoutVars>
          <dgm:chMax val="0"/>
          <dgm:bulletEnabled val="1"/>
        </dgm:presLayoutVars>
      </dgm:prSet>
      <dgm:spPr/>
      <dgm:t>
        <a:bodyPr/>
        <a:lstStyle/>
        <a:p>
          <a:endParaRPr lang="ru-RU"/>
        </a:p>
      </dgm:t>
    </dgm:pt>
    <dgm:pt modelId="{A36D49C7-5E29-453A-9E51-8C9D3B33C8CF}" type="pres">
      <dgm:prSet presAssocID="{672845BD-8DE3-48F5-9E3F-DBC4675C75B8}" presName="negativeSpace" presStyleCnt="0"/>
      <dgm:spPr/>
    </dgm:pt>
    <dgm:pt modelId="{E5346572-900F-4ED4-A570-040ABAE1192C}" type="pres">
      <dgm:prSet presAssocID="{672845BD-8DE3-48F5-9E3F-DBC4675C75B8}" presName="childText" presStyleLbl="conFgAcc1" presStyleIdx="1" presStyleCnt="3">
        <dgm:presLayoutVars>
          <dgm:bulletEnabled val="1"/>
        </dgm:presLayoutVars>
      </dgm:prSet>
      <dgm:spPr/>
    </dgm:pt>
    <dgm:pt modelId="{7F2EB18E-1A34-451A-BD3D-9E58DE29C3F7}" type="pres">
      <dgm:prSet presAssocID="{45ED2807-205B-48D9-AAE2-CAEE6CFCF64E}" presName="spaceBetweenRectangles" presStyleCnt="0"/>
      <dgm:spPr/>
    </dgm:pt>
    <dgm:pt modelId="{5D928AF2-2C2E-42BB-A8B2-8834D5A16068}" type="pres">
      <dgm:prSet presAssocID="{5BABA464-3B37-4D33-B241-665A21E12E60}" presName="parentLin" presStyleCnt="0"/>
      <dgm:spPr/>
    </dgm:pt>
    <dgm:pt modelId="{2D1BA7A4-AFC6-4338-90A8-32D55E753F8E}" type="pres">
      <dgm:prSet presAssocID="{5BABA464-3B37-4D33-B241-665A21E12E60}" presName="parentLeftMargin" presStyleLbl="node1" presStyleIdx="1" presStyleCnt="3"/>
      <dgm:spPr/>
      <dgm:t>
        <a:bodyPr/>
        <a:lstStyle/>
        <a:p>
          <a:endParaRPr lang="ru-RU"/>
        </a:p>
      </dgm:t>
    </dgm:pt>
    <dgm:pt modelId="{EF98144B-558D-4A90-B202-D6014E1A05F6}" type="pres">
      <dgm:prSet presAssocID="{5BABA464-3B37-4D33-B241-665A21E12E60}" presName="parentText" presStyleLbl="node1" presStyleIdx="2" presStyleCnt="3">
        <dgm:presLayoutVars>
          <dgm:chMax val="0"/>
          <dgm:bulletEnabled val="1"/>
        </dgm:presLayoutVars>
      </dgm:prSet>
      <dgm:spPr/>
      <dgm:t>
        <a:bodyPr/>
        <a:lstStyle/>
        <a:p>
          <a:endParaRPr lang="ru-RU"/>
        </a:p>
      </dgm:t>
    </dgm:pt>
    <dgm:pt modelId="{B5174C9A-ACD0-47D8-8C8D-529AEC6F263C}" type="pres">
      <dgm:prSet presAssocID="{5BABA464-3B37-4D33-B241-665A21E12E60}" presName="negativeSpace" presStyleCnt="0"/>
      <dgm:spPr/>
    </dgm:pt>
    <dgm:pt modelId="{7BBAA05F-714C-45B4-9FEA-0F3A5310A8E4}" type="pres">
      <dgm:prSet presAssocID="{5BABA464-3B37-4D33-B241-665A21E12E60}" presName="childText" presStyleLbl="conFgAcc1" presStyleIdx="2" presStyleCnt="3">
        <dgm:presLayoutVars>
          <dgm:bulletEnabled val="1"/>
        </dgm:presLayoutVars>
      </dgm:prSet>
      <dgm:spPr/>
    </dgm:pt>
  </dgm:ptLst>
  <dgm:cxnLst>
    <dgm:cxn modelId="{7BE1E3F0-FE6C-4412-916A-EFCDB3A332E0}" type="presOf" srcId="{5BABA464-3B37-4D33-B241-665A21E12E60}" destId="{EF98144B-558D-4A90-B202-D6014E1A05F6}" srcOrd="1" destOrd="0" presId="urn:microsoft.com/office/officeart/2005/8/layout/list1"/>
    <dgm:cxn modelId="{D8C1FA07-ADF2-4804-9A04-7531FDB74CD2}" type="presOf" srcId="{EF99C95B-8C24-4D08-B11A-03616B2120FE}" destId="{185BE367-A248-41D5-862A-5D515A2FD823}" srcOrd="1" destOrd="0" presId="urn:microsoft.com/office/officeart/2005/8/layout/list1"/>
    <dgm:cxn modelId="{62958B08-30B8-4C66-A635-ECF955ABDA7C}" type="presOf" srcId="{672845BD-8DE3-48F5-9E3F-DBC4675C75B8}" destId="{00E8C569-8641-4352-8D9D-DD1321CA8C82}" srcOrd="1" destOrd="0" presId="urn:microsoft.com/office/officeart/2005/8/layout/list1"/>
    <dgm:cxn modelId="{62895248-E33D-4633-BC58-ACCDE57C855B}" type="presOf" srcId="{398E689D-CE29-454E-B9F5-C1959B2FD802}" destId="{7DF44C9F-E785-4DA8-8A05-1E477E7C8150}" srcOrd="0" destOrd="0" presId="urn:microsoft.com/office/officeart/2005/8/layout/list1"/>
    <dgm:cxn modelId="{5F135001-6775-4239-AE4A-BB1421526649}" type="presOf" srcId="{5BABA464-3B37-4D33-B241-665A21E12E60}" destId="{2D1BA7A4-AFC6-4338-90A8-32D55E753F8E}" srcOrd="0" destOrd="0" presId="urn:microsoft.com/office/officeart/2005/8/layout/list1"/>
    <dgm:cxn modelId="{F9E3969A-5DB6-4C44-B542-A9730DE07469}" srcId="{398E689D-CE29-454E-B9F5-C1959B2FD802}" destId="{5BABA464-3B37-4D33-B241-665A21E12E60}" srcOrd="2" destOrd="0" parTransId="{BC7DC5CB-EEBB-4A1F-8371-43B1D100A51A}" sibTransId="{28D65228-9293-4BBB-A0E5-2FEDA1C7034E}"/>
    <dgm:cxn modelId="{235A8E5C-3D46-44C8-BEDB-59EC79C01FA0}" type="presOf" srcId="{672845BD-8DE3-48F5-9E3F-DBC4675C75B8}" destId="{06D562DF-90E5-4CAF-8353-E3BB37918171}" srcOrd="0" destOrd="0" presId="urn:microsoft.com/office/officeart/2005/8/layout/list1"/>
    <dgm:cxn modelId="{D1D53A0D-BCCE-4141-AB16-AE95A283F491}" srcId="{398E689D-CE29-454E-B9F5-C1959B2FD802}" destId="{EF99C95B-8C24-4D08-B11A-03616B2120FE}" srcOrd="0" destOrd="0" parTransId="{4C26E3DF-26A5-47FE-A278-DEFAB8AC91FF}" sibTransId="{EFA87AC0-2E9F-41E3-9429-48B5E2D0E109}"/>
    <dgm:cxn modelId="{1C89F2E4-EDE5-4973-82AB-A4D9E0A6FDE8}" type="presOf" srcId="{EF99C95B-8C24-4D08-B11A-03616B2120FE}" destId="{06B1B123-F676-457C-B9C2-C7FC717B315B}" srcOrd="0" destOrd="0" presId="urn:microsoft.com/office/officeart/2005/8/layout/list1"/>
    <dgm:cxn modelId="{F7C0B4BD-A988-49EA-A704-257BD87C0BEC}" srcId="{398E689D-CE29-454E-B9F5-C1959B2FD802}" destId="{672845BD-8DE3-48F5-9E3F-DBC4675C75B8}" srcOrd="1" destOrd="0" parTransId="{AF75189A-6563-449C-97E1-2D38CEF76062}" sibTransId="{45ED2807-205B-48D9-AAE2-CAEE6CFCF64E}"/>
    <dgm:cxn modelId="{16370085-AE30-4AB7-BBCE-1E08824207FE}" type="presParOf" srcId="{7DF44C9F-E785-4DA8-8A05-1E477E7C8150}" destId="{9F9C43F7-5037-40F0-A27E-729EEDE5D09A}" srcOrd="0" destOrd="0" presId="urn:microsoft.com/office/officeart/2005/8/layout/list1"/>
    <dgm:cxn modelId="{C73FA647-2C2A-45B6-A52F-C2F22A1FA30D}" type="presParOf" srcId="{9F9C43F7-5037-40F0-A27E-729EEDE5D09A}" destId="{06B1B123-F676-457C-B9C2-C7FC717B315B}" srcOrd="0" destOrd="0" presId="urn:microsoft.com/office/officeart/2005/8/layout/list1"/>
    <dgm:cxn modelId="{4FA4E163-EA73-4F1F-80AF-42B0CB8CDE2A}" type="presParOf" srcId="{9F9C43F7-5037-40F0-A27E-729EEDE5D09A}" destId="{185BE367-A248-41D5-862A-5D515A2FD823}" srcOrd="1" destOrd="0" presId="urn:microsoft.com/office/officeart/2005/8/layout/list1"/>
    <dgm:cxn modelId="{AF98C04B-51EB-4AD5-9C64-3D2FBBD775F6}" type="presParOf" srcId="{7DF44C9F-E785-4DA8-8A05-1E477E7C8150}" destId="{2D89928A-5BA5-4247-B3FB-C0A3873FFACB}" srcOrd="1" destOrd="0" presId="urn:microsoft.com/office/officeart/2005/8/layout/list1"/>
    <dgm:cxn modelId="{2E94266C-6A9E-4A4F-9E6E-4FAF50384546}" type="presParOf" srcId="{7DF44C9F-E785-4DA8-8A05-1E477E7C8150}" destId="{5E2A4170-5ACE-4505-8A44-D5DF4EFF3BBE}" srcOrd="2" destOrd="0" presId="urn:microsoft.com/office/officeart/2005/8/layout/list1"/>
    <dgm:cxn modelId="{9B303853-AF98-4D57-A993-2FD3DBA5D294}" type="presParOf" srcId="{7DF44C9F-E785-4DA8-8A05-1E477E7C8150}" destId="{E02081F1-E005-4D57-B183-BE440BD212B2}" srcOrd="3" destOrd="0" presId="urn:microsoft.com/office/officeart/2005/8/layout/list1"/>
    <dgm:cxn modelId="{042343B1-5839-4715-90A9-0882A0A99CA7}" type="presParOf" srcId="{7DF44C9F-E785-4DA8-8A05-1E477E7C8150}" destId="{34B73A99-6281-4B22-BC1C-203C97DD697F}" srcOrd="4" destOrd="0" presId="urn:microsoft.com/office/officeart/2005/8/layout/list1"/>
    <dgm:cxn modelId="{70B0E9FD-EB1B-44A2-B076-A254FFEC21A4}" type="presParOf" srcId="{34B73A99-6281-4B22-BC1C-203C97DD697F}" destId="{06D562DF-90E5-4CAF-8353-E3BB37918171}" srcOrd="0" destOrd="0" presId="urn:microsoft.com/office/officeart/2005/8/layout/list1"/>
    <dgm:cxn modelId="{7464B292-CBE5-4069-8D2C-CE06BA1684F6}" type="presParOf" srcId="{34B73A99-6281-4B22-BC1C-203C97DD697F}" destId="{00E8C569-8641-4352-8D9D-DD1321CA8C82}" srcOrd="1" destOrd="0" presId="urn:microsoft.com/office/officeart/2005/8/layout/list1"/>
    <dgm:cxn modelId="{3399F845-F6B8-4472-884E-D9879E6D5C74}" type="presParOf" srcId="{7DF44C9F-E785-4DA8-8A05-1E477E7C8150}" destId="{A36D49C7-5E29-453A-9E51-8C9D3B33C8CF}" srcOrd="5" destOrd="0" presId="urn:microsoft.com/office/officeart/2005/8/layout/list1"/>
    <dgm:cxn modelId="{6E5ECE23-E20E-4003-8E2E-483500EB7696}" type="presParOf" srcId="{7DF44C9F-E785-4DA8-8A05-1E477E7C8150}" destId="{E5346572-900F-4ED4-A570-040ABAE1192C}" srcOrd="6" destOrd="0" presId="urn:microsoft.com/office/officeart/2005/8/layout/list1"/>
    <dgm:cxn modelId="{1B52655B-BA89-4C1C-BA4F-1FB4C61D1A76}" type="presParOf" srcId="{7DF44C9F-E785-4DA8-8A05-1E477E7C8150}" destId="{7F2EB18E-1A34-451A-BD3D-9E58DE29C3F7}" srcOrd="7" destOrd="0" presId="urn:microsoft.com/office/officeart/2005/8/layout/list1"/>
    <dgm:cxn modelId="{4FFD3C2B-143D-4343-AC98-75552966F9FB}" type="presParOf" srcId="{7DF44C9F-E785-4DA8-8A05-1E477E7C8150}" destId="{5D928AF2-2C2E-42BB-A8B2-8834D5A16068}" srcOrd="8" destOrd="0" presId="urn:microsoft.com/office/officeart/2005/8/layout/list1"/>
    <dgm:cxn modelId="{0826ECE1-6E61-43E6-BD43-4F9A4143B052}" type="presParOf" srcId="{5D928AF2-2C2E-42BB-A8B2-8834D5A16068}" destId="{2D1BA7A4-AFC6-4338-90A8-32D55E753F8E}" srcOrd="0" destOrd="0" presId="urn:microsoft.com/office/officeart/2005/8/layout/list1"/>
    <dgm:cxn modelId="{B394F3B3-AF0E-44C1-8256-723B7A556F3F}" type="presParOf" srcId="{5D928AF2-2C2E-42BB-A8B2-8834D5A16068}" destId="{EF98144B-558D-4A90-B202-D6014E1A05F6}" srcOrd="1" destOrd="0" presId="urn:microsoft.com/office/officeart/2005/8/layout/list1"/>
    <dgm:cxn modelId="{01CEF7C7-44AF-4BB1-9952-E43C5AE4B684}" type="presParOf" srcId="{7DF44C9F-E785-4DA8-8A05-1E477E7C8150}" destId="{B5174C9A-ACD0-47D8-8C8D-529AEC6F263C}" srcOrd="9" destOrd="0" presId="urn:microsoft.com/office/officeart/2005/8/layout/list1"/>
    <dgm:cxn modelId="{9B0D1906-9BFC-4080-857D-AB7A9C987967}" type="presParOf" srcId="{7DF44C9F-E785-4DA8-8A05-1E477E7C8150}" destId="{7BBAA05F-714C-45B4-9FEA-0F3A5310A8E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758D04-070A-49D0-B539-F0001254D596}"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ru-UA"/>
        </a:p>
      </dgm:t>
    </dgm:pt>
    <dgm:pt modelId="{CA6CCA8B-C8A7-485D-8234-48250CE3CFFA}">
      <dgm:prSet phldrT="[Текст]" custT="1"/>
      <dgm:spPr/>
      <dgm:t>
        <a:bodyPr/>
        <a:lstStyle/>
        <a:p>
          <a:pPr algn="ctr"/>
          <a:endParaRPr lang="uk-UA" sz="1600" b="1" dirty="0">
            <a:solidFill>
              <a:srgbClr val="FFFF00"/>
            </a:solidFill>
          </a:endParaRPr>
        </a:p>
        <a:p>
          <a:pPr algn="ctr"/>
          <a:endParaRPr lang="uk-UA" sz="1600" b="1" dirty="0">
            <a:solidFill>
              <a:srgbClr val="FFFF00"/>
            </a:solidFill>
          </a:endParaRPr>
        </a:p>
        <a:p>
          <a:pPr algn="ctr"/>
          <a:r>
            <a:rPr lang="uk-UA" sz="1600" b="1" dirty="0">
              <a:solidFill>
                <a:srgbClr val="FFFF00"/>
              </a:solidFill>
            </a:rPr>
            <a:t>колись (до 60-70 </a:t>
          </a:r>
          <a:r>
            <a:rPr lang="uk-UA" sz="1600" b="1" dirty="0" err="1">
              <a:solidFill>
                <a:srgbClr val="FFFF00"/>
              </a:solidFill>
            </a:rPr>
            <a:t>рокув</a:t>
          </a:r>
          <a:r>
            <a:rPr lang="uk-UA" sz="1600" b="1" dirty="0">
              <a:solidFill>
                <a:srgbClr val="FFFF00"/>
              </a:solidFill>
            </a:rPr>
            <a:t> 20 ст.) також розділи лексикології натепер вважаються в лінгвістиці окремими лінгвістичними галузями: </a:t>
          </a:r>
          <a:endParaRPr lang="ru-UA" sz="1600" b="1" dirty="0">
            <a:solidFill>
              <a:srgbClr val="FFFF00"/>
            </a:solidFill>
          </a:endParaRPr>
        </a:p>
      </dgm:t>
    </dgm:pt>
    <dgm:pt modelId="{0DD093CE-B700-48A7-ACA7-72349D904A9E}" type="parTrans" cxnId="{5DEA0906-9EF6-4242-914A-C08D2DCC7B67}">
      <dgm:prSet/>
      <dgm:spPr/>
      <dgm:t>
        <a:bodyPr/>
        <a:lstStyle/>
        <a:p>
          <a:endParaRPr lang="ru-UA"/>
        </a:p>
      </dgm:t>
    </dgm:pt>
    <dgm:pt modelId="{93C6C177-1286-4325-956D-1AA290130835}" type="sibTrans" cxnId="{5DEA0906-9EF6-4242-914A-C08D2DCC7B67}">
      <dgm:prSet/>
      <dgm:spPr/>
      <dgm:t>
        <a:bodyPr/>
        <a:lstStyle/>
        <a:p>
          <a:endParaRPr lang="ru-UA"/>
        </a:p>
      </dgm:t>
    </dgm:pt>
    <dgm:pt modelId="{3DC2411F-30F4-4368-A5EF-AB2990EFB379}">
      <dgm:prSet phldrT="[Текст]"/>
      <dgm:spPr/>
      <dgm:t>
        <a:bodyPr/>
        <a:lstStyle/>
        <a:p>
          <a:r>
            <a:rPr lang="uk-UA" dirty="0">
              <a:solidFill>
                <a:schemeClr val="accent1">
                  <a:lumMod val="75000"/>
                </a:schemeClr>
              </a:solidFill>
            </a:rPr>
            <a:t>т</a:t>
          </a:r>
          <a:r>
            <a:rPr lang="uk-UA" u="sng" dirty="0">
              <a:solidFill>
                <a:schemeClr val="accent1">
                  <a:lumMod val="75000"/>
                </a:schemeClr>
              </a:solidFill>
            </a:rPr>
            <a:t>ермінологія </a:t>
          </a:r>
          <a:r>
            <a:rPr lang="uk-UA" dirty="0"/>
            <a:t>— наука про терміни та їх функціонування</a:t>
          </a:r>
          <a:endParaRPr lang="ru-UA" dirty="0"/>
        </a:p>
      </dgm:t>
    </dgm:pt>
    <dgm:pt modelId="{06824CD5-9E20-483C-83C0-4781105A88DA}" type="parTrans" cxnId="{D5DC44E4-A421-4CF3-8E01-F593C893BD99}">
      <dgm:prSet/>
      <dgm:spPr/>
      <dgm:t>
        <a:bodyPr/>
        <a:lstStyle/>
        <a:p>
          <a:endParaRPr lang="ru-UA"/>
        </a:p>
      </dgm:t>
    </dgm:pt>
    <dgm:pt modelId="{93D6EA8B-CA8E-4238-A37C-C7764EABBB9A}" type="sibTrans" cxnId="{D5DC44E4-A421-4CF3-8E01-F593C893BD99}">
      <dgm:prSet/>
      <dgm:spPr/>
      <dgm:t>
        <a:bodyPr/>
        <a:lstStyle/>
        <a:p>
          <a:endParaRPr lang="ru-UA"/>
        </a:p>
      </dgm:t>
    </dgm:pt>
    <dgm:pt modelId="{509102EA-163D-4F84-B19B-07E97A5F4164}">
      <dgm:prSet phldrT="[Текст]"/>
      <dgm:spPr/>
      <dgm:t>
        <a:bodyPr/>
        <a:lstStyle/>
        <a:p>
          <a:r>
            <a:rPr lang="uk-UA" dirty="0">
              <a:solidFill>
                <a:schemeClr val="accent1">
                  <a:lumMod val="75000"/>
                </a:schemeClr>
              </a:solidFill>
              <a:hlinkClick xmlns:r="http://schemas.openxmlformats.org/officeDocument/2006/relationships" r:id="rId1" tooltip="Ономастика">
                <a:extLst>
                  <a:ext uri="{A12FA001-AC4F-418D-AE19-62706E023703}">
                    <ahyp:hlinkClr xmlns:ahyp="http://schemas.microsoft.com/office/drawing/2018/hyperlinkcolor" xmlns="" val="tx"/>
                  </a:ext>
                </a:extLst>
              </a:hlinkClick>
            </a:rPr>
            <a:t>ономастика</a:t>
          </a:r>
          <a:r>
            <a:rPr lang="uk-UA" dirty="0"/>
            <a:t> — наука про власні назви</a:t>
          </a:r>
          <a:endParaRPr lang="ru-UA" dirty="0"/>
        </a:p>
      </dgm:t>
    </dgm:pt>
    <dgm:pt modelId="{8E93842F-D041-4053-BA3B-4DBD75F01206}" type="parTrans" cxnId="{7DDA2B69-734A-4FBB-88E2-DC422F8BECA4}">
      <dgm:prSet/>
      <dgm:spPr/>
      <dgm:t>
        <a:bodyPr/>
        <a:lstStyle/>
        <a:p>
          <a:endParaRPr lang="ru-UA"/>
        </a:p>
      </dgm:t>
    </dgm:pt>
    <dgm:pt modelId="{BA35AC49-766A-4D68-A794-7841D48B7BB3}" type="sibTrans" cxnId="{7DDA2B69-734A-4FBB-88E2-DC422F8BECA4}">
      <dgm:prSet/>
      <dgm:spPr/>
      <dgm:t>
        <a:bodyPr/>
        <a:lstStyle/>
        <a:p>
          <a:endParaRPr lang="ru-UA"/>
        </a:p>
      </dgm:t>
    </dgm:pt>
    <dgm:pt modelId="{087121A8-F915-46CA-ABE3-FB9AE352A07F}">
      <dgm:prSet phldrT="[Текст]"/>
      <dgm:spPr/>
      <dgm:t>
        <a:bodyPr/>
        <a:lstStyle/>
        <a:p>
          <a:pPr>
            <a:buSzPts val="1000"/>
            <a:buFont typeface="Symbol" panose="05050102010706020507" pitchFamily="18" charset="2"/>
            <a:buChar char=""/>
          </a:pPr>
          <a:r>
            <a:rPr lang="uk-UA" dirty="0">
              <a:hlinkClick xmlns:r="http://schemas.openxmlformats.org/officeDocument/2006/relationships" r:id="rId2" tooltip="Лексикографія"/>
            </a:rPr>
            <a:t>лексикографія</a:t>
          </a:r>
          <a:r>
            <a:rPr lang="uk-UA" dirty="0"/>
            <a:t> — наука про укладання словників</a:t>
          </a:r>
          <a:endParaRPr lang="ru-UA" dirty="0"/>
        </a:p>
      </dgm:t>
    </dgm:pt>
    <dgm:pt modelId="{8582593E-8BE8-45ED-A092-D44ED447428C}" type="parTrans" cxnId="{076353C8-4D16-4DDD-8A02-39118AD40CD6}">
      <dgm:prSet/>
      <dgm:spPr/>
      <dgm:t>
        <a:bodyPr/>
        <a:lstStyle/>
        <a:p>
          <a:endParaRPr lang="ru-UA"/>
        </a:p>
      </dgm:t>
    </dgm:pt>
    <dgm:pt modelId="{0B6E8008-EB0E-41F4-9701-26A9ECC21F9C}" type="sibTrans" cxnId="{076353C8-4D16-4DDD-8A02-39118AD40CD6}">
      <dgm:prSet/>
      <dgm:spPr/>
      <dgm:t>
        <a:bodyPr/>
        <a:lstStyle/>
        <a:p>
          <a:endParaRPr lang="ru-UA"/>
        </a:p>
      </dgm:t>
    </dgm:pt>
    <dgm:pt modelId="{24BE01B2-FF5D-4D1B-AEF1-55A1155159EC}" type="pres">
      <dgm:prSet presAssocID="{89758D04-070A-49D0-B539-F0001254D596}" presName="vert0" presStyleCnt="0">
        <dgm:presLayoutVars>
          <dgm:dir/>
          <dgm:animOne val="branch"/>
          <dgm:animLvl val="lvl"/>
        </dgm:presLayoutVars>
      </dgm:prSet>
      <dgm:spPr/>
      <dgm:t>
        <a:bodyPr/>
        <a:lstStyle/>
        <a:p>
          <a:endParaRPr lang="ru-RU"/>
        </a:p>
      </dgm:t>
    </dgm:pt>
    <dgm:pt modelId="{2A8BF85C-3C12-4979-B7F5-5E938693A12F}" type="pres">
      <dgm:prSet presAssocID="{CA6CCA8B-C8A7-485D-8234-48250CE3CFFA}" presName="thickLine" presStyleLbl="alignNode1" presStyleIdx="0" presStyleCnt="1"/>
      <dgm:spPr/>
    </dgm:pt>
    <dgm:pt modelId="{0A081456-6AB7-4A20-9334-2B8511A21AF3}" type="pres">
      <dgm:prSet presAssocID="{CA6CCA8B-C8A7-485D-8234-48250CE3CFFA}" presName="horz1" presStyleCnt="0"/>
      <dgm:spPr/>
    </dgm:pt>
    <dgm:pt modelId="{D76DFA9C-D7A2-4E9A-9359-1D518389DEC7}" type="pres">
      <dgm:prSet presAssocID="{CA6CCA8B-C8A7-485D-8234-48250CE3CFFA}" presName="tx1" presStyleLbl="revTx" presStyleIdx="0" presStyleCnt="4" custScaleX="168944"/>
      <dgm:spPr/>
      <dgm:t>
        <a:bodyPr/>
        <a:lstStyle/>
        <a:p>
          <a:endParaRPr lang="ru-RU"/>
        </a:p>
      </dgm:t>
    </dgm:pt>
    <dgm:pt modelId="{2E645AD3-BF18-41A8-9C7D-ACE673EF9CC2}" type="pres">
      <dgm:prSet presAssocID="{CA6CCA8B-C8A7-485D-8234-48250CE3CFFA}" presName="vert1" presStyleCnt="0"/>
      <dgm:spPr/>
    </dgm:pt>
    <dgm:pt modelId="{0871F689-F0DC-476D-8164-34FB0A89CD0A}" type="pres">
      <dgm:prSet presAssocID="{3DC2411F-30F4-4368-A5EF-AB2990EFB379}" presName="vertSpace2a" presStyleCnt="0"/>
      <dgm:spPr/>
    </dgm:pt>
    <dgm:pt modelId="{DFD13067-E3D0-4654-AE10-F5A9B5289190}" type="pres">
      <dgm:prSet presAssocID="{3DC2411F-30F4-4368-A5EF-AB2990EFB379}" presName="horz2" presStyleCnt="0"/>
      <dgm:spPr/>
    </dgm:pt>
    <dgm:pt modelId="{7A4EECE5-F77E-4A65-A03E-DC7A795197C7}" type="pres">
      <dgm:prSet presAssocID="{3DC2411F-30F4-4368-A5EF-AB2990EFB379}" presName="horzSpace2" presStyleCnt="0"/>
      <dgm:spPr/>
    </dgm:pt>
    <dgm:pt modelId="{F93594AF-636A-4ACD-A21C-B00331E8AA4D}" type="pres">
      <dgm:prSet presAssocID="{3DC2411F-30F4-4368-A5EF-AB2990EFB379}" presName="tx2" presStyleLbl="revTx" presStyleIdx="1" presStyleCnt="4"/>
      <dgm:spPr/>
      <dgm:t>
        <a:bodyPr/>
        <a:lstStyle/>
        <a:p>
          <a:endParaRPr lang="ru-RU"/>
        </a:p>
      </dgm:t>
    </dgm:pt>
    <dgm:pt modelId="{7C77E401-B9AD-4088-9D9F-6228E61B600B}" type="pres">
      <dgm:prSet presAssocID="{3DC2411F-30F4-4368-A5EF-AB2990EFB379}" presName="vert2" presStyleCnt="0"/>
      <dgm:spPr/>
    </dgm:pt>
    <dgm:pt modelId="{6C619238-2262-492E-B84D-247574FD81AE}" type="pres">
      <dgm:prSet presAssocID="{3DC2411F-30F4-4368-A5EF-AB2990EFB379}" presName="thinLine2b" presStyleLbl="callout" presStyleIdx="0" presStyleCnt="3"/>
      <dgm:spPr/>
    </dgm:pt>
    <dgm:pt modelId="{6F968A2F-5FB9-4987-BE50-95785B11BF93}" type="pres">
      <dgm:prSet presAssocID="{3DC2411F-30F4-4368-A5EF-AB2990EFB379}" presName="vertSpace2b" presStyleCnt="0"/>
      <dgm:spPr/>
    </dgm:pt>
    <dgm:pt modelId="{CC0A7F84-3F34-44F7-9AC0-53BDEE423772}" type="pres">
      <dgm:prSet presAssocID="{509102EA-163D-4F84-B19B-07E97A5F4164}" presName="horz2" presStyleCnt="0"/>
      <dgm:spPr/>
    </dgm:pt>
    <dgm:pt modelId="{65C3903E-2776-48DC-8674-3484D1E53C6B}" type="pres">
      <dgm:prSet presAssocID="{509102EA-163D-4F84-B19B-07E97A5F4164}" presName="horzSpace2" presStyleCnt="0"/>
      <dgm:spPr/>
    </dgm:pt>
    <dgm:pt modelId="{D7D94BAD-4EA0-4FC9-9912-073CEA82B989}" type="pres">
      <dgm:prSet presAssocID="{509102EA-163D-4F84-B19B-07E97A5F4164}" presName="tx2" presStyleLbl="revTx" presStyleIdx="2" presStyleCnt="4"/>
      <dgm:spPr/>
      <dgm:t>
        <a:bodyPr/>
        <a:lstStyle/>
        <a:p>
          <a:endParaRPr lang="ru-RU"/>
        </a:p>
      </dgm:t>
    </dgm:pt>
    <dgm:pt modelId="{0A42BBC5-5589-48FF-A203-FA9FD3AD2B25}" type="pres">
      <dgm:prSet presAssocID="{509102EA-163D-4F84-B19B-07E97A5F4164}" presName="vert2" presStyleCnt="0"/>
      <dgm:spPr/>
    </dgm:pt>
    <dgm:pt modelId="{715F72EE-EC7E-4691-B210-713904D7DCA3}" type="pres">
      <dgm:prSet presAssocID="{509102EA-163D-4F84-B19B-07E97A5F4164}" presName="thinLine2b" presStyleLbl="callout" presStyleIdx="1" presStyleCnt="3"/>
      <dgm:spPr/>
    </dgm:pt>
    <dgm:pt modelId="{FCBC4A9F-26B2-4827-AD14-7A29B3D0B3AB}" type="pres">
      <dgm:prSet presAssocID="{509102EA-163D-4F84-B19B-07E97A5F4164}" presName="vertSpace2b" presStyleCnt="0"/>
      <dgm:spPr/>
    </dgm:pt>
    <dgm:pt modelId="{4EF516F4-99F7-4DA1-9255-9B2E8AFE1372}" type="pres">
      <dgm:prSet presAssocID="{087121A8-F915-46CA-ABE3-FB9AE352A07F}" presName="horz2" presStyleCnt="0"/>
      <dgm:spPr/>
    </dgm:pt>
    <dgm:pt modelId="{CD946886-8691-4DD5-864A-88C3B4588796}" type="pres">
      <dgm:prSet presAssocID="{087121A8-F915-46CA-ABE3-FB9AE352A07F}" presName="horzSpace2" presStyleCnt="0"/>
      <dgm:spPr/>
    </dgm:pt>
    <dgm:pt modelId="{9CA5AD73-502F-4667-B5F1-0ACA312B181C}" type="pres">
      <dgm:prSet presAssocID="{087121A8-F915-46CA-ABE3-FB9AE352A07F}" presName="tx2" presStyleLbl="revTx" presStyleIdx="3" presStyleCnt="4"/>
      <dgm:spPr/>
      <dgm:t>
        <a:bodyPr/>
        <a:lstStyle/>
        <a:p>
          <a:endParaRPr lang="ru-RU"/>
        </a:p>
      </dgm:t>
    </dgm:pt>
    <dgm:pt modelId="{ABF459C6-793A-44A3-A1C1-6D9C11C19841}" type="pres">
      <dgm:prSet presAssocID="{087121A8-F915-46CA-ABE3-FB9AE352A07F}" presName="vert2" presStyleCnt="0"/>
      <dgm:spPr/>
    </dgm:pt>
    <dgm:pt modelId="{89FA8672-7959-4700-B54C-1700C0CC6D4A}" type="pres">
      <dgm:prSet presAssocID="{087121A8-F915-46CA-ABE3-FB9AE352A07F}" presName="thinLine2b" presStyleLbl="callout" presStyleIdx="2" presStyleCnt="3"/>
      <dgm:spPr/>
    </dgm:pt>
    <dgm:pt modelId="{E32BA503-86D0-4AD3-8A0F-87B38108606B}" type="pres">
      <dgm:prSet presAssocID="{087121A8-F915-46CA-ABE3-FB9AE352A07F}" presName="vertSpace2b" presStyleCnt="0"/>
      <dgm:spPr/>
    </dgm:pt>
  </dgm:ptLst>
  <dgm:cxnLst>
    <dgm:cxn modelId="{EE2C2150-025F-48AE-AA48-80BC3F5FB67E}" type="presOf" srcId="{3DC2411F-30F4-4368-A5EF-AB2990EFB379}" destId="{F93594AF-636A-4ACD-A21C-B00331E8AA4D}" srcOrd="0" destOrd="0" presId="urn:microsoft.com/office/officeart/2008/layout/LinedList"/>
    <dgm:cxn modelId="{4282B77A-A638-45A0-AD48-0F151693ECEC}" type="presOf" srcId="{509102EA-163D-4F84-B19B-07E97A5F4164}" destId="{D7D94BAD-4EA0-4FC9-9912-073CEA82B989}" srcOrd="0" destOrd="0" presId="urn:microsoft.com/office/officeart/2008/layout/LinedList"/>
    <dgm:cxn modelId="{5DEA0906-9EF6-4242-914A-C08D2DCC7B67}" srcId="{89758D04-070A-49D0-B539-F0001254D596}" destId="{CA6CCA8B-C8A7-485D-8234-48250CE3CFFA}" srcOrd="0" destOrd="0" parTransId="{0DD093CE-B700-48A7-ACA7-72349D904A9E}" sibTransId="{93C6C177-1286-4325-956D-1AA290130835}"/>
    <dgm:cxn modelId="{81AF3D54-8DD2-4BAB-A6B7-68193448A531}" type="presOf" srcId="{89758D04-070A-49D0-B539-F0001254D596}" destId="{24BE01B2-FF5D-4D1B-AEF1-55A1155159EC}" srcOrd="0" destOrd="0" presId="urn:microsoft.com/office/officeart/2008/layout/LinedList"/>
    <dgm:cxn modelId="{DF474746-38D3-40E6-86A4-19717052E22C}" type="presOf" srcId="{CA6CCA8B-C8A7-485D-8234-48250CE3CFFA}" destId="{D76DFA9C-D7A2-4E9A-9359-1D518389DEC7}" srcOrd="0" destOrd="0" presId="urn:microsoft.com/office/officeart/2008/layout/LinedList"/>
    <dgm:cxn modelId="{7DDA2B69-734A-4FBB-88E2-DC422F8BECA4}" srcId="{CA6CCA8B-C8A7-485D-8234-48250CE3CFFA}" destId="{509102EA-163D-4F84-B19B-07E97A5F4164}" srcOrd="1" destOrd="0" parTransId="{8E93842F-D041-4053-BA3B-4DBD75F01206}" sibTransId="{BA35AC49-766A-4D68-A794-7841D48B7BB3}"/>
    <dgm:cxn modelId="{EA9AEFA7-B695-49AD-A5C2-23F6CE33FAC8}" type="presOf" srcId="{087121A8-F915-46CA-ABE3-FB9AE352A07F}" destId="{9CA5AD73-502F-4667-B5F1-0ACA312B181C}" srcOrd="0" destOrd="0" presId="urn:microsoft.com/office/officeart/2008/layout/LinedList"/>
    <dgm:cxn modelId="{076353C8-4D16-4DDD-8A02-39118AD40CD6}" srcId="{CA6CCA8B-C8A7-485D-8234-48250CE3CFFA}" destId="{087121A8-F915-46CA-ABE3-FB9AE352A07F}" srcOrd="2" destOrd="0" parTransId="{8582593E-8BE8-45ED-A092-D44ED447428C}" sibTransId="{0B6E8008-EB0E-41F4-9701-26A9ECC21F9C}"/>
    <dgm:cxn modelId="{D5DC44E4-A421-4CF3-8E01-F593C893BD99}" srcId="{CA6CCA8B-C8A7-485D-8234-48250CE3CFFA}" destId="{3DC2411F-30F4-4368-A5EF-AB2990EFB379}" srcOrd="0" destOrd="0" parTransId="{06824CD5-9E20-483C-83C0-4781105A88DA}" sibTransId="{93D6EA8B-CA8E-4238-A37C-C7764EABBB9A}"/>
    <dgm:cxn modelId="{60007A9C-4334-4DE8-9A89-A9FFAC155A3E}" type="presParOf" srcId="{24BE01B2-FF5D-4D1B-AEF1-55A1155159EC}" destId="{2A8BF85C-3C12-4979-B7F5-5E938693A12F}" srcOrd="0" destOrd="0" presId="urn:microsoft.com/office/officeart/2008/layout/LinedList"/>
    <dgm:cxn modelId="{238E4EE7-43CE-4C92-85EA-1D8979ECCEF3}" type="presParOf" srcId="{24BE01B2-FF5D-4D1B-AEF1-55A1155159EC}" destId="{0A081456-6AB7-4A20-9334-2B8511A21AF3}" srcOrd="1" destOrd="0" presId="urn:microsoft.com/office/officeart/2008/layout/LinedList"/>
    <dgm:cxn modelId="{FEFD29EE-9455-4054-BCCC-E570BA3EC236}" type="presParOf" srcId="{0A081456-6AB7-4A20-9334-2B8511A21AF3}" destId="{D76DFA9C-D7A2-4E9A-9359-1D518389DEC7}" srcOrd="0" destOrd="0" presId="urn:microsoft.com/office/officeart/2008/layout/LinedList"/>
    <dgm:cxn modelId="{E0028C51-6D84-4983-B4BB-7486A76AC9C1}" type="presParOf" srcId="{0A081456-6AB7-4A20-9334-2B8511A21AF3}" destId="{2E645AD3-BF18-41A8-9C7D-ACE673EF9CC2}" srcOrd="1" destOrd="0" presId="urn:microsoft.com/office/officeart/2008/layout/LinedList"/>
    <dgm:cxn modelId="{FBE7C76F-E2F8-4057-8E6C-21871971CA0A}" type="presParOf" srcId="{2E645AD3-BF18-41A8-9C7D-ACE673EF9CC2}" destId="{0871F689-F0DC-476D-8164-34FB0A89CD0A}" srcOrd="0" destOrd="0" presId="urn:microsoft.com/office/officeart/2008/layout/LinedList"/>
    <dgm:cxn modelId="{F2842F18-F83B-4AF9-B323-B138DB6DEC63}" type="presParOf" srcId="{2E645AD3-BF18-41A8-9C7D-ACE673EF9CC2}" destId="{DFD13067-E3D0-4654-AE10-F5A9B5289190}" srcOrd="1" destOrd="0" presId="urn:microsoft.com/office/officeart/2008/layout/LinedList"/>
    <dgm:cxn modelId="{F5A51F71-EB38-42B3-BD40-E7D5C6BDD8CB}" type="presParOf" srcId="{DFD13067-E3D0-4654-AE10-F5A9B5289190}" destId="{7A4EECE5-F77E-4A65-A03E-DC7A795197C7}" srcOrd="0" destOrd="0" presId="urn:microsoft.com/office/officeart/2008/layout/LinedList"/>
    <dgm:cxn modelId="{1259C8CF-FC06-436A-A578-C3BCBA415D3B}" type="presParOf" srcId="{DFD13067-E3D0-4654-AE10-F5A9B5289190}" destId="{F93594AF-636A-4ACD-A21C-B00331E8AA4D}" srcOrd="1" destOrd="0" presId="urn:microsoft.com/office/officeart/2008/layout/LinedList"/>
    <dgm:cxn modelId="{7AB1D49D-2866-413A-8D29-76601A3893FF}" type="presParOf" srcId="{DFD13067-E3D0-4654-AE10-F5A9B5289190}" destId="{7C77E401-B9AD-4088-9D9F-6228E61B600B}" srcOrd="2" destOrd="0" presId="urn:microsoft.com/office/officeart/2008/layout/LinedList"/>
    <dgm:cxn modelId="{E2B1A357-6DAF-49D6-A03C-C845ECA1B728}" type="presParOf" srcId="{2E645AD3-BF18-41A8-9C7D-ACE673EF9CC2}" destId="{6C619238-2262-492E-B84D-247574FD81AE}" srcOrd="2" destOrd="0" presId="urn:microsoft.com/office/officeart/2008/layout/LinedList"/>
    <dgm:cxn modelId="{57F62F58-19DE-47AE-8CB8-BAE8FA3F173A}" type="presParOf" srcId="{2E645AD3-BF18-41A8-9C7D-ACE673EF9CC2}" destId="{6F968A2F-5FB9-4987-BE50-95785B11BF93}" srcOrd="3" destOrd="0" presId="urn:microsoft.com/office/officeart/2008/layout/LinedList"/>
    <dgm:cxn modelId="{7EB50DE3-1E23-4F8D-BF19-19FBFD941A0B}" type="presParOf" srcId="{2E645AD3-BF18-41A8-9C7D-ACE673EF9CC2}" destId="{CC0A7F84-3F34-44F7-9AC0-53BDEE423772}" srcOrd="4" destOrd="0" presId="urn:microsoft.com/office/officeart/2008/layout/LinedList"/>
    <dgm:cxn modelId="{63D5FDFE-E06B-496B-8A7E-8F569DD7195F}" type="presParOf" srcId="{CC0A7F84-3F34-44F7-9AC0-53BDEE423772}" destId="{65C3903E-2776-48DC-8674-3484D1E53C6B}" srcOrd="0" destOrd="0" presId="urn:microsoft.com/office/officeart/2008/layout/LinedList"/>
    <dgm:cxn modelId="{2A82BE78-550C-4FAB-954E-E6B05A2E2410}" type="presParOf" srcId="{CC0A7F84-3F34-44F7-9AC0-53BDEE423772}" destId="{D7D94BAD-4EA0-4FC9-9912-073CEA82B989}" srcOrd="1" destOrd="0" presId="urn:microsoft.com/office/officeart/2008/layout/LinedList"/>
    <dgm:cxn modelId="{DA1BE377-C8D5-4D91-B89D-83A4111AAB0D}" type="presParOf" srcId="{CC0A7F84-3F34-44F7-9AC0-53BDEE423772}" destId="{0A42BBC5-5589-48FF-A203-FA9FD3AD2B25}" srcOrd="2" destOrd="0" presId="urn:microsoft.com/office/officeart/2008/layout/LinedList"/>
    <dgm:cxn modelId="{23D0A6B1-465E-47EF-A9F5-9E6FEBC8552D}" type="presParOf" srcId="{2E645AD3-BF18-41A8-9C7D-ACE673EF9CC2}" destId="{715F72EE-EC7E-4691-B210-713904D7DCA3}" srcOrd="5" destOrd="0" presId="urn:microsoft.com/office/officeart/2008/layout/LinedList"/>
    <dgm:cxn modelId="{F2F0C56C-E417-4F2B-8855-E096E0D56135}" type="presParOf" srcId="{2E645AD3-BF18-41A8-9C7D-ACE673EF9CC2}" destId="{FCBC4A9F-26B2-4827-AD14-7A29B3D0B3AB}" srcOrd="6" destOrd="0" presId="urn:microsoft.com/office/officeart/2008/layout/LinedList"/>
    <dgm:cxn modelId="{61BCCB5E-4C36-4351-9B3B-45C1B4983BBC}" type="presParOf" srcId="{2E645AD3-BF18-41A8-9C7D-ACE673EF9CC2}" destId="{4EF516F4-99F7-4DA1-9255-9B2E8AFE1372}" srcOrd="7" destOrd="0" presId="urn:microsoft.com/office/officeart/2008/layout/LinedList"/>
    <dgm:cxn modelId="{9AA070E8-186C-4885-91F6-3EA9C4165364}" type="presParOf" srcId="{4EF516F4-99F7-4DA1-9255-9B2E8AFE1372}" destId="{CD946886-8691-4DD5-864A-88C3B4588796}" srcOrd="0" destOrd="0" presId="urn:microsoft.com/office/officeart/2008/layout/LinedList"/>
    <dgm:cxn modelId="{3B3C34BF-5B6A-4DC4-96B5-82E0BA46F58D}" type="presParOf" srcId="{4EF516F4-99F7-4DA1-9255-9B2E8AFE1372}" destId="{9CA5AD73-502F-4667-B5F1-0ACA312B181C}" srcOrd="1" destOrd="0" presId="urn:microsoft.com/office/officeart/2008/layout/LinedList"/>
    <dgm:cxn modelId="{DD85FB59-E7E5-4763-9616-03854F6535E7}" type="presParOf" srcId="{4EF516F4-99F7-4DA1-9255-9B2E8AFE1372}" destId="{ABF459C6-793A-44A3-A1C1-6D9C11C19841}" srcOrd="2" destOrd="0" presId="urn:microsoft.com/office/officeart/2008/layout/LinedList"/>
    <dgm:cxn modelId="{EF039C71-A2C8-49FA-B575-BAC75FC4E8F8}" type="presParOf" srcId="{2E645AD3-BF18-41A8-9C7D-ACE673EF9CC2}" destId="{89FA8672-7959-4700-B54C-1700C0CC6D4A}" srcOrd="8" destOrd="0" presId="urn:microsoft.com/office/officeart/2008/layout/LinedList"/>
    <dgm:cxn modelId="{869E9B61-3767-47A7-8149-0F4A0FEC1DAA}" type="presParOf" srcId="{2E645AD3-BF18-41A8-9C7D-ACE673EF9CC2}" destId="{E32BA503-86D0-4AD3-8A0F-87B38108606B}"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F83F51-CF51-4EDA-BCFC-F14ACA65C3C2}"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ru-UA"/>
        </a:p>
      </dgm:t>
    </dgm:pt>
    <dgm:pt modelId="{7F2B45E6-07E3-4166-9B40-DAE948911D08}">
      <dgm:prSet phldrT="[Текст]"/>
      <dgm:spPr/>
      <dgm:t>
        <a:bodyPr/>
        <a:lstStyle/>
        <a:p>
          <a:r>
            <a:rPr lang="ru-RU" b="1" dirty="0" err="1"/>
            <a:t>Зіставне</a:t>
          </a:r>
          <a:r>
            <a:rPr lang="ru-RU" b="1" dirty="0"/>
            <a:t> </a:t>
          </a:r>
          <a:r>
            <a:rPr lang="ru-RU" b="1" dirty="0" err="1"/>
            <a:t>мовознавство</a:t>
          </a:r>
          <a:r>
            <a:rPr lang="ru-RU" b="1" dirty="0"/>
            <a:t> початку ХХІ </a:t>
          </a:r>
          <a:r>
            <a:rPr lang="ru-RU" b="1" dirty="0" err="1"/>
            <a:t>століття</a:t>
          </a:r>
          <a:r>
            <a:rPr lang="ru-RU" dirty="0"/>
            <a:t> </a:t>
          </a:r>
          <a:endParaRPr lang="ru-UA" dirty="0"/>
        </a:p>
      </dgm:t>
    </dgm:pt>
    <dgm:pt modelId="{4F4F11D2-B350-4E98-BC99-526C2D9A6013}" type="parTrans" cxnId="{882BE3FD-1E36-49AE-935F-0F0DD198376C}">
      <dgm:prSet/>
      <dgm:spPr/>
      <dgm:t>
        <a:bodyPr/>
        <a:lstStyle/>
        <a:p>
          <a:endParaRPr lang="ru-UA"/>
        </a:p>
      </dgm:t>
    </dgm:pt>
    <dgm:pt modelId="{06B98FEC-BF56-4CC3-93DA-35C0C884AD54}" type="sibTrans" cxnId="{882BE3FD-1E36-49AE-935F-0F0DD198376C}">
      <dgm:prSet/>
      <dgm:spPr/>
      <dgm:t>
        <a:bodyPr/>
        <a:lstStyle/>
        <a:p>
          <a:endParaRPr lang="ru-UA"/>
        </a:p>
      </dgm:t>
    </dgm:pt>
    <dgm:pt modelId="{60865D45-D60F-4E83-9C3B-A07EF384A44D}">
      <dgm:prSet phldrT="[Текст]"/>
      <dgm:spPr/>
      <dgm:t>
        <a:bodyPr/>
        <a:lstStyle/>
        <a:p>
          <a:r>
            <a:rPr lang="ru-RU" dirty="0" err="1"/>
            <a:t>зіставна</a:t>
          </a:r>
          <a:r>
            <a:rPr lang="ru-RU" dirty="0"/>
            <a:t> </a:t>
          </a:r>
          <a:r>
            <a:rPr lang="ru-RU" dirty="0" err="1"/>
            <a:t>лексична</a:t>
          </a:r>
          <a:r>
            <a:rPr lang="ru-RU" dirty="0"/>
            <a:t> семантика </a:t>
          </a:r>
          <a:endParaRPr lang="ru-UA" dirty="0"/>
        </a:p>
      </dgm:t>
    </dgm:pt>
    <dgm:pt modelId="{EC735449-C3C5-4B5A-9C4A-926FED2AC775}" type="parTrans" cxnId="{3E518039-80C2-4A47-98F7-91BCF1724ACB}">
      <dgm:prSet/>
      <dgm:spPr/>
      <dgm:t>
        <a:bodyPr/>
        <a:lstStyle/>
        <a:p>
          <a:endParaRPr lang="ru-UA"/>
        </a:p>
      </dgm:t>
    </dgm:pt>
    <dgm:pt modelId="{0880A42A-7A64-4E84-BF28-687766699850}" type="sibTrans" cxnId="{3E518039-80C2-4A47-98F7-91BCF1724ACB}">
      <dgm:prSet/>
      <dgm:spPr/>
      <dgm:t>
        <a:bodyPr/>
        <a:lstStyle/>
        <a:p>
          <a:endParaRPr lang="ru-UA"/>
        </a:p>
      </dgm:t>
    </dgm:pt>
    <dgm:pt modelId="{4A477021-8DF2-481A-A3E9-382E3121D539}">
      <dgm:prSet phldrT="[Текст]"/>
      <dgm:spPr/>
      <dgm:t>
        <a:bodyPr/>
        <a:lstStyle/>
        <a:p>
          <a:r>
            <a:rPr lang="ru-RU" dirty="0" err="1"/>
            <a:t>зіставні</a:t>
          </a:r>
          <a:r>
            <a:rPr lang="ru-RU" dirty="0"/>
            <a:t> </a:t>
          </a:r>
          <a:r>
            <a:rPr lang="ru-RU" dirty="0" err="1"/>
            <a:t>дослідження</a:t>
          </a:r>
          <a:r>
            <a:rPr lang="ru-RU" dirty="0"/>
            <a:t> </a:t>
          </a:r>
          <a:r>
            <a:rPr lang="ru-RU" dirty="0" err="1"/>
            <a:t>фразеологічних</a:t>
          </a:r>
          <a:r>
            <a:rPr lang="ru-RU" dirty="0"/>
            <a:t> </a:t>
          </a:r>
          <a:r>
            <a:rPr lang="ru-RU" dirty="0" err="1"/>
            <a:t>одиниць</a:t>
          </a:r>
          <a:r>
            <a:rPr lang="ru-RU" dirty="0"/>
            <a:t> на </a:t>
          </a:r>
          <a:r>
            <a:rPr lang="ru-RU" dirty="0" err="1"/>
            <a:t>матеріалі</a:t>
          </a:r>
          <a:r>
            <a:rPr lang="ru-RU" dirty="0"/>
            <a:t> </a:t>
          </a:r>
          <a:r>
            <a:rPr lang="ru-RU" dirty="0" err="1"/>
            <a:t>різних</a:t>
          </a:r>
          <a:r>
            <a:rPr lang="ru-RU" dirty="0"/>
            <a:t> мов</a:t>
          </a:r>
          <a:endParaRPr lang="ru-UA" dirty="0"/>
        </a:p>
      </dgm:t>
    </dgm:pt>
    <dgm:pt modelId="{8B2B0B09-FE9B-4B5A-8A84-8509B51754FF}" type="parTrans" cxnId="{DD0EAA89-352F-4FA6-8A82-EB58471B65D5}">
      <dgm:prSet/>
      <dgm:spPr/>
      <dgm:t>
        <a:bodyPr/>
        <a:lstStyle/>
        <a:p>
          <a:endParaRPr lang="ru-UA"/>
        </a:p>
      </dgm:t>
    </dgm:pt>
    <dgm:pt modelId="{B73A24ED-E34B-48B2-8E4A-23ACE95AA87C}" type="sibTrans" cxnId="{DD0EAA89-352F-4FA6-8A82-EB58471B65D5}">
      <dgm:prSet/>
      <dgm:spPr/>
      <dgm:t>
        <a:bodyPr/>
        <a:lstStyle/>
        <a:p>
          <a:endParaRPr lang="ru-UA"/>
        </a:p>
      </dgm:t>
    </dgm:pt>
    <dgm:pt modelId="{1373E36C-4C14-4824-87EA-7B2C5A1B5EF9}">
      <dgm:prSet phldrT="[Текст]"/>
      <dgm:spPr/>
      <dgm:t>
        <a:bodyPr/>
        <a:lstStyle/>
        <a:p>
          <a:r>
            <a:rPr lang="ru-RU" dirty="0" err="1"/>
            <a:t>зіставне</a:t>
          </a:r>
          <a:r>
            <a:rPr lang="ru-RU" dirty="0"/>
            <a:t>  </a:t>
          </a:r>
          <a:r>
            <a:rPr lang="ru-RU" dirty="0" err="1"/>
            <a:t>термінознавство</a:t>
          </a:r>
          <a:r>
            <a:rPr lang="ru-RU" dirty="0"/>
            <a:t> </a:t>
          </a:r>
          <a:endParaRPr lang="ru-UA" dirty="0"/>
        </a:p>
      </dgm:t>
    </dgm:pt>
    <dgm:pt modelId="{7ED4491A-5651-4CFA-AD24-3D94C3519EB2}" type="parTrans" cxnId="{6FCA4FBD-617D-4C7D-A31C-44B726A0529E}">
      <dgm:prSet/>
      <dgm:spPr/>
      <dgm:t>
        <a:bodyPr/>
        <a:lstStyle/>
        <a:p>
          <a:endParaRPr lang="ru-UA"/>
        </a:p>
      </dgm:t>
    </dgm:pt>
    <dgm:pt modelId="{AAB514BF-AA3A-4E49-BB6D-D02CFD007468}" type="sibTrans" cxnId="{6FCA4FBD-617D-4C7D-A31C-44B726A0529E}">
      <dgm:prSet/>
      <dgm:spPr/>
      <dgm:t>
        <a:bodyPr/>
        <a:lstStyle/>
        <a:p>
          <a:endParaRPr lang="ru-UA"/>
        </a:p>
      </dgm:t>
    </dgm:pt>
    <dgm:pt modelId="{530D475F-4149-4671-BE3F-D181119D792A}">
      <dgm:prSet phldrT="[Текст]"/>
      <dgm:spPr/>
      <dgm:t>
        <a:bodyPr/>
        <a:lstStyle/>
        <a:p>
          <a:r>
            <a:rPr lang="uk-UA" dirty="0"/>
            <a:t>Теорія номінацій та вербалізація світу(</a:t>
          </a:r>
          <a:r>
            <a:rPr lang="uk-UA" dirty="0" err="1"/>
            <a:t>лінгвокультурний</a:t>
          </a:r>
          <a:r>
            <a:rPr lang="uk-UA" dirty="0"/>
            <a:t> напрям)</a:t>
          </a:r>
          <a:endParaRPr lang="ru-UA" dirty="0"/>
        </a:p>
      </dgm:t>
    </dgm:pt>
    <dgm:pt modelId="{2B44EC7F-BC2A-40A3-926F-5AA790B917BD}" type="parTrans" cxnId="{3324A564-EDF3-476D-BFCF-B6EA01DF60D5}">
      <dgm:prSet/>
      <dgm:spPr/>
      <dgm:t>
        <a:bodyPr/>
        <a:lstStyle/>
        <a:p>
          <a:endParaRPr lang="ru-UA"/>
        </a:p>
      </dgm:t>
    </dgm:pt>
    <dgm:pt modelId="{BAF248CA-87D8-4E80-84C5-6E115842F646}" type="sibTrans" cxnId="{3324A564-EDF3-476D-BFCF-B6EA01DF60D5}">
      <dgm:prSet/>
      <dgm:spPr/>
      <dgm:t>
        <a:bodyPr/>
        <a:lstStyle/>
        <a:p>
          <a:endParaRPr lang="ru-UA"/>
        </a:p>
      </dgm:t>
    </dgm:pt>
    <dgm:pt modelId="{F7607B35-0E8D-4FE8-9C27-253655BEAA31}" type="pres">
      <dgm:prSet presAssocID="{45F83F51-CF51-4EDA-BCFC-F14ACA65C3C2}" presName="diagram" presStyleCnt="0">
        <dgm:presLayoutVars>
          <dgm:dir/>
          <dgm:resizeHandles val="exact"/>
        </dgm:presLayoutVars>
      </dgm:prSet>
      <dgm:spPr/>
      <dgm:t>
        <a:bodyPr/>
        <a:lstStyle/>
        <a:p>
          <a:endParaRPr lang="ru-RU"/>
        </a:p>
      </dgm:t>
    </dgm:pt>
    <dgm:pt modelId="{26D86354-8D5A-4AF0-8D5A-FE8C02590D9C}" type="pres">
      <dgm:prSet presAssocID="{7F2B45E6-07E3-4166-9B40-DAE948911D08}" presName="node" presStyleLbl="node1" presStyleIdx="0" presStyleCnt="5">
        <dgm:presLayoutVars>
          <dgm:bulletEnabled val="1"/>
        </dgm:presLayoutVars>
      </dgm:prSet>
      <dgm:spPr/>
      <dgm:t>
        <a:bodyPr/>
        <a:lstStyle/>
        <a:p>
          <a:endParaRPr lang="ru-RU"/>
        </a:p>
      </dgm:t>
    </dgm:pt>
    <dgm:pt modelId="{E026400D-741E-49AA-A6D0-2D970888694C}" type="pres">
      <dgm:prSet presAssocID="{06B98FEC-BF56-4CC3-93DA-35C0C884AD54}" presName="sibTrans" presStyleCnt="0"/>
      <dgm:spPr/>
    </dgm:pt>
    <dgm:pt modelId="{8D53DDF4-4FC0-4FDF-84FE-42F247D9470A}" type="pres">
      <dgm:prSet presAssocID="{60865D45-D60F-4E83-9C3B-A07EF384A44D}" presName="node" presStyleLbl="node1" presStyleIdx="1" presStyleCnt="5">
        <dgm:presLayoutVars>
          <dgm:bulletEnabled val="1"/>
        </dgm:presLayoutVars>
      </dgm:prSet>
      <dgm:spPr/>
      <dgm:t>
        <a:bodyPr/>
        <a:lstStyle/>
        <a:p>
          <a:endParaRPr lang="ru-RU"/>
        </a:p>
      </dgm:t>
    </dgm:pt>
    <dgm:pt modelId="{D32EBD3B-8921-4924-88D7-C196A17D971C}" type="pres">
      <dgm:prSet presAssocID="{0880A42A-7A64-4E84-BF28-687766699850}" presName="sibTrans" presStyleCnt="0"/>
      <dgm:spPr/>
    </dgm:pt>
    <dgm:pt modelId="{E7EE55FC-A4BE-46F8-B6D9-C44D48B91204}" type="pres">
      <dgm:prSet presAssocID="{4A477021-8DF2-481A-A3E9-382E3121D539}" presName="node" presStyleLbl="node1" presStyleIdx="2" presStyleCnt="5">
        <dgm:presLayoutVars>
          <dgm:bulletEnabled val="1"/>
        </dgm:presLayoutVars>
      </dgm:prSet>
      <dgm:spPr/>
      <dgm:t>
        <a:bodyPr/>
        <a:lstStyle/>
        <a:p>
          <a:endParaRPr lang="ru-RU"/>
        </a:p>
      </dgm:t>
    </dgm:pt>
    <dgm:pt modelId="{F5511545-7506-4574-BF4C-122535F879F6}" type="pres">
      <dgm:prSet presAssocID="{B73A24ED-E34B-48B2-8E4A-23ACE95AA87C}" presName="sibTrans" presStyleCnt="0"/>
      <dgm:spPr/>
    </dgm:pt>
    <dgm:pt modelId="{53E76076-C4DB-4681-BC26-379948749C77}" type="pres">
      <dgm:prSet presAssocID="{1373E36C-4C14-4824-87EA-7B2C5A1B5EF9}" presName="node" presStyleLbl="node1" presStyleIdx="3" presStyleCnt="5">
        <dgm:presLayoutVars>
          <dgm:bulletEnabled val="1"/>
        </dgm:presLayoutVars>
      </dgm:prSet>
      <dgm:spPr/>
      <dgm:t>
        <a:bodyPr/>
        <a:lstStyle/>
        <a:p>
          <a:endParaRPr lang="ru-RU"/>
        </a:p>
      </dgm:t>
    </dgm:pt>
    <dgm:pt modelId="{07588BFC-DE12-4A4C-8C76-B737F8E12C34}" type="pres">
      <dgm:prSet presAssocID="{AAB514BF-AA3A-4E49-BB6D-D02CFD007468}" presName="sibTrans" presStyleCnt="0"/>
      <dgm:spPr/>
    </dgm:pt>
    <dgm:pt modelId="{262B3232-3DA8-45C9-AD68-227C42C2A57A}" type="pres">
      <dgm:prSet presAssocID="{530D475F-4149-4671-BE3F-D181119D792A}" presName="node" presStyleLbl="node1" presStyleIdx="4" presStyleCnt="5">
        <dgm:presLayoutVars>
          <dgm:bulletEnabled val="1"/>
        </dgm:presLayoutVars>
      </dgm:prSet>
      <dgm:spPr/>
      <dgm:t>
        <a:bodyPr/>
        <a:lstStyle/>
        <a:p>
          <a:endParaRPr lang="ru-RU"/>
        </a:p>
      </dgm:t>
    </dgm:pt>
  </dgm:ptLst>
  <dgm:cxnLst>
    <dgm:cxn modelId="{3324A564-EDF3-476D-BFCF-B6EA01DF60D5}" srcId="{45F83F51-CF51-4EDA-BCFC-F14ACA65C3C2}" destId="{530D475F-4149-4671-BE3F-D181119D792A}" srcOrd="4" destOrd="0" parTransId="{2B44EC7F-BC2A-40A3-926F-5AA790B917BD}" sibTransId="{BAF248CA-87D8-4E80-84C5-6E115842F646}"/>
    <dgm:cxn modelId="{FC498737-C900-41B8-970B-30989847E61B}" type="presOf" srcId="{1373E36C-4C14-4824-87EA-7B2C5A1B5EF9}" destId="{53E76076-C4DB-4681-BC26-379948749C77}" srcOrd="0" destOrd="0" presId="urn:microsoft.com/office/officeart/2005/8/layout/default"/>
    <dgm:cxn modelId="{AFCBBFA3-DE8C-4B03-B21A-378C5B3384F6}" type="presOf" srcId="{7F2B45E6-07E3-4166-9B40-DAE948911D08}" destId="{26D86354-8D5A-4AF0-8D5A-FE8C02590D9C}" srcOrd="0" destOrd="0" presId="urn:microsoft.com/office/officeart/2005/8/layout/default"/>
    <dgm:cxn modelId="{882BE3FD-1E36-49AE-935F-0F0DD198376C}" srcId="{45F83F51-CF51-4EDA-BCFC-F14ACA65C3C2}" destId="{7F2B45E6-07E3-4166-9B40-DAE948911D08}" srcOrd="0" destOrd="0" parTransId="{4F4F11D2-B350-4E98-BC99-526C2D9A6013}" sibTransId="{06B98FEC-BF56-4CC3-93DA-35C0C884AD54}"/>
    <dgm:cxn modelId="{23BD4AED-1B32-4E7B-9F8D-58BAE6094BEF}" type="presOf" srcId="{60865D45-D60F-4E83-9C3B-A07EF384A44D}" destId="{8D53DDF4-4FC0-4FDF-84FE-42F247D9470A}" srcOrd="0" destOrd="0" presId="urn:microsoft.com/office/officeart/2005/8/layout/default"/>
    <dgm:cxn modelId="{DD8B1CEA-9A33-49C5-B5C0-F06AF41C0BFC}" type="presOf" srcId="{4A477021-8DF2-481A-A3E9-382E3121D539}" destId="{E7EE55FC-A4BE-46F8-B6D9-C44D48B91204}" srcOrd="0" destOrd="0" presId="urn:microsoft.com/office/officeart/2005/8/layout/default"/>
    <dgm:cxn modelId="{3E518039-80C2-4A47-98F7-91BCF1724ACB}" srcId="{45F83F51-CF51-4EDA-BCFC-F14ACA65C3C2}" destId="{60865D45-D60F-4E83-9C3B-A07EF384A44D}" srcOrd="1" destOrd="0" parTransId="{EC735449-C3C5-4B5A-9C4A-926FED2AC775}" sibTransId="{0880A42A-7A64-4E84-BF28-687766699850}"/>
    <dgm:cxn modelId="{6FCA4FBD-617D-4C7D-A31C-44B726A0529E}" srcId="{45F83F51-CF51-4EDA-BCFC-F14ACA65C3C2}" destId="{1373E36C-4C14-4824-87EA-7B2C5A1B5EF9}" srcOrd="3" destOrd="0" parTransId="{7ED4491A-5651-4CFA-AD24-3D94C3519EB2}" sibTransId="{AAB514BF-AA3A-4E49-BB6D-D02CFD007468}"/>
    <dgm:cxn modelId="{4BCD1A88-A0BE-4744-B45F-1DD98161623A}" type="presOf" srcId="{530D475F-4149-4671-BE3F-D181119D792A}" destId="{262B3232-3DA8-45C9-AD68-227C42C2A57A}" srcOrd="0" destOrd="0" presId="urn:microsoft.com/office/officeart/2005/8/layout/default"/>
    <dgm:cxn modelId="{EA2A573C-2B32-43E0-B611-ADD1B0D008EB}" type="presOf" srcId="{45F83F51-CF51-4EDA-BCFC-F14ACA65C3C2}" destId="{F7607B35-0E8D-4FE8-9C27-253655BEAA31}" srcOrd="0" destOrd="0" presId="urn:microsoft.com/office/officeart/2005/8/layout/default"/>
    <dgm:cxn modelId="{DD0EAA89-352F-4FA6-8A82-EB58471B65D5}" srcId="{45F83F51-CF51-4EDA-BCFC-F14ACA65C3C2}" destId="{4A477021-8DF2-481A-A3E9-382E3121D539}" srcOrd="2" destOrd="0" parTransId="{8B2B0B09-FE9B-4B5A-8A84-8509B51754FF}" sibTransId="{B73A24ED-E34B-48B2-8E4A-23ACE95AA87C}"/>
    <dgm:cxn modelId="{B514ABB3-3C15-4205-A87E-73F1FE9AAD64}" type="presParOf" srcId="{F7607B35-0E8D-4FE8-9C27-253655BEAA31}" destId="{26D86354-8D5A-4AF0-8D5A-FE8C02590D9C}" srcOrd="0" destOrd="0" presId="urn:microsoft.com/office/officeart/2005/8/layout/default"/>
    <dgm:cxn modelId="{D727B0B0-0D7D-4913-A668-370D2DB83077}" type="presParOf" srcId="{F7607B35-0E8D-4FE8-9C27-253655BEAA31}" destId="{E026400D-741E-49AA-A6D0-2D970888694C}" srcOrd="1" destOrd="0" presId="urn:microsoft.com/office/officeart/2005/8/layout/default"/>
    <dgm:cxn modelId="{25F72A0B-EC6D-4B2D-9722-F31F3B0515B0}" type="presParOf" srcId="{F7607B35-0E8D-4FE8-9C27-253655BEAA31}" destId="{8D53DDF4-4FC0-4FDF-84FE-42F247D9470A}" srcOrd="2" destOrd="0" presId="urn:microsoft.com/office/officeart/2005/8/layout/default"/>
    <dgm:cxn modelId="{91DBDEA7-8E37-47BE-971C-C9C6E575C93E}" type="presParOf" srcId="{F7607B35-0E8D-4FE8-9C27-253655BEAA31}" destId="{D32EBD3B-8921-4924-88D7-C196A17D971C}" srcOrd="3" destOrd="0" presId="urn:microsoft.com/office/officeart/2005/8/layout/default"/>
    <dgm:cxn modelId="{479061B7-FCD1-4D97-B3CA-F2C06E666B27}" type="presParOf" srcId="{F7607B35-0E8D-4FE8-9C27-253655BEAA31}" destId="{E7EE55FC-A4BE-46F8-B6D9-C44D48B91204}" srcOrd="4" destOrd="0" presId="urn:microsoft.com/office/officeart/2005/8/layout/default"/>
    <dgm:cxn modelId="{357FE600-CAAB-4D74-B73E-836F1EA92E73}" type="presParOf" srcId="{F7607B35-0E8D-4FE8-9C27-253655BEAA31}" destId="{F5511545-7506-4574-BF4C-122535F879F6}" srcOrd="5" destOrd="0" presId="urn:microsoft.com/office/officeart/2005/8/layout/default"/>
    <dgm:cxn modelId="{B46769EC-D3B4-4742-830E-116192154714}" type="presParOf" srcId="{F7607B35-0E8D-4FE8-9C27-253655BEAA31}" destId="{53E76076-C4DB-4681-BC26-379948749C77}" srcOrd="6" destOrd="0" presId="urn:microsoft.com/office/officeart/2005/8/layout/default"/>
    <dgm:cxn modelId="{AF8D64B5-86E5-4CED-BCC6-ABD649D58B39}" type="presParOf" srcId="{F7607B35-0E8D-4FE8-9C27-253655BEAA31}" destId="{07588BFC-DE12-4A4C-8C76-B737F8E12C34}" srcOrd="7" destOrd="0" presId="urn:microsoft.com/office/officeart/2005/8/layout/default"/>
    <dgm:cxn modelId="{5139CB8F-9B04-425B-9754-29DFC1555BC5}" type="presParOf" srcId="{F7607B35-0E8D-4FE8-9C27-253655BEAA31}" destId="{262B3232-3DA8-45C9-AD68-227C42C2A57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136BEA-9D89-4202-AAB7-519B1FEFAAFB}"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ru-UA"/>
        </a:p>
      </dgm:t>
    </dgm:pt>
    <dgm:pt modelId="{86B77E9B-1585-486C-9227-7C29E6CCD160}">
      <dgm:prSet phldrT="[Текст]"/>
      <dgm:spPr/>
      <dgm:t>
        <a:bodyPr/>
        <a:lstStyle/>
        <a:p>
          <a:r>
            <a:rPr lang="uk-UA" dirty="0"/>
            <a:t>Завдання зіставної  лексикології</a:t>
          </a:r>
          <a:endParaRPr lang="ru-UA" dirty="0"/>
        </a:p>
      </dgm:t>
    </dgm:pt>
    <dgm:pt modelId="{F7355D4F-2368-48D3-9086-3FFA7E8F4F4B}" type="parTrans" cxnId="{A24ECE71-56D9-447A-BBCA-751365B0D819}">
      <dgm:prSet/>
      <dgm:spPr/>
      <dgm:t>
        <a:bodyPr/>
        <a:lstStyle/>
        <a:p>
          <a:endParaRPr lang="ru-UA"/>
        </a:p>
      </dgm:t>
    </dgm:pt>
    <dgm:pt modelId="{61715189-4205-4FB5-B614-520238D3CFC5}" type="sibTrans" cxnId="{A24ECE71-56D9-447A-BBCA-751365B0D819}">
      <dgm:prSet/>
      <dgm:spPr/>
      <dgm:t>
        <a:bodyPr/>
        <a:lstStyle/>
        <a:p>
          <a:endParaRPr lang="ru-UA"/>
        </a:p>
      </dgm:t>
    </dgm:pt>
    <dgm:pt modelId="{60DC8085-C172-4A5F-967F-02DCA0FFE942}">
      <dgm:prSet phldrT="[Текст]"/>
      <dgm:spPr/>
      <dgm:t>
        <a:bodyPr/>
        <a:lstStyle/>
        <a:p>
          <a:r>
            <a:rPr lang="uk-UA" b="1" dirty="0"/>
            <a:t>продовження  традиційних  порівняльних  студій </a:t>
          </a:r>
          <a:r>
            <a:rPr lang="uk-UA" dirty="0"/>
            <a:t>з  урахуванням новітніх  досягнень  мовознавства та нових парадигм</a:t>
          </a:r>
          <a:endParaRPr lang="ru-UA" dirty="0"/>
        </a:p>
      </dgm:t>
    </dgm:pt>
    <dgm:pt modelId="{42413B9A-118D-4D84-8A75-C580B976A95D}" type="parTrans" cxnId="{915AE15D-D612-4ABE-9FE5-9A4EE47488AE}">
      <dgm:prSet/>
      <dgm:spPr/>
      <dgm:t>
        <a:bodyPr/>
        <a:lstStyle/>
        <a:p>
          <a:endParaRPr lang="ru-UA"/>
        </a:p>
      </dgm:t>
    </dgm:pt>
    <dgm:pt modelId="{26770FF3-FA95-455A-A27D-7B31DB510AE7}" type="sibTrans" cxnId="{915AE15D-D612-4ABE-9FE5-9A4EE47488AE}">
      <dgm:prSet/>
      <dgm:spPr/>
      <dgm:t>
        <a:bodyPr/>
        <a:lstStyle/>
        <a:p>
          <a:endParaRPr lang="ru-UA"/>
        </a:p>
      </dgm:t>
    </dgm:pt>
    <dgm:pt modelId="{1F7832A8-D4AD-4F2B-98F0-0FAB298999ED}">
      <dgm:prSet phldrT="[Текст]"/>
      <dgm:spPr/>
      <dgm:t>
        <a:bodyPr/>
        <a:lstStyle/>
        <a:p>
          <a:r>
            <a:rPr lang="uk-UA" b="1" dirty="0"/>
            <a:t>розбудова  нового  напряму  лексикології в  межах  </a:t>
          </a:r>
          <a:r>
            <a:rPr lang="uk-UA" b="1" dirty="0" err="1"/>
            <a:t>когнітивно</a:t>
          </a:r>
          <a:r>
            <a:rPr lang="uk-UA" b="1" dirty="0"/>
            <a:t>-дискурсивних парадигм</a:t>
          </a:r>
          <a:endParaRPr lang="ru-UA" dirty="0"/>
        </a:p>
      </dgm:t>
    </dgm:pt>
    <dgm:pt modelId="{9957C2B2-968E-45DF-AD4F-9FB76A4DBB79}" type="parTrans" cxnId="{D8474B64-F22E-41AB-BF58-F7A3C80F7813}">
      <dgm:prSet/>
      <dgm:spPr/>
      <dgm:t>
        <a:bodyPr/>
        <a:lstStyle/>
        <a:p>
          <a:endParaRPr lang="ru-UA"/>
        </a:p>
      </dgm:t>
    </dgm:pt>
    <dgm:pt modelId="{FB6FC5CA-9083-4D53-82C8-AD5CD2F34484}" type="sibTrans" cxnId="{D8474B64-F22E-41AB-BF58-F7A3C80F7813}">
      <dgm:prSet/>
      <dgm:spPr/>
      <dgm:t>
        <a:bodyPr/>
        <a:lstStyle/>
        <a:p>
          <a:endParaRPr lang="ru-UA"/>
        </a:p>
      </dgm:t>
    </dgm:pt>
    <dgm:pt modelId="{A41140F3-AF24-44F8-827A-00331AA865E6}">
      <dgm:prSet phldrT="[Текст]"/>
      <dgm:spPr/>
      <dgm:t>
        <a:bodyPr/>
        <a:lstStyle/>
        <a:p>
          <a:r>
            <a:rPr lang="ru-RU" b="1" dirty="0" err="1"/>
            <a:t>ще</a:t>
          </a:r>
          <a:r>
            <a:rPr lang="ru-RU" b="1" dirty="0"/>
            <a:t>  не  проведено  </a:t>
          </a:r>
          <a:r>
            <a:rPr lang="ru-RU" b="1" dirty="0" err="1"/>
            <a:t>вагомих</a:t>
          </a:r>
          <a:r>
            <a:rPr lang="ru-RU" b="1" dirty="0"/>
            <a:t>  </a:t>
          </a:r>
          <a:r>
            <a:rPr lang="ru-RU" b="1" dirty="0" err="1"/>
            <a:t>зіставних</a:t>
          </a:r>
          <a:r>
            <a:rPr lang="ru-RU" b="1" dirty="0"/>
            <a:t>  </a:t>
          </a:r>
          <a:r>
            <a:rPr lang="ru-RU" b="1" dirty="0" err="1"/>
            <a:t>досліджень</a:t>
          </a:r>
          <a:r>
            <a:rPr lang="ru-RU" b="1" dirty="0"/>
            <a:t>  у </a:t>
          </a:r>
          <a:r>
            <a:rPr lang="ru-RU" b="1" dirty="0" err="1"/>
            <a:t>галузі</a:t>
          </a:r>
          <a:r>
            <a:rPr lang="ru-RU" b="1" dirty="0"/>
            <a:t> </a:t>
          </a:r>
          <a:r>
            <a:rPr lang="ru-RU" b="1" dirty="0" err="1"/>
            <a:t>психолінгвістики</a:t>
          </a:r>
          <a:r>
            <a:rPr lang="ru-RU" b="1" dirty="0"/>
            <a:t> й </a:t>
          </a:r>
          <a:r>
            <a:rPr lang="ru-RU" b="1" dirty="0" err="1"/>
            <a:t>етнопсихолінгвістики</a:t>
          </a:r>
          <a:r>
            <a:rPr lang="ru-RU" b="1" dirty="0"/>
            <a:t>.</a:t>
          </a:r>
          <a:endParaRPr lang="ru-UA" dirty="0"/>
        </a:p>
      </dgm:t>
    </dgm:pt>
    <dgm:pt modelId="{819FBB27-6B67-4FCF-B546-5AE8E228A33F}" type="parTrans" cxnId="{77930CCE-8711-406B-A506-EBFFCFCAA9CF}">
      <dgm:prSet/>
      <dgm:spPr/>
      <dgm:t>
        <a:bodyPr/>
        <a:lstStyle/>
        <a:p>
          <a:endParaRPr lang="ru-UA"/>
        </a:p>
      </dgm:t>
    </dgm:pt>
    <dgm:pt modelId="{F4B58D5F-952B-4D1D-9F3C-B9E5619F0151}" type="sibTrans" cxnId="{77930CCE-8711-406B-A506-EBFFCFCAA9CF}">
      <dgm:prSet/>
      <dgm:spPr/>
      <dgm:t>
        <a:bodyPr/>
        <a:lstStyle/>
        <a:p>
          <a:endParaRPr lang="ru-UA"/>
        </a:p>
      </dgm:t>
    </dgm:pt>
    <dgm:pt modelId="{7651B633-89C6-4C74-A901-A862C5498DA2}">
      <dgm:prSet phldrT="[Текст]"/>
      <dgm:spPr/>
      <dgm:t>
        <a:bodyPr/>
        <a:lstStyle/>
        <a:p>
          <a:r>
            <a:rPr lang="ru-RU" b="1" dirty="0" err="1"/>
            <a:t>актуальним</a:t>
          </a:r>
          <a:r>
            <a:rPr lang="ru-RU" b="1" dirty="0"/>
            <a:t>  є  </a:t>
          </a:r>
          <a:r>
            <a:rPr lang="ru-RU" b="1" dirty="0" err="1"/>
            <a:t>також</a:t>
          </a:r>
          <a:r>
            <a:rPr lang="ru-RU" b="1" dirty="0"/>
            <a:t>  </a:t>
          </a:r>
          <a:r>
            <a:rPr lang="ru-RU" b="1" dirty="0" err="1"/>
            <a:t>відтворення</a:t>
          </a:r>
          <a:r>
            <a:rPr lang="ru-RU" b="1" dirty="0"/>
            <a:t>  </a:t>
          </a:r>
          <a:r>
            <a:rPr lang="ru-RU" b="1" dirty="0" err="1"/>
            <a:t>особливостей</a:t>
          </a:r>
          <a:r>
            <a:rPr lang="ru-RU" b="1" dirty="0"/>
            <a:t>  </a:t>
          </a:r>
          <a:r>
            <a:rPr lang="ru-RU" b="1" dirty="0" err="1"/>
            <a:t>національних</a:t>
          </a:r>
          <a:r>
            <a:rPr lang="ru-RU" b="1" dirty="0"/>
            <a:t>,  </a:t>
          </a:r>
          <a:r>
            <a:rPr lang="ru-RU" b="1" dirty="0" err="1"/>
            <a:t>вікових</a:t>
          </a:r>
          <a:r>
            <a:rPr lang="ru-RU" b="1" dirty="0"/>
            <a:t>,  </a:t>
          </a:r>
          <a:r>
            <a:rPr lang="ru-RU" b="1" dirty="0" err="1"/>
            <a:t>гендерних</a:t>
          </a:r>
          <a:r>
            <a:rPr lang="ru-RU" b="1" dirty="0"/>
            <a:t>, </a:t>
          </a:r>
          <a:r>
            <a:rPr lang="ru-RU" b="1" dirty="0" err="1"/>
            <a:t>статусних</a:t>
          </a:r>
          <a:r>
            <a:rPr lang="ru-RU" b="1" dirty="0"/>
            <a:t> і </a:t>
          </a:r>
          <a:r>
            <a:rPr lang="ru-RU" b="1" dirty="0" err="1"/>
            <a:t>психологічних</a:t>
          </a:r>
          <a:r>
            <a:rPr lang="ru-RU" b="1" dirty="0"/>
            <a:t> рис </a:t>
          </a:r>
          <a:r>
            <a:rPr lang="ru-RU" b="1" dirty="0" err="1"/>
            <a:t>мовної</a:t>
          </a:r>
          <a:r>
            <a:rPr lang="ru-RU" b="1" dirty="0"/>
            <a:t> </a:t>
          </a:r>
          <a:r>
            <a:rPr lang="ru-RU" b="1" dirty="0" err="1"/>
            <a:t>особистості</a:t>
          </a:r>
          <a:r>
            <a:rPr lang="ru-RU" b="1" dirty="0"/>
            <a:t>.</a:t>
          </a:r>
          <a:r>
            <a:rPr lang="ru-RU" dirty="0"/>
            <a:t> </a:t>
          </a:r>
          <a:endParaRPr lang="ru-UA" dirty="0"/>
        </a:p>
      </dgm:t>
    </dgm:pt>
    <dgm:pt modelId="{A01F4A28-BDCA-48D0-B68D-5909BB8081B8}" type="parTrans" cxnId="{D106DE6E-91CF-4B8C-BDE4-CBCE37E264FC}">
      <dgm:prSet/>
      <dgm:spPr/>
      <dgm:t>
        <a:bodyPr/>
        <a:lstStyle/>
        <a:p>
          <a:endParaRPr lang="ru-UA"/>
        </a:p>
      </dgm:t>
    </dgm:pt>
    <dgm:pt modelId="{0AE8BD57-0DAF-43DF-B4E1-9094A21DA9F5}" type="sibTrans" cxnId="{D106DE6E-91CF-4B8C-BDE4-CBCE37E264FC}">
      <dgm:prSet/>
      <dgm:spPr/>
      <dgm:t>
        <a:bodyPr/>
        <a:lstStyle/>
        <a:p>
          <a:endParaRPr lang="ru-UA"/>
        </a:p>
      </dgm:t>
    </dgm:pt>
    <dgm:pt modelId="{DA887BEB-D19F-4243-9704-C4C23E4D0373}" type="pres">
      <dgm:prSet presAssocID="{22136BEA-9D89-4202-AAB7-519B1FEFAAFB}" presName="diagram" presStyleCnt="0">
        <dgm:presLayoutVars>
          <dgm:chMax val="1"/>
          <dgm:dir/>
          <dgm:animLvl val="ctr"/>
          <dgm:resizeHandles val="exact"/>
        </dgm:presLayoutVars>
      </dgm:prSet>
      <dgm:spPr/>
      <dgm:t>
        <a:bodyPr/>
        <a:lstStyle/>
        <a:p>
          <a:endParaRPr lang="ru-RU"/>
        </a:p>
      </dgm:t>
    </dgm:pt>
    <dgm:pt modelId="{6AD486D5-71DB-4FFF-ABE7-2BCDBBDD2F54}" type="pres">
      <dgm:prSet presAssocID="{22136BEA-9D89-4202-AAB7-519B1FEFAAFB}" presName="matrix" presStyleCnt="0"/>
      <dgm:spPr/>
    </dgm:pt>
    <dgm:pt modelId="{E4837B29-F75F-4416-8224-A69A262DA393}" type="pres">
      <dgm:prSet presAssocID="{22136BEA-9D89-4202-AAB7-519B1FEFAAFB}" presName="tile1" presStyleLbl="node1" presStyleIdx="0" presStyleCnt="4"/>
      <dgm:spPr/>
      <dgm:t>
        <a:bodyPr/>
        <a:lstStyle/>
        <a:p>
          <a:endParaRPr lang="ru-RU"/>
        </a:p>
      </dgm:t>
    </dgm:pt>
    <dgm:pt modelId="{0BB0DD82-880D-43AA-86F3-9889C9615415}" type="pres">
      <dgm:prSet presAssocID="{22136BEA-9D89-4202-AAB7-519B1FEFAAFB}" presName="tile1text" presStyleLbl="node1" presStyleIdx="0" presStyleCnt="4">
        <dgm:presLayoutVars>
          <dgm:chMax val="0"/>
          <dgm:chPref val="0"/>
          <dgm:bulletEnabled val="1"/>
        </dgm:presLayoutVars>
      </dgm:prSet>
      <dgm:spPr/>
      <dgm:t>
        <a:bodyPr/>
        <a:lstStyle/>
        <a:p>
          <a:endParaRPr lang="ru-RU"/>
        </a:p>
      </dgm:t>
    </dgm:pt>
    <dgm:pt modelId="{8F410BAF-47CB-4E36-90FB-07D1AC3B7B1B}" type="pres">
      <dgm:prSet presAssocID="{22136BEA-9D89-4202-AAB7-519B1FEFAAFB}" presName="tile2" presStyleLbl="node1" presStyleIdx="1" presStyleCnt="4"/>
      <dgm:spPr/>
      <dgm:t>
        <a:bodyPr/>
        <a:lstStyle/>
        <a:p>
          <a:endParaRPr lang="ru-RU"/>
        </a:p>
      </dgm:t>
    </dgm:pt>
    <dgm:pt modelId="{0F1ECDCC-24E8-49E2-AAC9-04FE4132B859}" type="pres">
      <dgm:prSet presAssocID="{22136BEA-9D89-4202-AAB7-519B1FEFAAFB}" presName="tile2text" presStyleLbl="node1" presStyleIdx="1" presStyleCnt="4">
        <dgm:presLayoutVars>
          <dgm:chMax val="0"/>
          <dgm:chPref val="0"/>
          <dgm:bulletEnabled val="1"/>
        </dgm:presLayoutVars>
      </dgm:prSet>
      <dgm:spPr/>
      <dgm:t>
        <a:bodyPr/>
        <a:lstStyle/>
        <a:p>
          <a:endParaRPr lang="ru-RU"/>
        </a:p>
      </dgm:t>
    </dgm:pt>
    <dgm:pt modelId="{A4EFE7FF-FE8E-4111-9FAA-3617365CA759}" type="pres">
      <dgm:prSet presAssocID="{22136BEA-9D89-4202-AAB7-519B1FEFAAFB}" presName="tile3" presStyleLbl="node1" presStyleIdx="2" presStyleCnt="4"/>
      <dgm:spPr/>
      <dgm:t>
        <a:bodyPr/>
        <a:lstStyle/>
        <a:p>
          <a:endParaRPr lang="ru-RU"/>
        </a:p>
      </dgm:t>
    </dgm:pt>
    <dgm:pt modelId="{5243990F-B4DD-498D-844C-B564A5565657}" type="pres">
      <dgm:prSet presAssocID="{22136BEA-9D89-4202-AAB7-519B1FEFAAFB}" presName="tile3text" presStyleLbl="node1" presStyleIdx="2" presStyleCnt="4">
        <dgm:presLayoutVars>
          <dgm:chMax val="0"/>
          <dgm:chPref val="0"/>
          <dgm:bulletEnabled val="1"/>
        </dgm:presLayoutVars>
      </dgm:prSet>
      <dgm:spPr/>
      <dgm:t>
        <a:bodyPr/>
        <a:lstStyle/>
        <a:p>
          <a:endParaRPr lang="ru-RU"/>
        </a:p>
      </dgm:t>
    </dgm:pt>
    <dgm:pt modelId="{463E6F3A-F6EA-4E2D-B052-4ECC43617A07}" type="pres">
      <dgm:prSet presAssocID="{22136BEA-9D89-4202-AAB7-519B1FEFAAFB}" presName="tile4" presStyleLbl="node1" presStyleIdx="3" presStyleCnt="4"/>
      <dgm:spPr/>
      <dgm:t>
        <a:bodyPr/>
        <a:lstStyle/>
        <a:p>
          <a:endParaRPr lang="ru-RU"/>
        </a:p>
      </dgm:t>
    </dgm:pt>
    <dgm:pt modelId="{BED86C62-9430-4C2D-B38E-6225BDC267F8}" type="pres">
      <dgm:prSet presAssocID="{22136BEA-9D89-4202-AAB7-519B1FEFAAFB}" presName="tile4text" presStyleLbl="node1" presStyleIdx="3" presStyleCnt="4">
        <dgm:presLayoutVars>
          <dgm:chMax val="0"/>
          <dgm:chPref val="0"/>
          <dgm:bulletEnabled val="1"/>
        </dgm:presLayoutVars>
      </dgm:prSet>
      <dgm:spPr/>
      <dgm:t>
        <a:bodyPr/>
        <a:lstStyle/>
        <a:p>
          <a:endParaRPr lang="ru-RU"/>
        </a:p>
      </dgm:t>
    </dgm:pt>
    <dgm:pt modelId="{A7405C6C-F32D-4FB4-9CCE-089433062AEB}" type="pres">
      <dgm:prSet presAssocID="{22136BEA-9D89-4202-AAB7-519B1FEFAAFB}" presName="centerTile" presStyleLbl="fgShp" presStyleIdx="0" presStyleCnt="1">
        <dgm:presLayoutVars>
          <dgm:chMax val="0"/>
          <dgm:chPref val="0"/>
        </dgm:presLayoutVars>
      </dgm:prSet>
      <dgm:spPr/>
      <dgm:t>
        <a:bodyPr/>
        <a:lstStyle/>
        <a:p>
          <a:endParaRPr lang="ru-RU"/>
        </a:p>
      </dgm:t>
    </dgm:pt>
  </dgm:ptLst>
  <dgm:cxnLst>
    <dgm:cxn modelId="{915AE15D-D612-4ABE-9FE5-9A4EE47488AE}" srcId="{86B77E9B-1585-486C-9227-7C29E6CCD160}" destId="{60DC8085-C172-4A5F-967F-02DCA0FFE942}" srcOrd="0" destOrd="0" parTransId="{42413B9A-118D-4D84-8A75-C580B976A95D}" sibTransId="{26770FF3-FA95-455A-A27D-7B31DB510AE7}"/>
    <dgm:cxn modelId="{A24ECE71-56D9-447A-BBCA-751365B0D819}" srcId="{22136BEA-9D89-4202-AAB7-519B1FEFAAFB}" destId="{86B77E9B-1585-486C-9227-7C29E6CCD160}" srcOrd="0" destOrd="0" parTransId="{F7355D4F-2368-48D3-9086-3FFA7E8F4F4B}" sibTransId="{61715189-4205-4FB5-B614-520238D3CFC5}"/>
    <dgm:cxn modelId="{071C8835-137F-44DB-9E7A-CEF02FBC6D83}" type="presOf" srcId="{60DC8085-C172-4A5F-967F-02DCA0FFE942}" destId="{E4837B29-F75F-4416-8224-A69A262DA393}" srcOrd="0" destOrd="0" presId="urn:microsoft.com/office/officeart/2005/8/layout/matrix1"/>
    <dgm:cxn modelId="{5F2CB912-F37E-48C8-B329-E855864A7808}" type="presOf" srcId="{1F7832A8-D4AD-4F2B-98F0-0FAB298999ED}" destId="{0F1ECDCC-24E8-49E2-AAC9-04FE4132B859}" srcOrd="1" destOrd="0" presId="urn:microsoft.com/office/officeart/2005/8/layout/matrix1"/>
    <dgm:cxn modelId="{B2A15667-AC8D-4F1F-AC8D-C685013C8D09}" type="presOf" srcId="{60DC8085-C172-4A5F-967F-02DCA0FFE942}" destId="{0BB0DD82-880D-43AA-86F3-9889C9615415}" srcOrd="1" destOrd="0" presId="urn:microsoft.com/office/officeart/2005/8/layout/matrix1"/>
    <dgm:cxn modelId="{D8474B64-F22E-41AB-BF58-F7A3C80F7813}" srcId="{86B77E9B-1585-486C-9227-7C29E6CCD160}" destId="{1F7832A8-D4AD-4F2B-98F0-0FAB298999ED}" srcOrd="1" destOrd="0" parTransId="{9957C2B2-968E-45DF-AD4F-9FB76A4DBB79}" sibTransId="{FB6FC5CA-9083-4D53-82C8-AD5CD2F34484}"/>
    <dgm:cxn modelId="{7B6BF7A3-D5B8-42BF-A5D2-C38B8F756299}" type="presOf" srcId="{A41140F3-AF24-44F8-827A-00331AA865E6}" destId="{A4EFE7FF-FE8E-4111-9FAA-3617365CA759}" srcOrd="0" destOrd="0" presId="urn:microsoft.com/office/officeart/2005/8/layout/matrix1"/>
    <dgm:cxn modelId="{756EDEC1-6B2F-43D0-8DFF-53503DC18CF2}" type="presOf" srcId="{1F7832A8-D4AD-4F2B-98F0-0FAB298999ED}" destId="{8F410BAF-47CB-4E36-90FB-07D1AC3B7B1B}" srcOrd="0" destOrd="0" presId="urn:microsoft.com/office/officeart/2005/8/layout/matrix1"/>
    <dgm:cxn modelId="{6943D756-D290-4A17-8A09-9F12338D9CE4}" type="presOf" srcId="{22136BEA-9D89-4202-AAB7-519B1FEFAAFB}" destId="{DA887BEB-D19F-4243-9704-C4C23E4D0373}" srcOrd="0" destOrd="0" presId="urn:microsoft.com/office/officeart/2005/8/layout/matrix1"/>
    <dgm:cxn modelId="{77930CCE-8711-406B-A506-EBFFCFCAA9CF}" srcId="{86B77E9B-1585-486C-9227-7C29E6CCD160}" destId="{A41140F3-AF24-44F8-827A-00331AA865E6}" srcOrd="2" destOrd="0" parTransId="{819FBB27-6B67-4FCF-B546-5AE8E228A33F}" sibTransId="{F4B58D5F-952B-4D1D-9F3C-B9E5619F0151}"/>
    <dgm:cxn modelId="{1C7DBAAC-E3E8-4041-B41A-C385791AC913}" type="presOf" srcId="{86B77E9B-1585-486C-9227-7C29E6CCD160}" destId="{A7405C6C-F32D-4FB4-9CCE-089433062AEB}" srcOrd="0" destOrd="0" presId="urn:microsoft.com/office/officeart/2005/8/layout/matrix1"/>
    <dgm:cxn modelId="{025D0AD6-79F2-41B3-BCFC-819E47217A03}" type="presOf" srcId="{A41140F3-AF24-44F8-827A-00331AA865E6}" destId="{5243990F-B4DD-498D-844C-B564A5565657}" srcOrd="1" destOrd="0" presId="urn:microsoft.com/office/officeart/2005/8/layout/matrix1"/>
    <dgm:cxn modelId="{7FD029AF-6D05-45A5-AD88-3C697D519708}" type="presOf" srcId="{7651B633-89C6-4C74-A901-A862C5498DA2}" destId="{BED86C62-9430-4C2D-B38E-6225BDC267F8}" srcOrd="1" destOrd="0" presId="urn:microsoft.com/office/officeart/2005/8/layout/matrix1"/>
    <dgm:cxn modelId="{D106DE6E-91CF-4B8C-BDE4-CBCE37E264FC}" srcId="{86B77E9B-1585-486C-9227-7C29E6CCD160}" destId="{7651B633-89C6-4C74-A901-A862C5498DA2}" srcOrd="3" destOrd="0" parTransId="{A01F4A28-BDCA-48D0-B68D-5909BB8081B8}" sibTransId="{0AE8BD57-0DAF-43DF-B4E1-9094A21DA9F5}"/>
    <dgm:cxn modelId="{0A41F1D5-0AD4-4CBC-AFB8-58BFB41673F2}" type="presOf" srcId="{7651B633-89C6-4C74-A901-A862C5498DA2}" destId="{463E6F3A-F6EA-4E2D-B052-4ECC43617A07}" srcOrd="0" destOrd="0" presId="urn:microsoft.com/office/officeart/2005/8/layout/matrix1"/>
    <dgm:cxn modelId="{AEB6165E-5124-46C9-A304-AB59A3F5FA5E}" type="presParOf" srcId="{DA887BEB-D19F-4243-9704-C4C23E4D0373}" destId="{6AD486D5-71DB-4FFF-ABE7-2BCDBBDD2F54}" srcOrd="0" destOrd="0" presId="urn:microsoft.com/office/officeart/2005/8/layout/matrix1"/>
    <dgm:cxn modelId="{AA2463EA-D959-4F59-B6C0-FA4043CD071D}" type="presParOf" srcId="{6AD486D5-71DB-4FFF-ABE7-2BCDBBDD2F54}" destId="{E4837B29-F75F-4416-8224-A69A262DA393}" srcOrd="0" destOrd="0" presId="urn:microsoft.com/office/officeart/2005/8/layout/matrix1"/>
    <dgm:cxn modelId="{681F5766-E4BE-4A11-947E-9779EDDF56D5}" type="presParOf" srcId="{6AD486D5-71DB-4FFF-ABE7-2BCDBBDD2F54}" destId="{0BB0DD82-880D-43AA-86F3-9889C9615415}" srcOrd="1" destOrd="0" presId="urn:microsoft.com/office/officeart/2005/8/layout/matrix1"/>
    <dgm:cxn modelId="{94826E48-5CAE-4484-8F6B-18B46E934ADD}" type="presParOf" srcId="{6AD486D5-71DB-4FFF-ABE7-2BCDBBDD2F54}" destId="{8F410BAF-47CB-4E36-90FB-07D1AC3B7B1B}" srcOrd="2" destOrd="0" presId="urn:microsoft.com/office/officeart/2005/8/layout/matrix1"/>
    <dgm:cxn modelId="{822E8403-8C5E-4F48-B5AA-33AEC983864F}" type="presParOf" srcId="{6AD486D5-71DB-4FFF-ABE7-2BCDBBDD2F54}" destId="{0F1ECDCC-24E8-49E2-AAC9-04FE4132B859}" srcOrd="3" destOrd="0" presId="urn:microsoft.com/office/officeart/2005/8/layout/matrix1"/>
    <dgm:cxn modelId="{BCA7D3FB-70E5-4026-958C-A509821755F2}" type="presParOf" srcId="{6AD486D5-71DB-4FFF-ABE7-2BCDBBDD2F54}" destId="{A4EFE7FF-FE8E-4111-9FAA-3617365CA759}" srcOrd="4" destOrd="0" presId="urn:microsoft.com/office/officeart/2005/8/layout/matrix1"/>
    <dgm:cxn modelId="{48B48DA3-ACE0-442A-9F66-7A604F7DC9A9}" type="presParOf" srcId="{6AD486D5-71DB-4FFF-ABE7-2BCDBBDD2F54}" destId="{5243990F-B4DD-498D-844C-B564A5565657}" srcOrd="5" destOrd="0" presId="urn:microsoft.com/office/officeart/2005/8/layout/matrix1"/>
    <dgm:cxn modelId="{1E22DF92-BAE9-489D-BD94-D8C90C8017F2}" type="presParOf" srcId="{6AD486D5-71DB-4FFF-ABE7-2BCDBBDD2F54}" destId="{463E6F3A-F6EA-4E2D-B052-4ECC43617A07}" srcOrd="6" destOrd="0" presId="urn:microsoft.com/office/officeart/2005/8/layout/matrix1"/>
    <dgm:cxn modelId="{D96322C6-C6BE-4863-A7A2-6865A2511A69}" type="presParOf" srcId="{6AD486D5-71DB-4FFF-ABE7-2BCDBBDD2F54}" destId="{BED86C62-9430-4C2D-B38E-6225BDC267F8}" srcOrd="7" destOrd="0" presId="urn:microsoft.com/office/officeart/2005/8/layout/matrix1"/>
    <dgm:cxn modelId="{551DD298-FC89-4964-9AA6-005327A6C421}" type="presParOf" srcId="{DA887BEB-D19F-4243-9704-C4C23E4D0373}" destId="{A7405C6C-F32D-4FB4-9CCE-089433062AE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51353E-4687-4FBF-934F-79E8762EFB98}"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ru-UA"/>
        </a:p>
      </dgm:t>
    </dgm:pt>
    <dgm:pt modelId="{3057D682-975E-46F8-82AB-11E77F626A2C}">
      <dgm:prSet phldrT="[Текст]" custT="1"/>
      <dgm:spPr/>
      <dgm:t>
        <a:bodyPr/>
        <a:lstStyle/>
        <a:p>
          <a:r>
            <a:rPr lang="uk-UA" sz="2400" b="1" dirty="0">
              <a:solidFill>
                <a:srgbClr val="FFFF00"/>
              </a:solidFill>
            </a:rPr>
            <a:t>Львів</a:t>
          </a:r>
          <a:endParaRPr lang="ru-UA" sz="2400" b="1" dirty="0">
            <a:solidFill>
              <a:srgbClr val="FFFF00"/>
            </a:solidFill>
          </a:endParaRPr>
        </a:p>
      </dgm:t>
    </dgm:pt>
    <dgm:pt modelId="{97A51389-08D0-4B99-B745-44E86AF1BB44}" type="parTrans" cxnId="{315C9262-C11A-4508-94B9-0F2FF8C534D7}">
      <dgm:prSet/>
      <dgm:spPr/>
      <dgm:t>
        <a:bodyPr/>
        <a:lstStyle/>
        <a:p>
          <a:endParaRPr lang="ru-UA"/>
        </a:p>
      </dgm:t>
    </dgm:pt>
    <dgm:pt modelId="{32E4D2CB-D3A2-41F8-BEF4-9B8EDF331411}" type="sibTrans" cxnId="{315C9262-C11A-4508-94B9-0F2FF8C534D7}">
      <dgm:prSet/>
      <dgm:spPr/>
      <dgm:t>
        <a:bodyPr/>
        <a:lstStyle/>
        <a:p>
          <a:endParaRPr lang="ru-UA"/>
        </a:p>
      </dgm:t>
    </dgm:pt>
    <dgm:pt modelId="{2EA60A06-FE88-42B3-9FAF-18FC1B8F5527}">
      <dgm:prSet phldrT="[Текст]" custT="1"/>
      <dgm:spPr/>
      <dgm:t>
        <a:bodyPr/>
        <a:lstStyle/>
        <a:p>
          <a:r>
            <a:rPr lang="uk-UA" sz="1800" b="1" dirty="0">
              <a:solidFill>
                <a:srgbClr val="FFFF00"/>
              </a:solidFill>
            </a:rPr>
            <a:t>Київ</a:t>
          </a:r>
          <a:endParaRPr lang="ru-UA" sz="1800" b="1" dirty="0">
            <a:solidFill>
              <a:srgbClr val="FFFF00"/>
            </a:solidFill>
          </a:endParaRPr>
        </a:p>
      </dgm:t>
    </dgm:pt>
    <dgm:pt modelId="{91F829FA-069A-4BE2-B5A9-7456F0C29301}" type="parTrans" cxnId="{45C826C5-4091-448B-90A8-1E8F227D5D6C}">
      <dgm:prSet/>
      <dgm:spPr/>
      <dgm:t>
        <a:bodyPr/>
        <a:lstStyle/>
        <a:p>
          <a:endParaRPr lang="ru-UA"/>
        </a:p>
      </dgm:t>
    </dgm:pt>
    <dgm:pt modelId="{80DEE598-ADA8-41EE-86FB-B3E356C25514}" type="sibTrans" cxnId="{45C826C5-4091-448B-90A8-1E8F227D5D6C}">
      <dgm:prSet/>
      <dgm:spPr/>
      <dgm:t>
        <a:bodyPr/>
        <a:lstStyle/>
        <a:p>
          <a:endParaRPr lang="ru-UA"/>
        </a:p>
      </dgm:t>
    </dgm:pt>
    <dgm:pt modelId="{C513D325-0E53-47BB-9B53-B65B708A2A83}">
      <dgm:prSet phldrT="[Текст]" custT="1"/>
      <dgm:spPr/>
      <dgm:t>
        <a:bodyPr/>
        <a:lstStyle/>
        <a:p>
          <a:r>
            <a:rPr lang="uk-UA" sz="1600" b="1" dirty="0">
              <a:solidFill>
                <a:schemeClr val="bg2"/>
              </a:solidFill>
            </a:rPr>
            <a:t>Харків</a:t>
          </a:r>
          <a:endParaRPr lang="ru-UA" sz="1600" b="1" dirty="0">
            <a:solidFill>
              <a:schemeClr val="bg2"/>
            </a:solidFill>
          </a:endParaRPr>
        </a:p>
      </dgm:t>
    </dgm:pt>
    <dgm:pt modelId="{665B5491-53F4-430C-86E6-4AD9908E821C}" type="parTrans" cxnId="{EE1DEE87-3D54-4422-B658-2476FE386EB7}">
      <dgm:prSet/>
      <dgm:spPr/>
      <dgm:t>
        <a:bodyPr/>
        <a:lstStyle/>
        <a:p>
          <a:endParaRPr lang="ru-UA"/>
        </a:p>
      </dgm:t>
    </dgm:pt>
    <dgm:pt modelId="{27DBF638-D096-4AC6-89EB-4C965D771534}" type="sibTrans" cxnId="{EE1DEE87-3D54-4422-B658-2476FE386EB7}">
      <dgm:prSet/>
      <dgm:spPr/>
      <dgm:t>
        <a:bodyPr/>
        <a:lstStyle/>
        <a:p>
          <a:endParaRPr lang="ru-UA"/>
        </a:p>
      </dgm:t>
    </dgm:pt>
    <dgm:pt modelId="{9311C6EB-586B-4210-8944-439B993D92C1}">
      <dgm:prSet phldrT="[Текст]" custT="1"/>
      <dgm:spPr/>
      <dgm:t>
        <a:bodyPr/>
        <a:lstStyle/>
        <a:p>
          <a:r>
            <a:rPr lang="uk-UA" sz="1600" b="1" dirty="0">
              <a:solidFill>
                <a:schemeClr val="bg2"/>
              </a:solidFill>
            </a:rPr>
            <a:t>Термінологічні центри</a:t>
          </a:r>
          <a:endParaRPr lang="ru-UA" sz="1600" b="1" dirty="0">
            <a:solidFill>
              <a:schemeClr val="bg2"/>
            </a:solidFill>
          </a:endParaRPr>
        </a:p>
      </dgm:t>
    </dgm:pt>
    <dgm:pt modelId="{6876AA28-DE3F-4443-8BC1-4D03EE4BC334}" type="parTrans" cxnId="{D1ABA5B9-032C-4388-A696-CEE66FE86EE5}">
      <dgm:prSet/>
      <dgm:spPr/>
      <dgm:t>
        <a:bodyPr/>
        <a:lstStyle/>
        <a:p>
          <a:endParaRPr lang="ru-UA"/>
        </a:p>
      </dgm:t>
    </dgm:pt>
    <dgm:pt modelId="{181FFD25-AC8D-494E-BA50-96B1480264E6}" type="sibTrans" cxnId="{D1ABA5B9-032C-4388-A696-CEE66FE86EE5}">
      <dgm:prSet/>
      <dgm:spPr/>
      <dgm:t>
        <a:bodyPr/>
        <a:lstStyle/>
        <a:p>
          <a:endParaRPr lang="ru-UA"/>
        </a:p>
      </dgm:t>
    </dgm:pt>
    <dgm:pt modelId="{B649E252-A398-41B0-999C-A9F14CC2FE73}" type="pres">
      <dgm:prSet presAssocID="{1D51353E-4687-4FBF-934F-79E8762EFB98}" presName="Name0" presStyleCnt="0">
        <dgm:presLayoutVars>
          <dgm:chMax val="7"/>
          <dgm:resizeHandles val="exact"/>
        </dgm:presLayoutVars>
      </dgm:prSet>
      <dgm:spPr/>
      <dgm:t>
        <a:bodyPr/>
        <a:lstStyle/>
        <a:p>
          <a:endParaRPr lang="ru-RU"/>
        </a:p>
      </dgm:t>
    </dgm:pt>
    <dgm:pt modelId="{903D4DC5-F9AD-41CD-AD9B-80B856514FD8}" type="pres">
      <dgm:prSet presAssocID="{1D51353E-4687-4FBF-934F-79E8762EFB98}" presName="comp1" presStyleCnt="0"/>
      <dgm:spPr/>
    </dgm:pt>
    <dgm:pt modelId="{14E9C800-DBB3-46A0-B6CC-735DE16DEE11}" type="pres">
      <dgm:prSet presAssocID="{1D51353E-4687-4FBF-934F-79E8762EFB98}" presName="circle1" presStyleLbl="node1" presStyleIdx="0" presStyleCnt="4"/>
      <dgm:spPr/>
      <dgm:t>
        <a:bodyPr/>
        <a:lstStyle/>
        <a:p>
          <a:endParaRPr lang="ru-RU"/>
        </a:p>
      </dgm:t>
    </dgm:pt>
    <dgm:pt modelId="{7C94123C-5D7B-4790-A70A-EEB58286890C}" type="pres">
      <dgm:prSet presAssocID="{1D51353E-4687-4FBF-934F-79E8762EFB98}" presName="c1text" presStyleLbl="node1" presStyleIdx="0" presStyleCnt="4">
        <dgm:presLayoutVars>
          <dgm:bulletEnabled val="1"/>
        </dgm:presLayoutVars>
      </dgm:prSet>
      <dgm:spPr/>
      <dgm:t>
        <a:bodyPr/>
        <a:lstStyle/>
        <a:p>
          <a:endParaRPr lang="ru-RU"/>
        </a:p>
      </dgm:t>
    </dgm:pt>
    <dgm:pt modelId="{A0E6EC20-F833-493C-989C-656EECE25D34}" type="pres">
      <dgm:prSet presAssocID="{1D51353E-4687-4FBF-934F-79E8762EFB98}" presName="comp2" presStyleCnt="0"/>
      <dgm:spPr/>
    </dgm:pt>
    <dgm:pt modelId="{DE8776A0-B7FD-42DB-9291-CDDEEDB62793}" type="pres">
      <dgm:prSet presAssocID="{1D51353E-4687-4FBF-934F-79E8762EFB98}" presName="circle2" presStyleLbl="node1" presStyleIdx="1" presStyleCnt="4" custLinFactNeighborX="1052" custLinFactNeighborY="-4"/>
      <dgm:spPr/>
      <dgm:t>
        <a:bodyPr/>
        <a:lstStyle/>
        <a:p>
          <a:endParaRPr lang="ru-RU"/>
        </a:p>
      </dgm:t>
    </dgm:pt>
    <dgm:pt modelId="{E0D111A5-21B3-4205-A86D-6DB2C3D6D04C}" type="pres">
      <dgm:prSet presAssocID="{1D51353E-4687-4FBF-934F-79E8762EFB98}" presName="c2text" presStyleLbl="node1" presStyleIdx="1" presStyleCnt="4">
        <dgm:presLayoutVars>
          <dgm:bulletEnabled val="1"/>
        </dgm:presLayoutVars>
      </dgm:prSet>
      <dgm:spPr/>
      <dgm:t>
        <a:bodyPr/>
        <a:lstStyle/>
        <a:p>
          <a:endParaRPr lang="ru-RU"/>
        </a:p>
      </dgm:t>
    </dgm:pt>
    <dgm:pt modelId="{185A96AE-5D1C-44E6-A161-1642C2910D37}" type="pres">
      <dgm:prSet presAssocID="{1D51353E-4687-4FBF-934F-79E8762EFB98}" presName="comp3" presStyleCnt="0"/>
      <dgm:spPr/>
    </dgm:pt>
    <dgm:pt modelId="{4F9ADFC4-A3E1-4258-BA38-8124A3DF9F6B}" type="pres">
      <dgm:prSet presAssocID="{1D51353E-4687-4FBF-934F-79E8762EFB98}" presName="circle3" presStyleLbl="node1" presStyleIdx="2" presStyleCnt="4"/>
      <dgm:spPr/>
      <dgm:t>
        <a:bodyPr/>
        <a:lstStyle/>
        <a:p>
          <a:endParaRPr lang="ru-RU"/>
        </a:p>
      </dgm:t>
    </dgm:pt>
    <dgm:pt modelId="{DDCC2F08-6842-452F-9099-4260B21F3E2F}" type="pres">
      <dgm:prSet presAssocID="{1D51353E-4687-4FBF-934F-79E8762EFB98}" presName="c3text" presStyleLbl="node1" presStyleIdx="2" presStyleCnt="4">
        <dgm:presLayoutVars>
          <dgm:bulletEnabled val="1"/>
        </dgm:presLayoutVars>
      </dgm:prSet>
      <dgm:spPr/>
      <dgm:t>
        <a:bodyPr/>
        <a:lstStyle/>
        <a:p>
          <a:endParaRPr lang="ru-RU"/>
        </a:p>
      </dgm:t>
    </dgm:pt>
    <dgm:pt modelId="{ACE8F191-A152-4484-B68A-04BC99B5F75D}" type="pres">
      <dgm:prSet presAssocID="{1D51353E-4687-4FBF-934F-79E8762EFB98}" presName="comp4" presStyleCnt="0"/>
      <dgm:spPr/>
    </dgm:pt>
    <dgm:pt modelId="{793C8151-BC5C-467D-B18C-F8CCA8AF9D53}" type="pres">
      <dgm:prSet presAssocID="{1D51353E-4687-4FBF-934F-79E8762EFB98}" presName="circle4" presStyleLbl="node1" presStyleIdx="3" presStyleCnt="4"/>
      <dgm:spPr/>
      <dgm:t>
        <a:bodyPr/>
        <a:lstStyle/>
        <a:p>
          <a:endParaRPr lang="ru-RU"/>
        </a:p>
      </dgm:t>
    </dgm:pt>
    <dgm:pt modelId="{F3383761-E75A-4897-BA76-3295B528A5BC}" type="pres">
      <dgm:prSet presAssocID="{1D51353E-4687-4FBF-934F-79E8762EFB98}" presName="c4text" presStyleLbl="node1" presStyleIdx="3" presStyleCnt="4">
        <dgm:presLayoutVars>
          <dgm:bulletEnabled val="1"/>
        </dgm:presLayoutVars>
      </dgm:prSet>
      <dgm:spPr/>
      <dgm:t>
        <a:bodyPr/>
        <a:lstStyle/>
        <a:p>
          <a:endParaRPr lang="ru-RU"/>
        </a:p>
      </dgm:t>
    </dgm:pt>
  </dgm:ptLst>
  <dgm:cxnLst>
    <dgm:cxn modelId="{4DADD7B7-7F33-436D-84BD-E1FFD671866C}" type="presOf" srcId="{3057D682-975E-46F8-82AB-11E77F626A2C}" destId="{7C94123C-5D7B-4790-A70A-EEB58286890C}" srcOrd="1" destOrd="0" presId="urn:microsoft.com/office/officeart/2005/8/layout/venn2"/>
    <dgm:cxn modelId="{9211253B-4EF5-479A-B1FD-F71810566375}" type="presOf" srcId="{C513D325-0E53-47BB-9B53-B65B708A2A83}" destId="{4F9ADFC4-A3E1-4258-BA38-8124A3DF9F6B}" srcOrd="0" destOrd="0" presId="urn:microsoft.com/office/officeart/2005/8/layout/venn2"/>
    <dgm:cxn modelId="{21D7D45D-E5DC-4615-90D1-CEBB18853F3B}" type="presOf" srcId="{9311C6EB-586B-4210-8944-439B993D92C1}" destId="{F3383761-E75A-4897-BA76-3295B528A5BC}" srcOrd="1" destOrd="0" presId="urn:microsoft.com/office/officeart/2005/8/layout/venn2"/>
    <dgm:cxn modelId="{EE1DEE87-3D54-4422-B658-2476FE386EB7}" srcId="{1D51353E-4687-4FBF-934F-79E8762EFB98}" destId="{C513D325-0E53-47BB-9B53-B65B708A2A83}" srcOrd="2" destOrd="0" parTransId="{665B5491-53F4-430C-86E6-4AD9908E821C}" sibTransId="{27DBF638-D096-4AC6-89EB-4C965D771534}"/>
    <dgm:cxn modelId="{45C826C5-4091-448B-90A8-1E8F227D5D6C}" srcId="{1D51353E-4687-4FBF-934F-79E8762EFB98}" destId="{2EA60A06-FE88-42B3-9FAF-18FC1B8F5527}" srcOrd="1" destOrd="0" parTransId="{91F829FA-069A-4BE2-B5A9-7456F0C29301}" sibTransId="{80DEE598-ADA8-41EE-86FB-B3E356C25514}"/>
    <dgm:cxn modelId="{564FFD57-2EC2-42CE-A39E-D413A0AF754A}" type="presOf" srcId="{3057D682-975E-46F8-82AB-11E77F626A2C}" destId="{14E9C800-DBB3-46A0-B6CC-735DE16DEE11}" srcOrd="0" destOrd="0" presId="urn:microsoft.com/office/officeart/2005/8/layout/venn2"/>
    <dgm:cxn modelId="{D1ABA5B9-032C-4388-A696-CEE66FE86EE5}" srcId="{1D51353E-4687-4FBF-934F-79E8762EFB98}" destId="{9311C6EB-586B-4210-8944-439B993D92C1}" srcOrd="3" destOrd="0" parTransId="{6876AA28-DE3F-4443-8BC1-4D03EE4BC334}" sibTransId="{181FFD25-AC8D-494E-BA50-96B1480264E6}"/>
    <dgm:cxn modelId="{10DEF20B-D750-4243-817B-FC20C5AC54EE}" type="presOf" srcId="{2EA60A06-FE88-42B3-9FAF-18FC1B8F5527}" destId="{DE8776A0-B7FD-42DB-9291-CDDEEDB62793}" srcOrd="0" destOrd="0" presId="urn:microsoft.com/office/officeart/2005/8/layout/venn2"/>
    <dgm:cxn modelId="{3A17B071-BF1D-4EE3-9C4C-C3BC38435B51}" type="presOf" srcId="{2EA60A06-FE88-42B3-9FAF-18FC1B8F5527}" destId="{E0D111A5-21B3-4205-A86D-6DB2C3D6D04C}" srcOrd="1" destOrd="0" presId="urn:microsoft.com/office/officeart/2005/8/layout/venn2"/>
    <dgm:cxn modelId="{8E1C6C9C-BB45-4263-953A-0A71D449C30A}" type="presOf" srcId="{1D51353E-4687-4FBF-934F-79E8762EFB98}" destId="{B649E252-A398-41B0-999C-A9F14CC2FE73}" srcOrd="0" destOrd="0" presId="urn:microsoft.com/office/officeart/2005/8/layout/venn2"/>
    <dgm:cxn modelId="{9CEEB588-1CED-4E60-BB13-596B609E439A}" type="presOf" srcId="{C513D325-0E53-47BB-9B53-B65B708A2A83}" destId="{DDCC2F08-6842-452F-9099-4260B21F3E2F}" srcOrd="1" destOrd="0" presId="urn:microsoft.com/office/officeart/2005/8/layout/venn2"/>
    <dgm:cxn modelId="{EE5D991A-9B82-4FDA-BF64-2790906C91AD}" type="presOf" srcId="{9311C6EB-586B-4210-8944-439B993D92C1}" destId="{793C8151-BC5C-467D-B18C-F8CCA8AF9D53}" srcOrd="0" destOrd="0" presId="urn:microsoft.com/office/officeart/2005/8/layout/venn2"/>
    <dgm:cxn modelId="{315C9262-C11A-4508-94B9-0F2FF8C534D7}" srcId="{1D51353E-4687-4FBF-934F-79E8762EFB98}" destId="{3057D682-975E-46F8-82AB-11E77F626A2C}" srcOrd="0" destOrd="0" parTransId="{97A51389-08D0-4B99-B745-44E86AF1BB44}" sibTransId="{32E4D2CB-D3A2-41F8-BEF4-9B8EDF331411}"/>
    <dgm:cxn modelId="{4773AF7F-F152-4C3B-A744-95D67DDEA948}" type="presParOf" srcId="{B649E252-A398-41B0-999C-A9F14CC2FE73}" destId="{903D4DC5-F9AD-41CD-AD9B-80B856514FD8}" srcOrd="0" destOrd="0" presId="urn:microsoft.com/office/officeart/2005/8/layout/venn2"/>
    <dgm:cxn modelId="{D5C7C17D-E7B8-4BEB-8F89-C483CCB15789}" type="presParOf" srcId="{903D4DC5-F9AD-41CD-AD9B-80B856514FD8}" destId="{14E9C800-DBB3-46A0-B6CC-735DE16DEE11}" srcOrd="0" destOrd="0" presId="urn:microsoft.com/office/officeart/2005/8/layout/venn2"/>
    <dgm:cxn modelId="{C738E9A0-9752-434C-AFD2-155D1BB8DD8D}" type="presParOf" srcId="{903D4DC5-F9AD-41CD-AD9B-80B856514FD8}" destId="{7C94123C-5D7B-4790-A70A-EEB58286890C}" srcOrd="1" destOrd="0" presId="urn:microsoft.com/office/officeart/2005/8/layout/venn2"/>
    <dgm:cxn modelId="{F83EA2C9-ABBB-4411-AE65-C4D6B9055B31}" type="presParOf" srcId="{B649E252-A398-41B0-999C-A9F14CC2FE73}" destId="{A0E6EC20-F833-493C-989C-656EECE25D34}" srcOrd="1" destOrd="0" presId="urn:microsoft.com/office/officeart/2005/8/layout/venn2"/>
    <dgm:cxn modelId="{F21AAED7-8210-4F17-833D-8854A0C80145}" type="presParOf" srcId="{A0E6EC20-F833-493C-989C-656EECE25D34}" destId="{DE8776A0-B7FD-42DB-9291-CDDEEDB62793}" srcOrd="0" destOrd="0" presId="urn:microsoft.com/office/officeart/2005/8/layout/venn2"/>
    <dgm:cxn modelId="{7EA50DB4-5238-4364-92AE-CA8803D4E3EA}" type="presParOf" srcId="{A0E6EC20-F833-493C-989C-656EECE25D34}" destId="{E0D111A5-21B3-4205-A86D-6DB2C3D6D04C}" srcOrd="1" destOrd="0" presId="urn:microsoft.com/office/officeart/2005/8/layout/venn2"/>
    <dgm:cxn modelId="{E5AEABC7-1A52-4F38-9C8C-C6A293A3AE46}" type="presParOf" srcId="{B649E252-A398-41B0-999C-A9F14CC2FE73}" destId="{185A96AE-5D1C-44E6-A161-1642C2910D37}" srcOrd="2" destOrd="0" presId="urn:microsoft.com/office/officeart/2005/8/layout/venn2"/>
    <dgm:cxn modelId="{09478246-0382-47A5-A7EA-DA597A2A2EEA}" type="presParOf" srcId="{185A96AE-5D1C-44E6-A161-1642C2910D37}" destId="{4F9ADFC4-A3E1-4258-BA38-8124A3DF9F6B}" srcOrd="0" destOrd="0" presId="urn:microsoft.com/office/officeart/2005/8/layout/venn2"/>
    <dgm:cxn modelId="{3FF0583F-11E5-497E-98EF-7257DD0FF889}" type="presParOf" srcId="{185A96AE-5D1C-44E6-A161-1642C2910D37}" destId="{DDCC2F08-6842-452F-9099-4260B21F3E2F}" srcOrd="1" destOrd="0" presId="urn:microsoft.com/office/officeart/2005/8/layout/venn2"/>
    <dgm:cxn modelId="{22234E44-565E-4106-A93F-A227C33D95EB}" type="presParOf" srcId="{B649E252-A398-41B0-999C-A9F14CC2FE73}" destId="{ACE8F191-A152-4484-B68A-04BC99B5F75D}" srcOrd="3" destOrd="0" presId="urn:microsoft.com/office/officeart/2005/8/layout/venn2"/>
    <dgm:cxn modelId="{8D6A0371-1439-4479-AEC0-B7FC2A7E3825}" type="presParOf" srcId="{ACE8F191-A152-4484-B68A-04BC99B5F75D}" destId="{793C8151-BC5C-467D-B18C-F8CCA8AF9D53}" srcOrd="0" destOrd="0" presId="urn:microsoft.com/office/officeart/2005/8/layout/venn2"/>
    <dgm:cxn modelId="{FFDF6658-8975-42F6-81DA-39BBDEF5C51F}" type="presParOf" srcId="{ACE8F191-A152-4484-B68A-04BC99B5F75D}" destId="{F3383761-E75A-4897-BA76-3295B528A5B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933852-D4CA-4602-8E70-FC43DDEB4734}"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ru-UA"/>
        </a:p>
      </dgm:t>
    </dgm:pt>
    <dgm:pt modelId="{CE11C7D7-0433-4C9A-AC19-9F45B4105FB4}">
      <dgm:prSet phldrT="[Текст]" custT="1"/>
      <dgm:spPr/>
      <dgm:t>
        <a:bodyPr/>
        <a:lstStyle/>
        <a:p>
          <a:r>
            <a:rPr lang="uk-UA" sz="1600" b="1" dirty="0" err="1"/>
            <a:t>Теоре</a:t>
          </a:r>
          <a:endParaRPr lang="uk-UA" sz="1600" b="1" dirty="0"/>
        </a:p>
        <a:p>
          <a:r>
            <a:rPr lang="uk-UA" sz="1600" b="1" dirty="0" err="1"/>
            <a:t>тичний</a:t>
          </a:r>
          <a:endParaRPr lang="ru-UA" sz="1600" dirty="0"/>
        </a:p>
      </dgm:t>
    </dgm:pt>
    <dgm:pt modelId="{CFAE0844-10D6-48C3-883A-0AA4BB0578B8}" type="parTrans" cxnId="{9AFD0596-8215-4F8F-BC2B-6069318713DE}">
      <dgm:prSet/>
      <dgm:spPr/>
      <dgm:t>
        <a:bodyPr/>
        <a:lstStyle/>
        <a:p>
          <a:endParaRPr lang="ru-UA"/>
        </a:p>
      </dgm:t>
    </dgm:pt>
    <dgm:pt modelId="{EDB56E20-B009-4E8D-9189-5DA7E860A25D}" type="sibTrans" cxnId="{9AFD0596-8215-4F8F-BC2B-6069318713DE}">
      <dgm:prSet/>
      <dgm:spPr/>
      <dgm:t>
        <a:bodyPr/>
        <a:lstStyle/>
        <a:p>
          <a:endParaRPr lang="ru-UA"/>
        </a:p>
      </dgm:t>
    </dgm:pt>
    <dgm:pt modelId="{9F3247B6-4F51-405F-BD87-6A29541F820C}">
      <dgm:prSet phldrT="[Текст]"/>
      <dgm:spPr/>
      <dgm:t>
        <a:bodyPr/>
        <a:lstStyle/>
        <a:p>
          <a:r>
            <a:rPr lang="uk-UA" dirty="0"/>
            <a:t>способи і засоби творення термінів, їх синонімія</a:t>
          </a:r>
          <a:endParaRPr lang="ru-UA" dirty="0"/>
        </a:p>
      </dgm:t>
    </dgm:pt>
    <dgm:pt modelId="{FA4CECAD-F5B9-44CA-A76E-FB53D98D28ED}" type="parTrans" cxnId="{8A78C36C-4E98-4F86-A240-B24D44091641}">
      <dgm:prSet/>
      <dgm:spPr/>
      <dgm:t>
        <a:bodyPr/>
        <a:lstStyle/>
        <a:p>
          <a:endParaRPr lang="ru-UA"/>
        </a:p>
      </dgm:t>
    </dgm:pt>
    <dgm:pt modelId="{A3D9412F-3970-4038-9B65-6CCFAFD668B3}" type="sibTrans" cxnId="{8A78C36C-4E98-4F86-A240-B24D44091641}">
      <dgm:prSet/>
      <dgm:spPr/>
      <dgm:t>
        <a:bodyPr/>
        <a:lstStyle/>
        <a:p>
          <a:endParaRPr lang="ru-UA"/>
        </a:p>
      </dgm:t>
    </dgm:pt>
    <dgm:pt modelId="{9D75CCCF-951D-49F8-9870-394089E29FBB}">
      <dgm:prSet phldrT="[Текст]" custT="1"/>
      <dgm:spPr/>
      <dgm:t>
        <a:bodyPr/>
        <a:lstStyle/>
        <a:p>
          <a:r>
            <a:rPr lang="uk-UA" sz="1800" b="1" dirty="0" err="1"/>
            <a:t>Опи</a:t>
          </a:r>
          <a:endParaRPr lang="uk-UA" sz="1800" b="1" dirty="0"/>
        </a:p>
        <a:p>
          <a:r>
            <a:rPr lang="uk-UA" sz="1800" b="1" dirty="0"/>
            <a:t>сово-практичний</a:t>
          </a:r>
          <a:endParaRPr lang="ru-UA" sz="1800" dirty="0"/>
        </a:p>
      </dgm:t>
    </dgm:pt>
    <dgm:pt modelId="{2F323058-D6E7-4B96-BA8D-05F4D52B5120}" type="parTrans" cxnId="{664E324B-6889-4292-ADCE-C91561CA35DB}">
      <dgm:prSet/>
      <dgm:spPr/>
      <dgm:t>
        <a:bodyPr/>
        <a:lstStyle/>
        <a:p>
          <a:endParaRPr lang="ru-UA"/>
        </a:p>
      </dgm:t>
    </dgm:pt>
    <dgm:pt modelId="{9CBC572D-E7CA-4E5B-B8FC-A90F56EEFCE2}" type="sibTrans" cxnId="{664E324B-6889-4292-ADCE-C91561CA35DB}">
      <dgm:prSet/>
      <dgm:spPr/>
      <dgm:t>
        <a:bodyPr/>
        <a:lstStyle/>
        <a:p>
          <a:endParaRPr lang="ru-UA"/>
        </a:p>
      </dgm:t>
    </dgm:pt>
    <dgm:pt modelId="{1D58CBCB-06E4-4C1B-A4A8-CE1ED8DBDB3D}">
      <dgm:prSet phldrT="[Текст]"/>
      <dgm:spPr/>
      <dgm:t>
        <a:bodyPr/>
        <a:lstStyle/>
        <a:p>
          <a:r>
            <a:rPr lang="uk-UA" dirty="0"/>
            <a:t>Синхронне й </a:t>
          </a:r>
          <a:r>
            <a:rPr lang="uk-UA" dirty="0" err="1"/>
            <a:t>діахронне</a:t>
          </a:r>
          <a:r>
            <a:rPr lang="uk-UA" dirty="0"/>
            <a:t> функціювання тих чи тих терміносистем </a:t>
          </a:r>
          <a:endParaRPr lang="ru-UA" dirty="0"/>
        </a:p>
      </dgm:t>
    </dgm:pt>
    <dgm:pt modelId="{BA2CBC1D-8C94-4062-B9BE-100BF6DBC02C}" type="parTrans" cxnId="{18D69F18-FD18-4F18-97D8-5F7384D8C840}">
      <dgm:prSet/>
      <dgm:spPr/>
      <dgm:t>
        <a:bodyPr/>
        <a:lstStyle/>
        <a:p>
          <a:endParaRPr lang="ru-UA"/>
        </a:p>
      </dgm:t>
    </dgm:pt>
    <dgm:pt modelId="{C36A36E8-404F-4EFF-B176-93507AC08F48}" type="sibTrans" cxnId="{18D69F18-FD18-4F18-97D8-5F7384D8C840}">
      <dgm:prSet/>
      <dgm:spPr/>
      <dgm:t>
        <a:bodyPr/>
        <a:lstStyle/>
        <a:p>
          <a:endParaRPr lang="ru-UA"/>
        </a:p>
      </dgm:t>
    </dgm:pt>
    <dgm:pt modelId="{45DAB8DC-0F02-4E74-951B-32DEE231EEF5}">
      <dgm:prSet phldrT="[Текст]" custT="1"/>
      <dgm:spPr/>
      <dgm:t>
        <a:bodyPr/>
        <a:lstStyle/>
        <a:p>
          <a:r>
            <a:rPr lang="uk-UA" sz="1100" b="1" dirty="0"/>
            <a:t>Уніфікація, стандартизація і </a:t>
          </a:r>
          <a:r>
            <a:rPr lang="uk-UA" sz="1100" b="1" dirty="0" err="1"/>
            <a:t>термінографія</a:t>
          </a:r>
          <a:endParaRPr lang="ru-UA" sz="1100" dirty="0"/>
        </a:p>
      </dgm:t>
    </dgm:pt>
    <dgm:pt modelId="{6EC88087-592B-4596-AD97-0C907BC58C90}" type="parTrans" cxnId="{D23330F0-B2E7-4351-B571-37CA2956A794}">
      <dgm:prSet/>
      <dgm:spPr/>
      <dgm:t>
        <a:bodyPr/>
        <a:lstStyle/>
        <a:p>
          <a:endParaRPr lang="ru-UA"/>
        </a:p>
      </dgm:t>
    </dgm:pt>
    <dgm:pt modelId="{BD4C7024-D2A2-4B7E-B0CF-6FD2B19DDD66}" type="sibTrans" cxnId="{D23330F0-B2E7-4351-B571-37CA2956A794}">
      <dgm:prSet/>
      <dgm:spPr/>
      <dgm:t>
        <a:bodyPr/>
        <a:lstStyle/>
        <a:p>
          <a:endParaRPr lang="ru-UA"/>
        </a:p>
      </dgm:t>
    </dgm:pt>
    <dgm:pt modelId="{29641F46-0D17-482F-895A-93BEDC3697D3}">
      <dgm:prSet phldrT="[Текст]"/>
      <dgm:spPr/>
      <dgm:t>
        <a:bodyPr/>
        <a:lstStyle/>
        <a:p>
          <a:r>
            <a:rPr lang="uk-UA" dirty="0"/>
            <a:t>Створення якісних словників</a:t>
          </a:r>
          <a:endParaRPr lang="ru-UA" dirty="0"/>
        </a:p>
      </dgm:t>
    </dgm:pt>
    <dgm:pt modelId="{1A5DEC58-138F-4F95-9E3C-FD203F12AB47}" type="parTrans" cxnId="{3B2EE22E-29AB-4FDA-B337-6F9706C6503B}">
      <dgm:prSet/>
      <dgm:spPr/>
      <dgm:t>
        <a:bodyPr/>
        <a:lstStyle/>
        <a:p>
          <a:endParaRPr lang="ru-UA"/>
        </a:p>
      </dgm:t>
    </dgm:pt>
    <dgm:pt modelId="{A125AABB-EE2D-4ECD-A770-D24878F97458}" type="sibTrans" cxnId="{3B2EE22E-29AB-4FDA-B337-6F9706C6503B}">
      <dgm:prSet/>
      <dgm:spPr/>
      <dgm:t>
        <a:bodyPr/>
        <a:lstStyle/>
        <a:p>
          <a:endParaRPr lang="ru-UA"/>
        </a:p>
      </dgm:t>
    </dgm:pt>
    <dgm:pt modelId="{1612C63C-07FD-49F3-AD47-203402606F6D}" type="pres">
      <dgm:prSet presAssocID="{F1933852-D4CA-4602-8E70-FC43DDEB4734}" presName="Name0" presStyleCnt="0">
        <dgm:presLayoutVars>
          <dgm:chMax/>
          <dgm:chPref/>
          <dgm:dir/>
          <dgm:animLvl val="lvl"/>
        </dgm:presLayoutVars>
      </dgm:prSet>
      <dgm:spPr/>
      <dgm:t>
        <a:bodyPr/>
        <a:lstStyle/>
        <a:p>
          <a:endParaRPr lang="ru-RU"/>
        </a:p>
      </dgm:t>
    </dgm:pt>
    <dgm:pt modelId="{B63CA851-F941-4819-8E94-671B88DFEAEC}" type="pres">
      <dgm:prSet presAssocID="{CE11C7D7-0433-4C9A-AC19-9F45B4105FB4}" presName="composite" presStyleCnt="0"/>
      <dgm:spPr/>
    </dgm:pt>
    <dgm:pt modelId="{BA8B8CF1-F575-44CC-8A89-FF3BC35ABE06}" type="pres">
      <dgm:prSet presAssocID="{CE11C7D7-0433-4C9A-AC19-9F45B4105FB4}" presName="Parent1" presStyleLbl="node1" presStyleIdx="0" presStyleCnt="6">
        <dgm:presLayoutVars>
          <dgm:chMax val="1"/>
          <dgm:chPref val="1"/>
          <dgm:bulletEnabled val="1"/>
        </dgm:presLayoutVars>
      </dgm:prSet>
      <dgm:spPr/>
      <dgm:t>
        <a:bodyPr/>
        <a:lstStyle/>
        <a:p>
          <a:endParaRPr lang="ru-RU"/>
        </a:p>
      </dgm:t>
    </dgm:pt>
    <dgm:pt modelId="{ED4234BB-C04F-42A5-BEB9-6880BB295A80}" type="pres">
      <dgm:prSet presAssocID="{CE11C7D7-0433-4C9A-AC19-9F45B4105FB4}" presName="Childtext1" presStyleLbl="revTx" presStyleIdx="0" presStyleCnt="3">
        <dgm:presLayoutVars>
          <dgm:chMax val="0"/>
          <dgm:chPref val="0"/>
          <dgm:bulletEnabled val="1"/>
        </dgm:presLayoutVars>
      </dgm:prSet>
      <dgm:spPr/>
      <dgm:t>
        <a:bodyPr/>
        <a:lstStyle/>
        <a:p>
          <a:endParaRPr lang="ru-RU"/>
        </a:p>
      </dgm:t>
    </dgm:pt>
    <dgm:pt modelId="{9B9B1FB1-640B-459F-8B35-EAA84C88BF15}" type="pres">
      <dgm:prSet presAssocID="{CE11C7D7-0433-4C9A-AC19-9F45B4105FB4}" presName="BalanceSpacing" presStyleCnt="0"/>
      <dgm:spPr/>
    </dgm:pt>
    <dgm:pt modelId="{456814A6-B27A-4C62-B127-0935C5D9B588}" type="pres">
      <dgm:prSet presAssocID="{CE11C7D7-0433-4C9A-AC19-9F45B4105FB4}" presName="BalanceSpacing1" presStyleCnt="0"/>
      <dgm:spPr/>
    </dgm:pt>
    <dgm:pt modelId="{935DDBF3-2C86-451D-A5E9-312D6CC5EBA4}" type="pres">
      <dgm:prSet presAssocID="{EDB56E20-B009-4E8D-9189-5DA7E860A25D}" presName="Accent1Text" presStyleLbl="node1" presStyleIdx="1" presStyleCnt="6"/>
      <dgm:spPr/>
      <dgm:t>
        <a:bodyPr/>
        <a:lstStyle/>
        <a:p>
          <a:endParaRPr lang="ru-RU"/>
        </a:p>
      </dgm:t>
    </dgm:pt>
    <dgm:pt modelId="{165F223B-ACAB-411B-8C8D-8D6646F0451B}" type="pres">
      <dgm:prSet presAssocID="{EDB56E20-B009-4E8D-9189-5DA7E860A25D}" presName="spaceBetweenRectangles" presStyleCnt="0"/>
      <dgm:spPr/>
    </dgm:pt>
    <dgm:pt modelId="{619329D5-2ECC-4238-BBCA-BB7E67A6CE39}" type="pres">
      <dgm:prSet presAssocID="{9D75CCCF-951D-49F8-9870-394089E29FBB}" presName="composite" presStyleCnt="0"/>
      <dgm:spPr/>
    </dgm:pt>
    <dgm:pt modelId="{9E5004B0-011C-41E9-A64B-5D1DE1DCFD81}" type="pres">
      <dgm:prSet presAssocID="{9D75CCCF-951D-49F8-9870-394089E29FBB}" presName="Parent1" presStyleLbl="node1" presStyleIdx="2" presStyleCnt="6">
        <dgm:presLayoutVars>
          <dgm:chMax val="1"/>
          <dgm:chPref val="1"/>
          <dgm:bulletEnabled val="1"/>
        </dgm:presLayoutVars>
      </dgm:prSet>
      <dgm:spPr/>
      <dgm:t>
        <a:bodyPr/>
        <a:lstStyle/>
        <a:p>
          <a:endParaRPr lang="ru-RU"/>
        </a:p>
      </dgm:t>
    </dgm:pt>
    <dgm:pt modelId="{E4A7C5C3-C7E0-4F5E-96BC-C2B5650F2B56}" type="pres">
      <dgm:prSet presAssocID="{9D75CCCF-951D-49F8-9870-394089E29FBB}" presName="Childtext1" presStyleLbl="revTx" presStyleIdx="1" presStyleCnt="3">
        <dgm:presLayoutVars>
          <dgm:chMax val="0"/>
          <dgm:chPref val="0"/>
          <dgm:bulletEnabled val="1"/>
        </dgm:presLayoutVars>
      </dgm:prSet>
      <dgm:spPr/>
      <dgm:t>
        <a:bodyPr/>
        <a:lstStyle/>
        <a:p>
          <a:endParaRPr lang="ru-RU"/>
        </a:p>
      </dgm:t>
    </dgm:pt>
    <dgm:pt modelId="{9838A773-8DF1-4A21-A0B2-29F8EB4719B7}" type="pres">
      <dgm:prSet presAssocID="{9D75CCCF-951D-49F8-9870-394089E29FBB}" presName="BalanceSpacing" presStyleCnt="0"/>
      <dgm:spPr/>
    </dgm:pt>
    <dgm:pt modelId="{FBDBA91E-16FC-4200-8962-FC6E51D1FEBB}" type="pres">
      <dgm:prSet presAssocID="{9D75CCCF-951D-49F8-9870-394089E29FBB}" presName="BalanceSpacing1" presStyleCnt="0"/>
      <dgm:spPr/>
    </dgm:pt>
    <dgm:pt modelId="{EA8D3EF0-78F1-460B-B1D9-A35411608A1D}" type="pres">
      <dgm:prSet presAssocID="{9CBC572D-E7CA-4E5B-B8FC-A90F56EEFCE2}" presName="Accent1Text" presStyleLbl="node1" presStyleIdx="3" presStyleCnt="6"/>
      <dgm:spPr/>
      <dgm:t>
        <a:bodyPr/>
        <a:lstStyle/>
        <a:p>
          <a:endParaRPr lang="ru-RU"/>
        </a:p>
      </dgm:t>
    </dgm:pt>
    <dgm:pt modelId="{25467872-ADB2-4E62-A4C1-1C96BBAE1D58}" type="pres">
      <dgm:prSet presAssocID="{9CBC572D-E7CA-4E5B-B8FC-A90F56EEFCE2}" presName="spaceBetweenRectangles" presStyleCnt="0"/>
      <dgm:spPr/>
    </dgm:pt>
    <dgm:pt modelId="{6DF70A74-8BA9-44EC-AFE2-19D4B2D6C6FD}" type="pres">
      <dgm:prSet presAssocID="{45DAB8DC-0F02-4E74-951B-32DEE231EEF5}" presName="composite" presStyleCnt="0"/>
      <dgm:spPr/>
    </dgm:pt>
    <dgm:pt modelId="{D1E7D15A-FB2C-41C0-8A1A-32AC4509E205}" type="pres">
      <dgm:prSet presAssocID="{45DAB8DC-0F02-4E74-951B-32DEE231EEF5}" presName="Parent1" presStyleLbl="node1" presStyleIdx="4" presStyleCnt="6">
        <dgm:presLayoutVars>
          <dgm:chMax val="1"/>
          <dgm:chPref val="1"/>
          <dgm:bulletEnabled val="1"/>
        </dgm:presLayoutVars>
      </dgm:prSet>
      <dgm:spPr/>
      <dgm:t>
        <a:bodyPr/>
        <a:lstStyle/>
        <a:p>
          <a:endParaRPr lang="ru-RU"/>
        </a:p>
      </dgm:t>
    </dgm:pt>
    <dgm:pt modelId="{0E778C6D-5872-4C8B-80EF-4D3424E178B1}" type="pres">
      <dgm:prSet presAssocID="{45DAB8DC-0F02-4E74-951B-32DEE231EEF5}" presName="Childtext1" presStyleLbl="revTx" presStyleIdx="2" presStyleCnt="3">
        <dgm:presLayoutVars>
          <dgm:chMax val="0"/>
          <dgm:chPref val="0"/>
          <dgm:bulletEnabled val="1"/>
        </dgm:presLayoutVars>
      </dgm:prSet>
      <dgm:spPr/>
      <dgm:t>
        <a:bodyPr/>
        <a:lstStyle/>
        <a:p>
          <a:endParaRPr lang="ru-RU"/>
        </a:p>
      </dgm:t>
    </dgm:pt>
    <dgm:pt modelId="{BF4BBEF0-004F-4A7C-9710-EE8F894DAB99}" type="pres">
      <dgm:prSet presAssocID="{45DAB8DC-0F02-4E74-951B-32DEE231EEF5}" presName="BalanceSpacing" presStyleCnt="0"/>
      <dgm:spPr/>
    </dgm:pt>
    <dgm:pt modelId="{5A5F0658-B0F1-434A-8D1F-1859A03B3469}" type="pres">
      <dgm:prSet presAssocID="{45DAB8DC-0F02-4E74-951B-32DEE231EEF5}" presName="BalanceSpacing1" presStyleCnt="0"/>
      <dgm:spPr/>
    </dgm:pt>
    <dgm:pt modelId="{13C67FC5-8522-443C-B4F4-12D8637FA2CF}" type="pres">
      <dgm:prSet presAssocID="{BD4C7024-D2A2-4B7E-B0CF-6FD2B19DDD66}" presName="Accent1Text" presStyleLbl="node1" presStyleIdx="5" presStyleCnt="6"/>
      <dgm:spPr/>
      <dgm:t>
        <a:bodyPr/>
        <a:lstStyle/>
        <a:p>
          <a:endParaRPr lang="ru-RU"/>
        </a:p>
      </dgm:t>
    </dgm:pt>
  </dgm:ptLst>
  <dgm:cxnLst>
    <dgm:cxn modelId="{664E324B-6889-4292-ADCE-C91561CA35DB}" srcId="{F1933852-D4CA-4602-8E70-FC43DDEB4734}" destId="{9D75CCCF-951D-49F8-9870-394089E29FBB}" srcOrd="1" destOrd="0" parTransId="{2F323058-D6E7-4B96-BA8D-05F4D52B5120}" sibTransId="{9CBC572D-E7CA-4E5B-B8FC-A90F56EEFCE2}"/>
    <dgm:cxn modelId="{8A78C36C-4E98-4F86-A240-B24D44091641}" srcId="{CE11C7D7-0433-4C9A-AC19-9F45B4105FB4}" destId="{9F3247B6-4F51-405F-BD87-6A29541F820C}" srcOrd="0" destOrd="0" parTransId="{FA4CECAD-F5B9-44CA-A76E-FB53D98D28ED}" sibTransId="{A3D9412F-3970-4038-9B65-6CCFAFD668B3}"/>
    <dgm:cxn modelId="{8A66C604-720A-4845-898C-46120EFA99B2}" type="presOf" srcId="{29641F46-0D17-482F-895A-93BEDC3697D3}" destId="{0E778C6D-5872-4C8B-80EF-4D3424E178B1}" srcOrd="0" destOrd="0" presId="urn:microsoft.com/office/officeart/2008/layout/AlternatingHexagons"/>
    <dgm:cxn modelId="{876A43BB-2509-45A7-BAC7-81036155003F}" type="presOf" srcId="{BD4C7024-D2A2-4B7E-B0CF-6FD2B19DDD66}" destId="{13C67FC5-8522-443C-B4F4-12D8637FA2CF}" srcOrd="0" destOrd="0" presId="urn:microsoft.com/office/officeart/2008/layout/AlternatingHexagons"/>
    <dgm:cxn modelId="{3B2EE22E-29AB-4FDA-B337-6F9706C6503B}" srcId="{45DAB8DC-0F02-4E74-951B-32DEE231EEF5}" destId="{29641F46-0D17-482F-895A-93BEDC3697D3}" srcOrd="0" destOrd="0" parTransId="{1A5DEC58-138F-4F95-9E3C-FD203F12AB47}" sibTransId="{A125AABB-EE2D-4ECD-A770-D24878F97458}"/>
    <dgm:cxn modelId="{F7B41D1F-0C6E-4D80-BB52-F7DC0A1CC705}" type="presOf" srcId="{CE11C7D7-0433-4C9A-AC19-9F45B4105FB4}" destId="{BA8B8CF1-F575-44CC-8A89-FF3BC35ABE06}" srcOrd="0" destOrd="0" presId="urn:microsoft.com/office/officeart/2008/layout/AlternatingHexagons"/>
    <dgm:cxn modelId="{5F4A978C-F746-4AD0-AF1E-0F8BA2D4E44E}" type="presOf" srcId="{1D58CBCB-06E4-4C1B-A4A8-CE1ED8DBDB3D}" destId="{E4A7C5C3-C7E0-4F5E-96BC-C2B5650F2B56}" srcOrd="0" destOrd="0" presId="urn:microsoft.com/office/officeart/2008/layout/AlternatingHexagons"/>
    <dgm:cxn modelId="{18D69F18-FD18-4F18-97D8-5F7384D8C840}" srcId="{9D75CCCF-951D-49F8-9870-394089E29FBB}" destId="{1D58CBCB-06E4-4C1B-A4A8-CE1ED8DBDB3D}" srcOrd="0" destOrd="0" parTransId="{BA2CBC1D-8C94-4062-B9BE-100BF6DBC02C}" sibTransId="{C36A36E8-404F-4EFF-B176-93507AC08F48}"/>
    <dgm:cxn modelId="{9AFD0596-8215-4F8F-BC2B-6069318713DE}" srcId="{F1933852-D4CA-4602-8E70-FC43DDEB4734}" destId="{CE11C7D7-0433-4C9A-AC19-9F45B4105FB4}" srcOrd="0" destOrd="0" parTransId="{CFAE0844-10D6-48C3-883A-0AA4BB0578B8}" sibTransId="{EDB56E20-B009-4E8D-9189-5DA7E860A25D}"/>
    <dgm:cxn modelId="{1E1DCFA5-4029-4E3C-9FED-41C6B31DBA88}" type="presOf" srcId="{9D75CCCF-951D-49F8-9870-394089E29FBB}" destId="{9E5004B0-011C-41E9-A64B-5D1DE1DCFD81}" srcOrd="0" destOrd="0" presId="urn:microsoft.com/office/officeart/2008/layout/AlternatingHexagons"/>
    <dgm:cxn modelId="{E1AE2EE7-A68C-4163-85DA-630807B9E09D}" type="presOf" srcId="{EDB56E20-B009-4E8D-9189-5DA7E860A25D}" destId="{935DDBF3-2C86-451D-A5E9-312D6CC5EBA4}" srcOrd="0" destOrd="0" presId="urn:microsoft.com/office/officeart/2008/layout/AlternatingHexagons"/>
    <dgm:cxn modelId="{A41C6D79-3A77-4E49-BF8E-24D1CE0B8635}" type="presOf" srcId="{45DAB8DC-0F02-4E74-951B-32DEE231EEF5}" destId="{D1E7D15A-FB2C-41C0-8A1A-32AC4509E205}" srcOrd="0" destOrd="0" presId="urn:microsoft.com/office/officeart/2008/layout/AlternatingHexagons"/>
    <dgm:cxn modelId="{7392C9F4-E1F5-4245-A50D-1916087A232B}" type="presOf" srcId="{F1933852-D4CA-4602-8E70-FC43DDEB4734}" destId="{1612C63C-07FD-49F3-AD47-203402606F6D}" srcOrd="0" destOrd="0" presId="urn:microsoft.com/office/officeart/2008/layout/AlternatingHexagons"/>
    <dgm:cxn modelId="{611D7554-EBC5-4256-90FA-956C440CD36B}" type="presOf" srcId="{9CBC572D-E7CA-4E5B-B8FC-A90F56EEFCE2}" destId="{EA8D3EF0-78F1-460B-B1D9-A35411608A1D}" srcOrd="0" destOrd="0" presId="urn:microsoft.com/office/officeart/2008/layout/AlternatingHexagons"/>
    <dgm:cxn modelId="{D23330F0-B2E7-4351-B571-37CA2956A794}" srcId="{F1933852-D4CA-4602-8E70-FC43DDEB4734}" destId="{45DAB8DC-0F02-4E74-951B-32DEE231EEF5}" srcOrd="2" destOrd="0" parTransId="{6EC88087-592B-4596-AD97-0C907BC58C90}" sibTransId="{BD4C7024-D2A2-4B7E-B0CF-6FD2B19DDD66}"/>
    <dgm:cxn modelId="{D89F3988-A661-4CBF-8D24-18C356A88690}" type="presOf" srcId="{9F3247B6-4F51-405F-BD87-6A29541F820C}" destId="{ED4234BB-C04F-42A5-BEB9-6880BB295A80}" srcOrd="0" destOrd="0" presId="urn:microsoft.com/office/officeart/2008/layout/AlternatingHexagons"/>
    <dgm:cxn modelId="{420D5E07-2064-409F-8F69-B33B052B9416}" type="presParOf" srcId="{1612C63C-07FD-49F3-AD47-203402606F6D}" destId="{B63CA851-F941-4819-8E94-671B88DFEAEC}" srcOrd="0" destOrd="0" presId="urn:microsoft.com/office/officeart/2008/layout/AlternatingHexagons"/>
    <dgm:cxn modelId="{FA761972-1363-4D7D-9FBE-1D9A827EC8CF}" type="presParOf" srcId="{B63CA851-F941-4819-8E94-671B88DFEAEC}" destId="{BA8B8CF1-F575-44CC-8A89-FF3BC35ABE06}" srcOrd="0" destOrd="0" presId="urn:microsoft.com/office/officeart/2008/layout/AlternatingHexagons"/>
    <dgm:cxn modelId="{E11839B3-B650-4315-B9DD-9790EE3133D0}" type="presParOf" srcId="{B63CA851-F941-4819-8E94-671B88DFEAEC}" destId="{ED4234BB-C04F-42A5-BEB9-6880BB295A80}" srcOrd="1" destOrd="0" presId="urn:microsoft.com/office/officeart/2008/layout/AlternatingHexagons"/>
    <dgm:cxn modelId="{4CA14BBA-E2F9-48DB-A20C-7171C4B8693A}" type="presParOf" srcId="{B63CA851-F941-4819-8E94-671B88DFEAEC}" destId="{9B9B1FB1-640B-459F-8B35-EAA84C88BF15}" srcOrd="2" destOrd="0" presId="urn:microsoft.com/office/officeart/2008/layout/AlternatingHexagons"/>
    <dgm:cxn modelId="{183E5D12-F15F-4717-94EA-5EF4865096E7}" type="presParOf" srcId="{B63CA851-F941-4819-8E94-671B88DFEAEC}" destId="{456814A6-B27A-4C62-B127-0935C5D9B588}" srcOrd="3" destOrd="0" presId="urn:microsoft.com/office/officeart/2008/layout/AlternatingHexagons"/>
    <dgm:cxn modelId="{E6655966-C909-480A-BD57-A6CAFCED936E}" type="presParOf" srcId="{B63CA851-F941-4819-8E94-671B88DFEAEC}" destId="{935DDBF3-2C86-451D-A5E9-312D6CC5EBA4}" srcOrd="4" destOrd="0" presId="urn:microsoft.com/office/officeart/2008/layout/AlternatingHexagons"/>
    <dgm:cxn modelId="{B972E9D8-0913-46CD-8469-E22975F41CF2}" type="presParOf" srcId="{1612C63C-07FD-49F3-AD47-203402606F6D}" destId="{165F223B-ACAB-411B-8C8D-8D6646F0451B}" srcOrd="1" destOrd="0" presId="urn:microsoft.com/office/officeart/2008/layout/AlternatingHexagons"/>
    <dgm:cxn modelId="{ED6BB978-428A-4770-B38A-48602625B61C}" type="presParOf" srcId="{1612C63C-07FD-49F3-AD47-203402606F6D}" destId="{619329D5-2ECC-4238-BBCA-BB7E67A6CE39}" srcOrd="2" destOrd="0" presId="urn:microsoft.com/office/officeart/2008/layout/AlternatingHexagons"/>
    <dgm:cxn modelId="{5BE54DAB-AE71-489A-B85A-D79A6D6ACC99}" type="presParOf" srcId="{619329D5-2ECC-4238-BBCA-BB7E67A6CE39}" destId="{9E5004B0-011C-41E9-A64B-5D1DE1DCFD81}" srcOrd="0" destOrd="0" presId="urn:microsoft.com/office/officeart/2008/layout/AlternatingHexagons"/>
    <dgm:cxn modelId="{C9D02843-5D20-4C2C-80EF-9F3ED5BFC0DD}" type="presParOf" srcId="{619329D5-2ECC-4238-BBCA-BB7E67A6CE39}" destId="{E4A7C5C3-C7E0-4F5E-96BC-C2B5650F2B56}" srcOrd="1" destOrd="0" presId="urn:microsoft.com/office/officeart/2008/layout/AlternatingHexagons"/>
    <dgm:cxn modelId="{288FF56E-6E79-40BA-A5F2-1A64E42129AB}" type="presParOf" srcId="{619329D5-2ECC-4238-BBCA-BB7E67A6CE39}" destId="{9838A773-8DF1-4A21-A0B2-29F8EB4719B7}" srcOrd="2" destOrd="0" presId="urn:microsoft.com/office/officeart/2008/layout/AlternatingHexagons"/>
    <dgm:cxn modelId="{27869E85-6FF2-48AF-9CA2-85D89E315661}" type="presParOf" srcId="{619329D5-2ECC-4238-BBCA-BB7E67A6CE39}" destId="{FBDBA91E-16FC-4200-8962-FC6E51D1FEBB}" srcOrd="3" destOrd="0" presId="urn:microsoft.com/office/officeart/2008/layout/AlternatingHexagons"/>
    <dgm:cxn modelId="{5AC26CAA-69F3-4C64-ADD4-B55271327BB6}" type="presParOf" srcId="{619329D5-2ECC-4238-BBCA-BB7E67A6CE39}" destId="{EA8D3EF0-78F1-460B-B1D9-A35411608A1D}" srcOrd="4" destOrd="0" presId="urn:microsoft.com/office/officeart/2008/layout/AlternatingHexagons"/>
    <dgm:cxn modelId="{72392BE1-A200-49D9-96E5-F0CB40508DD1}" type="presParOf" srcId="{1612C63C-07FD-49F3-AD47-203402606F6D}" destId="{25467872-ADB2-4E62-A4C1-1C96BBAE1D58}" srcOrd="3" destOrd="0" presId="urn:microsoft.com/office/officeart/2008/layout/AlternatingHexagons"/>
    <dgm:cxn modelId="{525F3574-F019-43BA-9B6F-15213E955800}" type="presParOf" srcId="{1612C63C-07FD-49F3-AD47-203402606F6D}" destId="{6DF70A74-8BA9-44EC-AFE2-19D4B2D6C6FD}" srcOrd="4" destOrd="0" presId="urn:microsoft.com/office/officeart/2008/layout/AlternatingHexagons"/>
    <dgm:cxn modelId="{A78FC90F-1864-4970-B77F-12959260F65B}" type="presParOf" srcId="{6DF70A74-8BA9-44EC-AFE2-19D4B2D6C6FD}" destId="{D1E7D15A-FB2C-41C0-8A1A-32AC4509E205}" srcOrd="0" destOrd="0" presId="urn:microsoft.com/office/officeart/2008/layout/AlternatingHexagons"/>
    <dgm:cxn modelId="{3CD8F91D-055A-47CB-8258-036F124C7DA2}" type="presParOf" srcId="{6DF70A74-8BA9-44EC-AFE2-19D4B2D6C6FD}" destId="{0E778C6D-5872-4C8B-80EF-4D3424E178B1}" srcOrd="1" destOrd="0" presId="urn:microsoft.com/office/officeart/2008/layout/AlternatingHexagons"/>
    <dgm:cxn modelId="{419843B3-FB5A-4891-890C-590DF099D61F}" type="presParOf" srcId="{6DF70A74-8BA9-44EC-AFE2-19D4B2D6C6FD}" destId="{BF4BBEF0-004F-4A7C-9710-EE8F894DAB99}" srcOrd="2" destOrd="0" presId="urn:microsoft.com/office/officeart/2008/layout/AlternatingHexagons"/>
    <dgm:cxn modelId="{B1C7C102-7901-4E38-A782-FCB2D49DD69B}" type="presParOf" srcId="{6DF70A74-8BA9-44EC-AFE2-19D4B2D6C6FD}" destId="{5A5F0658-B0F1-434A-8D1F-1859A03B3469}" srcOrd="3" destOrd="0" presId="urn:microsoft.com/office/officeart/2008/layout/AlternatingHexagons"/>
    <dgm:cxn modelId="{1C15F7CD-44CA-4B62-9024-DF5904DE3B06}" type="presParOf" srcId="{6DF70A74-8BA9-44EC-AFE2-19D4B2D6C6FD}" destId="{13C67FC5-8522-443C-B4F4-12D8637FA2C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32022-8C5D-45B2-B725-1913979445D5}">
      <dsp:nvSpPr>
        <dsp:cNvPr id="0" name=""/>
        <dsp:cNvSpPr/>
      </dsp:nvSpPr>
      <dsp:spPr>
        <a:xfrm>
          <a:off x="929878" y="2288"/>
          <a:ext cx="2800201" cy="16801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a:solidFill>
                <a:schemeClr val="bg1"/>
              </a:solidFill>
            </a:rPr>
            <a:t>обґрунтування загальної теорії слова під кутом зору критеріїв його виокремлення у складі лексикону</a:t>
          </a:r>
          <a:endParaRPr lang="ru-UA" sz="1400" b="1" kern="1200" dirty="0">
            <a:solidFill>
              <a:schemeClr val="bg1"/>
            </a:solidFill>
          </a:endParaRPr>
        </a:p>
      </dsp:txBody>
      <dsp:txXfrm>
        <a:off x="929878" y="2288"/>
        <a:ext cx="2800201" cy="1680120"/>
      </dsp:txXfrm>
    </dsp:sp>
    <dsp:sp modelId="{4238BF24-E245-471A-9708-85DC2B3C6478}">
      <dsp:nvSpPr>
        <dsp:cNvPr id="0" name=""/>
        <dsp:cNvSpPr/>
      </dsp:nvSpPr>
      <dsp:spPr>
        <a:xfrm>
          <a:off x="4010099" y="2288"/>
          <a:ext cx="2800201" cy="16801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a:solidFill>
                <a:schemeClr val="bg1"/>
              </a:solidFill>
            </a:rPr>
            <a:t>дослідження варіантності слова</a:t>
          </a:r>
          <a:endParaRPr lang="ru-UA" sz="1400" b="1" kern="1200" dirty="0">
            <a:solidFill>
              <a:schemeClr val="bg1"/>
            </a:solidFill>
          </a:endParaRPr>
        </a:p>
      </dsp:txBody>
      <dsp:txXfrm>
        <a:off x="4010099" y="2288"/>
        <a:ext cx="2800201" cy="1680120"/>
      </dsp:txXfrm>
    </dsp:sp>
    <dsp:sp modelId="{C7899A03-62CB-4519-ABCD-FB6E887B47FC}">
      <dsp:nvSpPr>
        <dsp:cNvPr id="0" name=""/>
        <dsp:cNvSpPr/>
      </dsp:nvSpPr>
      <dsp:spPr>
        <a:xfrm>
          <a:off x="7090320" y="2288"/>
          <a:ext cx="2800201" cy="16801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a:solidFill>
                <a:schemeClr val="bg1"/>
              </a:solidFill>
            </a:rPr>
            <a:t>опис відношень полісемії, синонімії, антонімії, </a:t>
          </a:r>
          <a:r>
            <a:rPr lang="uk-UA" sz="1400" b="1" kern="1200" dirty="0" err="1">
              <a:solidFill>
                <a:schemeClr val="bg1"/>
              </a:solidFill>
            </a:rPr>
            <a:t>гіпо-гіперонімії</a:t>
          </a:r>
          <a:r>
            <a:rPr lang="uk-UA" sz="1400" b="1" kern="1200" dirty="0">
              <a:solidFill>
                <a:schemeClr val="bg1"/>
              </a:solidFill>
            </a:rPr>
            <a:t>, </a:t>
          </a:r>
          <a:r>
            <a:rPr lang="uk-UA" sz="1400" b="1" kern="1200" dirty="0" err="1">
              <a:solidFill>
                <a:schemeClr val="bg1"/>
              </a:solidFill>
            </a:rPr>
            <a:t>меронімії</a:t>
          </a:r>
          <a:r>
            <a:rPr lang="uk-UA" sz="1400" b="1" kern="1200" dirty="0">
              <a:solidFill>
                <a:schemeClr val="bg1"/>
              </a:solidFill>
            </a:rPr>
            <a:t>, конверсії</a:t>
          </a:r>
          <a:endParaRPr lang="ru-UA" sz="1400" b="1" kern="1200" dirty="0">
            <a:solidFill>
              <a:schemeClr val="bg1"/>
            </a:solidFill>
          </a:endParaRPr>
        </a:p>
      </dsp:txBody>
      <dsp:txXfrm>
        <a:off x="7090320" y="2288"/>
        <a:ext cx="2800201" cy="1680120"/>
      </dsp:txXfrm>
    </dsp:sp>
    <dsp:sp modelId="{652134A1-D395-4718-814F-6B3CFA550F51}">
      <dsp:nvSpPr>
        <dsp:cNvPr id="0" name=""/>
        <dsp:cNvSpPr/>
      </dsp:nvSpPr>
      <dsp:spPr>
        <a:xfrm>
          <a:off x="929878" y="1962429"/>
          <a:ext cx="2800201" cy="16801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a:solidFill>
                <a:schemeClr val="bg1"/>
              </a:solidFill>
            </a:rPr>
            <a:t>аналіз лексичних категорій, розрядів, полів</a:t>
          </a:r>
          <a:endParaRPr lang="ru-UA" sz="1400" b="1" kern="1200" dirty="0">
            <a:solidFill>
              <a:schemeClr val="bg1"/>
            </a:solidFill>
          </a:endParaRPr>
        </a:p>
      </dsp:txBody>
      <dsp:txXfrm>
        <a:off x="929878" y="1962429"/>
        <a:ext cx="2800201" cy="1680120"/>
      </dsp:txXfrm>
    </dsp:sp>
    <dsp:sp modelId="{0CA45291-D563-482C-9ABA-04D352C0279C}">
      <dsp:nvSpPr>
        <dsp:cNvPr id="0" name=""/>
        <dsp:cNvSpPr/>
      </dsp:nvSpPr>
      <dsp:spPr>
        <a:xfrm>
          <a:off x="4010099" y="1962429"/>
          <a:ext cx="2800201" cy="168012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a:solidFill>
                <a:schemeClr val="bg1"/>
              </a:solidFill>
            </a:rPr>
            <a:t>систематизація типів значень слів, опис їхньої ієрархії та динаміки в межах семантики слова; </a:t>
          </a:r>
          <a:endParaRPr lang="ru-UA" sz="1400" b="1" kern="1200" dirty="0">
            <a:solidFill>
              <a:schemeClr val="bg1"/>
            </a:solidFill>
          </a:endParaRPr>
        </a:p>
      </dsp:txBody>
      <dsp:txXfrm>
        <a:off x="4010099" y="1962429"/>
        <a:ext cx="2800201" cy="1680120"/>
      </dsp:txXfrm>
    </dsp:sp>
    <dsp:sp modelId="{5C61FBC9-CF0D-4588-ADC6-459B7BFE08CD}">
      <dsp:nvSpPr>
        <dsp:cNvPr id="0" name=""/>
        <dsp:cNvSpPr/>
      </dsp:nvSpPr>
      <dsp:spPr>
        <a:xfrm>
          <a:off x="7090320" y="1962429"/>
          <a:ext cx="2800201" cy="16801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a:solidFill>
                <a:schemeClr val="bg1"/>
              </a:solidFill>
            </a:rPr>
            <a:t>фіксація словникового масиву мови за різними параметрами (походженням, активністю, уживаністю, сферою вживання</a:t>
          </a:r>
          <a:endParaRPr lang="ru-UA" sz="1400" b="1" kern="1200" dirty="0">
            <a:solidFill>
              <a:schemeClr val="bg1"/>
            </a:solidFill>
          </a:endParaRPr>
        </a:p>
      </dsp:txBody>
      <dsp:txXfrm>
        <a:off x="7090320" y="1962429"/>
        <a:ext cx="2800201" cy="1680120"/>
      </dsp:txXfrm>
    </dsp:sp>
    <dsp:sp modelId="{D4CB873D-1E3B-43A6-919C-B1C463DDFC96}">
      <dsp:nvSpPr>
        <dsp:cNvPr id="0" name=""/>
        <dsp:cNvSpPr/>
      </dsp:nvSpPr>
      <dsp:spPr>
        <a:xfrm>
          <a:off x="929878" y="3922569"/>
          <a:ext cx="2800201" cy="16801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a:solidFill>
                <a:schemeClr val="bg1"/>
              </a:solidFill>
            </a:rPr>
            <a:t>дослідження синтагматичного потенціалу лексичних одиниць, їхньої семантичної й лексичної сумісності, семантичної валентності, правил сполучуваності </a:t>
          </a:r>
          <a:endParaRPr lang="ru-UA" sz="1400" b="1" kern="1200" dirty="0">
            <a:solidFill>
              <a:schemeClr val="bg1"/>
            </a:solidFill>
          </a:endParaRPr>
        </a:p>
      </dsp:txBody>
      <dsp:txXfrm>
        <a:off x="929878" y="3922569"/>
        <a:ext cx="2800201" cy="1680120"/>
      </dsp:txXfrm>
    </dsp:sp>
    <dsp:sp modelId="{545CF06E-C4A4-4EB8-8552-C6A7375F4571}">
      <dsp:nvSpPr>
        <dsp:cNvPr id="0" name=""/>
        <dsp:cNvSpPr/>
      </dsp:nvSpPr>
      <dsp:spPr>
        <a:xfrm>
          <a:off x="4010099" y="3922569"/>
          <a:ext cx="2800201" cy="168012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a:solidFill>
                <a:schemeClr val="bg1"/>
              </a:solidFill>
            </a:rPr>
            <a:t>установлення й опис </a:t>
          </a:r>
          <a:r>
            <a:rPr lang="uk-UA" sz="1400" b="1" kern="1200" dirty="0" err="1">
              <a:solidFill>
                <a:schemeClr val="bg1"/>
              </a:solidFill>
            </a:rPr>
            <a:t>лінгвальних</a:t>
          </a:r>
          <a:r>
            <a:rPr lang="uk-UA" sz="1400" b="1" kern="1200" dirty="0">
              <a:solidFill>
                <a:schemeClr val="bg1"/>
              </a:solidFill>
            </a:rPr>
            <a:t> й </a:t>
          </a:r>
          <a:r>
            <a:rPr lang="uk-UA" sz="1400" b="1" kern="1200" dirty="0" err="1">
              <a:solidFill>
                <a:schemeClr val="bg1"/>
              </a:solidFill>
            </a:rPr>
            <a:t>екстралінгвальних</a:t>
          </a:r>
          <a:r>
            <a:rPr lang="uk-UA" sz="1400" b="1" kern="1200" dirty="0">
              <a:solidFill>
                <a:schemeClr val="bg1"/>
              </a:solidFill>
            </a:rPr>
            <a:t> чинників </a:t>
          </a:r>
          <a:r>
            <a:rPr lang="uk-UA" sz="1400" b="1" kern="1200" dirty="0" err="1">
              <a:solidFill>
                <a:schemeClr val="bg1"/>
              </a:solidFill>
            </a:rPr>
            <a:t>динамізації</a:t>
          </a:r>
          <a:r>
            <a:rPr lang="uk-UA" sz="1400" b="1" kern="1200" dirty="0">
              <a:solidFill>
                <a:schemeClr val="bg1"/>
              </a:solidFill>
            </a:rPr>
            <a:t> лексикону мови; </a:t>
          </a:r>
          <a:endParaRPr lang="ru-UA" sz="1400" b="1" kern="1200" dirty="0">
            <a:solidFill>
              <a:schemeClr val="bg1"/>
            </a:solidFill>
          </a:endParaRPr>
        </a:p>
      </dsp:txBody>
      <dsp:txXfrm>
        <a:off x="4010099" y="3922569"/>
        <a:ext cx="2800201" cy="1680120"/>
      </dsp:txXfrm>
    </dsp:sp>
    <dsp:sp modelId="{7F45CD13-EC33-4003-BB23-92B563930CAB}">
      <dsp:nvSpPr>
        <dsp:cNvPr id="0" name=""/>
        <dsp:cNvSpPr/>
      </dsp:nvSpPr>
      <dsp:spPr>
        <a:xfrm>
          <a:off x="7090320" y="3922569"/>
          <a:ext cx="2800201" cy="16801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uk-UA" sz="1400" b="1" kern="1200" dirty="0">
              <a:solidFill>
                <a:schemeClr val="bg1"/>
              </a:solidFill>
            </a:rPr>
            <a:t>аналіз відношення слова, його значення до поняття, структури знань про позначене (концепту) і реалії дійсності </a:t>
          </a:r>
          <a:endParaRPr lang="ru-UA" sz="1400" b="1" kern="1200" dirty="0">
            <a:solidFill>
              <a:schemeClr val="bg1"/>
            </a:solidFill>
          </a:endParaRPr>
        </a:p>
      </dsp:txBody>
      <dsp:txXfrm>
        <a:off x="7090320" y="3922569"/>
        <a:ext cx="2800201" cy="1680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67A9-D108-4775-9091-898471421003}">
      <dsp:nvSpPr>
        <dsp:cNvPr id="0" name=""/>
        <dsp:cNvSpPr/>
      </dsp:nvSpPr>
      <dsp:spPr>
        <a:xfrm>
          <a:off x="3664030" y="1408509"/>
          <a:ext cx="3492339" cy="12072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kern="1200" dirty="0">
              <a:solidFill>
                <a:srgbClr val="FFFF00"/>
              </a:solidFill>
              <a:effectLst/>
              <a:latin typeface="Times New Roman" panose="02020603050405020304" pitchFamily="18" charset="0"/>
              <a:ea typeface="Times New Roman" panose="02020603050405020304" pitchFamily="18" charset="0"/>
            </a:rPr>
            <a:t>два підрозділи ономастики радянського періоду</a:t>
          </a:r>
          <a:endParaRPr lang="ru-UA" sz="2400" kern="1200" dirty="0"/>
        </a:p>
      </dsp:txBody>
      <dsp:txXfrm>
        <a:off x="3722965" y="1467444"/>
        <a:ext cx="3374469" cy="1089423"/>
      </dsp:txXfrm>
    </dsp:sp>
    <dsp:sp modelId="{3A96305D-4F39-437D-AE11-206ADE5AF829}">
      <dsp:nvSpPr>
        <dsp:cNvPr id="0" name=""/>
        <dsp:cNvSpPr/>
      </dsp:nvSpPr>
      <dsp:spPr>
        <a:xfrm rot="16200000">
          <a:off x="5110561" y="1108871"/>
          <a:ext cx="599276" cy="0"/>
        </a:xfrm>
        <a:custGeom>
          <a:avLst/>
          <a:gdLst/>
          <a:ahLst/>
          <a:cxnLst/>
          <a:rect l="0" t="0" r="0" b="0"/>
          <a:pathLst>
            <a:path>
              <a:moveTo>
                <a:pt x="0" y="0"/>
              </a:moveTo>
              <a:lnTo>
                <a:pt x="599276"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003C5C-401D-4A2D-87AB-F29900B5B369}">
      <dsp:nvSpPr>
        <dsp:cNvPr id="0" name=""/>
        <dsp:cNvSpPr/>
      </dsp:nvSpPr>
      <dsp:spPr>
        <a:xfrm>
          <a:off x="4336770" y="345"/>
          <a:ext cx="2146858" cy="8088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uk-UA" sz="1600" b="1" kern="1200" dirty="0">
              <a:solidFill>
                <a:srgbClr val="002060"/>
              </a:solidFill>
            </a:rPr>
            <a:t>ТОПОНІМІКА</a:t>
          </a:r>
          <a:endParaRPr lang="ru-UA" sz="1600" b="1" kern="1200" dirty="0">
            <a:solidFill>
              <a:srgbClr val="002060"/>
            </a:solidFill>
          </a:endParaRPr>
        </a:p>
      </dsp:txBody>
      <dsp:txXfrm>
        <a:off x="4376257" y="39832"/>
        <a:ext cx="2067884" cy="729912"/>
      </dsp:txXfrm>
    </dsp:sp>
    <dsp:sp modelId="{5B7CE637-05E6-4F50-B8E7-42C56D8C356C}">
      <dsp:nvSpPr>
        <dsp:cNvPr id="0" name=""/>
        <dsp:cNvSpPr/>
      </dsp:nvSpPr>
      <dsp:spPr>
        <a:xfrm rot="5400000">
          <a:off x="5110561" y="2915441"/>
          <a:ext cx="599276" cy="0"/>
        </a:xfrm>
        <a:custGeom>
          <a:avLst/>
          <a:gdLst/>
          <a:ahLst/>
          <a:cxnLst/>
          <a:rect l="0" t="0" r="0" b="0"/>
          <a:pathLst>
            <a:path>
              <a:moveTo>
                <a:pt x="0" y="0"/>
              </a:moveTo>
              <a:lnTo>
                <a:pt x="599276"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B6A0F-78A1-49A9-B244-AC308F477DE8}">
      <dsp:nvSpPr>
        <dsp:cNvPr id="0" name=""/>
        <dsp:cNvSpPr/>
      </dsp:nvSpPr>
      <dsp:spPr>
        <a:xfrm>
          <a:off x="4336770" y="3215080"/>
          <a:ext cx="2146858" cy="8088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uk-UA" sz="1600" b="1" kern="1200" dirty="0">
              <a:solidFill>
                <a:srgbClr val="002060"/>
              </a:solidFill>
            </a:rPr>
            <a:t>АНТРОПОНІМІКА</a:t>
          </a:r>
          <a:endParaRPr lang="ru-UA" sz="1600" b="1" kern="1200" dirty="0">
            <a:solidFill>
              <a:srgbClr val="002060"/>
            </a:solidFill>
          </a:endParaRPr>
        </a:p>
      </dsp:txBody>
      <dsp:txXfrm>
        <a:off x="4376257" y="3254567"/>
        <a:ext cx="2067884" cy="7299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59874-4579-4029-9411-39A46E055CD1}">
      <dsp:nvSpPr>
        <dsp:cNvPr id="0" name=""/>
        <dsp:cNvSpPr/>
      </dsp:nvSpPr>
      <dsp:spPr>
        <a:xfrm>
          <a:off x="5156398" y="1208723"/>
          <a:ext cx="253801" cy="1111891"/>
        </a:xfrm>
        <a:custGeom>
          <a:avLst/>
          <a:gdLst/>
          <a:ahLst/>
          <a:cxnLst/>
          <a:rect l="0" t="0" r="0" b="0"/>
          <a:pathLst>
            <a:path>
              <a:moveTo>
                <a:pt x="253801" y="0"/>
              </a:moveTo>
              <a:lnTo>
                <a:pt x="253801" y="1111891"/>
              </a:lnTo>
              <a:lnTo>
                <a:pt x="0" y="111189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42C07A-42EB-446C-862A-6D2670344A3B}">
      <dsp:nvSpPr>
        <dsp:cNvPr id="0" name=""/>
        <dsp:cNvSpPr/>
      </dsp:nvSpPr>
      <dsp:spPr>
        <a:xfrm>
          <a:off x="5410200" y="1208723"/>
          <a:ext cx="1462378" cy="2223782"/>
        </a:xfrm>
        <a:custGeom>
          <a:avLst/>
          <a:gdLst/>
          <a:ahLst/>
          <a:cxnLst/>
          <a:rect l="0" t="0" r="0" b="0"/>
          <a:pathLst>
            <a:path>
              <a:moveTo>
                <a:pt x="0" y="0"/>
              </a:moveTo>
              <a:lnTo>
                <a:pt x="0" y="1969981"/>
              </a:lnTo>
              <a:lnTo>
                <a:pt x="1462378" y="1969981"/>
              </a:lnTo>
              <a:lnTo>
                <a:pt x="1462378" y="222378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CC2A56-DC6A-459B-A9F2-3165EE4445EF}">
      <dsp:nvSpPr>
        <dsp:cNvPr id="0" name=""/>
        <dsp:cNvSpPr/>
      </dsp:nvSpPr>
      <dsp:spPr>
        <a:xfrm>
          <a:off x="3947821" y="1208723"/>
          <a:ext cx="1462378" cy="2223782"/>
        </a:xfrm>
        <a:custGeom>
          <a:avLst/>
          <a:gdLst/>
          <a:ahLst/>
          <a:cxnLst/>
          <a:rect l="0" t="0" r="0" b="0"/>
          <a:pathLst>
            <a:path>
              <a:moveTo>
                <a:pt x="1462378" y="0"/>
              </a:moveTo>
              <a:lnTo>
                <a:pt x="1462378" y="1969981"/>
              </a:lnTo>
              <a:lnTo>
                <a:pt x="0" y="1969981"/>
              </a:lnTo>
              <a:lnTo>
                <a:pt x="0" y="2223782"/>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588675-584F-4AE5-B387-792ABD1B3149}">
      <dsp:nvSpPr>
        <dsp:cNvPr id="0" name=""/>
        <dsp:cNvSpPr/>
      </dsp:nvSpPr>
      <dsp:spPr>
        <a:xfrm>
          <a:off x="4201622" y="145"/>
          <a:ext cx="2417154" cy="12085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uk-UA" sz="1500" b="1" kern="1200" dirty="0">
              <a:solidFill>
                <a:schemeClr val="bg1"/>
              </a:solidFill>
            </a:rPr>
            <a:t>суцільний опис </a:t>
          </a:r>
          <a:r>
            <a:rPr lang="uk-UA" sz="1500" b="1" kern="1200" dirty="0" err="1">
              <a:solidFill>
                <a:schemeClr val="bg1"/>
              </a:solidFill>
            </a:rPr>
            <a:t>онімікону</a:t>
          </a:r>
          <a:r>
            <a:rPr lang="uk-UA" sz="1500" b="1" kern="1200" dirty="0">
              <a:solidFill>
                <a:schemeClr val="bg1"/>
              </a:solidFill>
            </a:rPr>
            <a:t> в межах України</a:t>
          </a:r>
          <a:endParaRPr lang="ru-UA" sz="1500" b="1" kern="1200" dirty="0">
            <a:solidFill>
              <a:schemeClr val="bg1"/>
            </a:solidFill>
          </a:endParaRPr>
        </a:p>
      </dsp:txBody>
      <dsp:txXfrm>
        <a:off x="4201622" y="145"/>
        <a:ext cx="2417154" cy="1208577"/>
      </dsp:txXfrm>
    </dsp:sp>
    <dsp:sp modelId="{DBBF46E6-F0AF-413E-BF7B-B2D78FE3DB37}">
      <dsp:nvSpPr>
        <dsp:cNvPr id="0" name=""/>
        <dsp:cNvSpPr/>
      </dsp:nvSpPr>
      <dsp:spPr>
        <a:xfrm>
          <a:off x="2739243" y="3432505"/>
          <a:ext cx="2417154" cy="12085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uk-UA" sz="1500" b="1" kern="1200" dirty="0">
              <a:solidFill>
                <a:schemeClr val="bg1"/>
              </a:solidFill>
            </a:rPr>
            <a:t>унормування слов’янської, у тому числі й української, ономастичної термінології</a:t>
          </a:r>
          <a:endParaRPr lang="ru-UA" sz="1500" b="1" kern="1200" dirty="0">
            <a:solidFill>
              <a:schemeClr val="bg1"/>
            </a:solidFill>
          </a:endParaRPr>
        </a:p>
      </dsp:txBody>
      <dsp:txXfrm>
        <a:off x="2739243" y="3432505"/>
        <a:ext cx="2417154" cy="1208577"/>
      </dsp:txXfrm>
    </dsp:sp>
    <dsp:sp modelId="{0F8C7A1E-DA37-449F-BDB6-2946045DB479}">
      <dsp:nvSpPr>
        <dsp:cNvPr id="0" name=""/>
        <dsp:cNvSpPr/>
      </dsp:nvSpPr>
      <dsp:spPr>
        <a:xfrm>
          <a:off x="5664001" y="3432505"/>
          <a:ext cx="2417154" cy="12085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uk-UA" sz="1500" b="1" kern="1200" dirty="0">
              <a:solidFill>
                <a:schemeClr val="bg1"/>
              </a:solidFill>
            </a:rPr>
            <a:t>систематичному виданні бібліографічних довідників і покажчиків із ономастики, публікації рецензій </a:t>
          </a:r>
          <a:endParaRPr lang="ru-UA" sz="1500" b="1" kern="1200" dirty="0">
            <a:solidFill>
              <a:schemeClr val="bg1"/>
            </a:solidFill>
          </a:endParaRPr>
        </a:p>
      </dsp:txBody>
      <dsp:txXfrm>
        <a:off x="5664001" y="3432505"/>
        <a:ext cx="2417154" cy="1208577"/>
      </dsp:txXfrm>
    </dsp:sp>
    <dsp:sp modelId="{AD76A3CD-FD98-46A7-9937-47A7C2F5CBBC}">
      <dsp:nvSpPr>
        <dsp:cNvPr id="0" name=""/>
        <dsp:cNvSpPr/>
      </dsp:nvSpPr>
      <dsp:spPr>
        <a:xfrm>
          <a:off x="2739243" y="1716325"/>
          <a:ext cx="2417154" cy="1208577"/>
        </a:xfrm>
        <a:prstGeom prst="rect">
          <a:avLst/>
        </a:prstGeom>
        <a:solidFill>
          <a:schemeClr val="accent4">
            <a:hueOff val="0"/>
            <a:satOff val="0"/>
            <a:lumOff val="0"/>
            <a:alphaOff val="0"/>
          </a:schemeClr>
        </a:solidFill>
        <a:ln w="127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uk-UA" sz="1500" b="1" kern="1200" dirty="0">
              <a:solidFill>
                <a:schemeClr val="bg1"/>
              </a:solidFill>
            </a:rPr>
            <a:t>складання українського фрагмента загальнослов’янського ономастичного атласу</a:t>
          </a:r>
          <a:endParaRPr lang="ru-UA" sz="1500" b="1" kern="1200" dirty="0">
            <a:solidFill>
              <a:schemeClr val="bg1"/>
            </a:solidFill>
          </a:endParaRPr>
        </a:p>
      </dsp:txBody>
      <dsp:txXfrm>
        <a:off x="2739243" y="1716325"/>
        <a:ext cx="2417154" cy="12085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D0D96-355B-4A0B-A3EE-4166CDC61533}">
      <dsp:nvSpPr>
        <dsp:cNvPr id="0" name=""/>
        <dsp:cNvSpPr/>
      </dsp:nvSpPr>
      <dsp:spPr>
        <a:xfrm>
          <a:off x="3255168" y="2706754"/>
          <a:ext cx="2303055" cy="399703"/>
        </a:xfrm>
        <a:custGeom>
          <a:avLst/>
          <a:gdLst/>
          <a:ahLst/>
          <a:cxnLst/>
          <a:rect l="0" t="0" r="0" b="0"/>
          <a:pathLst>
            <a:path>
              <a:moveTo>
                <a:pt x="0" y="0"/>
              </a:moveTo>
              <a:lnTo>
                <a:pt x="0" y="199851"/>
              </a:lnTo>
              <a:lnTo>
                <a:pt x="2303055" y="199851"/>
              </a:lnTo>
              <a:lnTo>
                <a:pt x="2303055" y="399703"/>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5F5FC-F6CA-4A08-806E-EB949A963234}">
      <dsp:nvSpPr>
        <dsp:cNvPr id="0" name=""/>
        <dsp:cNvSpPr/>
      </dsp:nvSpPr>
      <dsp:spPr>
        <a:xfrm>
          <a:off x="3209448" y="2706754"/>
          <a:ext cx="91440" cy="399703"/>
        </a:xfrm>
        <a:custGeom>
          <a:avLst/>
          <a:gdLst/>
          <a:ahLst/>
          <a:cxnLst/>
          <a:rect l="0" t="0" r="0" b="0"/>
          <a:pathLst>
            <a:path>
              <a:moveTo>
                <a:pt x="45720" y="0"/>
              </a:moveTo>
              <a:lnTo>
                <a:pt x="45720" y="399703"/>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FE74BC-D027-4A35-8379-CB295BD27C38}">
      <dsp:nvSpPr>
        <dsp:cNvPr id="0" name=""/>
        <dsp:cNvSpPr/>
      </dsp:nvSpPr>
      <dsp:spPr>
        <a:xfrm>
          <a:off x="952112" y="2706754"/>
          <a:ext cx="2303055" cy="399703"/>
        </a:xfrm>
        <a:custGeom>
          <a:avLst/>
          <a:gdLst/>
          <a:ahLst/>
          <a:cxnLst/>
          <a:rect l="0" t="0" r="0" b="0"/>
          <a:pathLst>
            <a:path>
              <a:moveTo>
                <a:pt x="2303055" y="0"/>
              </a:moveTo>
              <a:lnTo>
                <a:pt x="2303055" y="199851"/>
              </a:lnTo>
              <a:lnTo>
                <a:pt x="0" y="199851"/>
              </a:lnTo>
              <a:lnTo>
                <a:pt x="0" y="399703"/>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59515-F134-48EB-BCB1-D19B0D9AAD44}">
      <dsp:nvSpPr>
        <dsp:cNvPr id="0" name=""/>
        <dsp:cNvSpPr/>
      </dsp:nvSpPr>
      <dsp:spPr>
        <a:xfrm>
          <a:off x="2303492" y="1413978"/>
          <a:ext cx="1903351" cy="12927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a:solidFill>
                <a:schemeClr val="bg1"/>
              </a:solidFill>
            </a:rPr>
            <a:t>етимологізування власних назв ґрунтується на таких визначальних принципах</a:t>
          </a:r>
          <a:endParaRPr lang="ru-UA" sz="1400" kern="1200" dirty="0">
            <a:solidFill>
              <a:schemeClr val="bg1"/>
            </a:solidFill>
          </a:endParaRPr>
        </a:p>
      </dsp:txBody>
      <dsp:txXfrm>
        <a:off x="2303492" y="1413978"/>
        <a:ext cx="1903351" cy="1292775"/>
      </dsp:txXfrm>
    </dsp:sp>
    <dsp:sp modelId="{074FCA43-62EC-4FE1-BD3E-0E34C29F1FEC}">
      <dsp:nvSpPr>
        <dsp:cNvPr id="0" name=""/>
        <dsp:cNvSpPr/>
      </dsp:nvSpPr>
      <dsp:spPr>
        <a:xfrm>
          <a:off x="437" y="3106458"/>
          <a:ext cx="1903351" cy="95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a:solidFill>
                <a:schemeClr val="bg1"/>
              </a:solidFill>
            </a:rPr>
            <a:t>визначення словотвірної моделі (типу) назви</a:t>
          </a:r>
          <a:endParaRPr lang="ru-UA" sz="1400" kern="1200" dirty="0">
            <a:solidFill>
              <a:schemeClr val="bg1"/>
            </a:solidFill>
          </a:endParaRPr>
        </a:p>
      </dsp:txBody>
      <dsp:txXfrm>
        <a:off x="437" y="3106458"/>
        <a:ext cx="1903351" cy="951675"/>
      </dsp:txXfrm>
    </dsp:sp>
    <dsp:sp modelId="{5732426B-F0A8-4BDB-9833-B2013E66DCD4}">
      <dsp:nvSpPr>
        <dsp:cNvPr id="0" name=""/>
        <dsp:cNvSpPr/>
      </dsp:nvSpPr>
      <dsp:spPr>
        <a:xfrm>
          <a:off x="2303492" y="3106458"/>
          <a:ext cx="1903351" cy="95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a:solidFill>
                <a:schemeClr val="bg1"/>
              </a:solidFill>
            </a:rPr>
            <a:t>з’ясування твірних </a:t>
          </a:r>
          <a:r>
            <a:rPr lang="uk-UA" sz="1400" kern="1200" dirty="0" err="1">
              <a:solidFill>
                <a:schemeClr val="bg1"/>
              </a:solidFill>
            </a:rPr>
            <a:t>апелятивів</a:t>
          </a:r>
          <a:endParaRPr lang="ru-UA" sz="1400" kern="1200" dirty="0">
            <a:solidFill>
              <a:schemeClr val="bg1"/>
            </a:solidFill>
          </a:endParaRPr>
        </a:p>
      </dsp:txBody>
      <dsp:txXfrm>
        <a:off x="2303492" y="3106458"/>
        <a:ext cx="1903351" cy="951675"/>
      </dsp:txXfrm>
    </dsp:sp>
    <dsp:sp modelId="{CE25DAC5-973D-491E-873B-5F6C34162113}">
      <dsp:nvSpPr>
        <dsp:cNvPr id="0" name=""/>
        <dsp:cNvSpPr/>
      </dsp:nvSpPr>
      <dsp:spPr>
        <a:xfrm>
          <a:off x="4606548" y="3106458"/>
          <a:ext cx="1903351" cy="95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a:solidFill>
                <a:schemeClr val="bg1"/>
              </a:solidFill>
            </a:rPr>
            <a:t>виявлення семантичної мотивації </a:t>
          </a:r>
          <a:r>
            <a:rPr lang="uk-UA" sz="1400" kern="1200" dirty="0" err="1">
              <a:solidFill>
                <a:schemeClr val="bg1"/>
              </a:solidFill>
            </a:rPr>
            <a:t>оніма</a:t>
          </a:r>
          <a:r>
            <a:rPr lang="uk-UA" sz="1400" kern="1200" dirty="0">
              <a:solidFill>
                <a:schemeClr val="bg1"/>
              </a:solidFill>
            </a:rPr>
            <a:t>, у зв’язку з чим часто виникає потреба етимологізування самого </a:t>
          </a:r>
          <a:r>
            <a:rPr lang="uk-UA" sz="1400" kern="1200" dirty="0" err="1">
              <a:solidFill>
                <a:schemeClr val="bg1"/>
              </a:solidFill>
            </a:rPr>
            <a:t>апелятива</a:t>
          </a:r>
          <a:endParaRPr lang="ru-UA" sz="1400" kern="1200" dirty="0">
            <a:solidFill>
              <a:schemeClr val="bg1"/>
            </a:solidFill>
          </a:endParaRPr>
        </a:p>
      </dsp:txBody>
      <dsp:txXfrm>
        <a:off x="4606548" y="3106458"/>
        <a:ext cx="1903351" cy="951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CAB13-99C3-46D7-8464-8E4BC7B75C07}">
      <dsp:nvSpPr>
        <dsp:cNvPr id="0" name=""/>
        <dsp:cNvSpPr/>
      </dsp:nvSpPr>
      <dsp:spPr>
        <a:xfrm>
          <a:off x="2940680" y="684133"/>
          <a:ext cx="4939039" cy="2656046"/>
        </a:xfrm>
        <a:prstGeom prst="round2DiagRect">
          <a:avLst>
            <a:gd name="adj1" fmla="val 0"/>
            <a:gd name="adj2"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4FE9D34-D750-46D7-A038-1EC9097BAC96}">
      <dsp:nvSpPr>
        <dsp:cNvPr id="0" name=""/>
        <dsp:cNvSpPr/>
      </dsp:nvSpPr>
      <dsp:spPr>
        <a:xfrm>
          <a:off x="5410200" y="965835"/>
          <a:ext cx="658" cy="2092642"/>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B5EDC00-60B4-4637-AF68-280E2F4BCA4A}">
      <dsp:nvSpPr>
        <dsp:cNvPr id="0" name=""/>
        <dsp:cNvSpPr/>
      </dsp:nvSpPr>
      <dsp:spPr>
        <a:xfrm>
          <a:off x="3105314" y="885348"/>
          <a:ext cx="2140250" cy="22536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uk-UA" sz="1400" b="1" kern="1200" dirty="0">
              <a:solidFill>
                <a:schemeClr val="bg1"/>
              </a:solidFill>
            </a:rPr>
            <a:t>стимулювати розвиток регіональних ономастичних центрів, які консультуватимуть місцеві органи влади з найрізноманітніших питань функціонування </a:t>
          </a:r>
          <a:r>
            <a:rPr lang="uk-UA" sz="1400" b="1" kern="1200" dirty="0" err="1">
              <a:solidFill>
                <a:schemeClr val="bg1"/>
              </a:solidFill>
            </a:rPr>
            <a:t>онімної</a:t>
          </a:r>
          <a:r>
            <a:rPr lang="uk-UA" sz="1400" b="1" kern="1200" dirty="0">
              <a:solidFill>
                <a:schemeClr val="bg1"/>
              </a:solidFill>
            </a:rPr>
            <a:t> лексики</a:t>
          </a:r>
          <a:endParaRPr lang="ru-UA" sz="1400" b="1" kern="1200" dirty="0">
            <a:solidFill>
              <a:schemeClr val="bg1"/>
            </a:solidFill>
          </a:endParaRPr>
        </a:p>
      </dsp:txBody>
      <dsp:txXfrm>
        <a:off x="3105314" y="885348"/>
        <a:ext cx="2140250" cy="2253615"/>
      </dsp:txXfrm>
    </dsp:sp>
    <dsp:sp modelId="{5790CF3D-4287-47C8-84E3-999EAF413247}">
      <dsp:nvSpPr>
        <dsp:cNvPr id="0" name=""/>
        <dsp:cNvSpPr/>
      </dsp:nvSpPr>
      <dsp:spPr>
        <a:xfrm>
          <a:off x="5574834" y="885348"/>
          <a:ext cx="2140250" cy="22536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uk-UA" sz="1400" b="1" kern="1200" dirty="0">
              <a:solidFill>
                <a:schemeClr val="bg1"/>
              </a:solidFill>
            </a:rPr>
            <a:t>активніше популяризувати результати своїх досліджень на сторінках як всеукраїнських (центральних і місцевих), так і закордонних видань</a:t>
          </a:r>
          <a:endParaRPr lang="ru-UA" sz="1400" b="1" kern="1200" dirty="0">
            <a:solidFill>
              <a:schemeClr val="bg1"/>
            </a:solidFill>
          </a:endParaRPr>
        </a:p>
      </dsp:txBody>
      <dsp:txXfrm>
        <a:off x="5574834" y="885348"/>
        <a:ext cx="2140250" cy="2253615"/>
      </dsp:txXfrm>
    </dsp:sp>
    <dsp:sp modelId="{EC890D05-9001-403F-A6C4-22D35B9E4384}">
      <dsp:nvSpPr>
        <dsp:cNvPr id="0" name=""/>
        <dsp:cNvSpPr/>
      </dsp:nvSpPr>
      <dsp:spPr>
        <a:xfrm rot="16200000">
          <a:off x="1080341" y="1037166"/>
          <a:ext cx="2897505" cy="823173"/>
        </a:xfrm>
        <a:prstGeom prst="rightArrow">
          <a:avLst>
            <a:gd name="adj1" fmla="val 49830"/>
            <a:gd name="adj2" fmla="val 60660"/>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uk-UA" sz="1400" b="1" kern="1200" dirty="0">
              <a:solidFill>
                <a:schemeClr val="bg1"/>
              </a:solidFill>
            </a:rPr>
            <a:t>перспектива</a:t>
          </a:r>
          <a:endParaRPr lang="ru-UA" sz="1400" b="1" kern="1200" dirty="0">
            <a:solidFill>
              <a:schemeClr val="bg1"/>
            </a:solidFill>
          </a:endParaRPr>
        </a:p>
      </dsp:txBody>
      <dsp:txXfrm>
        <a:off x="1204751" y="1368069"/>
        <a:ext cx="2648686" cy="410187"/>
      </dsp:txXfrm>
    </dsp:sp>
    <dsp:sp modelId="{41662739-57D5-4049-A822-76F19C6A2F87}">
      <dsp:nvSpPr>
        <dsp:cNvPr id="0" name=""/>
        <dsp:cNvSpPr/>
      </dsp:nvSpPr>
      <dsp:spPr>
        <a:xfrm rot="5400000">
          <a:off x="6842553" y="2163973"/>
          <a:ext cx="2897505" cy="823173"/>
        </a:xfrm>
        <a:prstGeom prst="rightArrow">
          <a:avLst>
            <a:gd name="adj1" fmla="val 49830"/>
            <a:gd name="adj2" fmla="val 60660"/>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uk-UA" sz="1400" b="1" kern="1200" dirty="0">
              <a:solidFill>
                <a:schemeClr val="bg1"/>
              </a:solidFill>
            </a:rPr>
            <a:t>перспектива</a:t>
          </a:r>
          <a:endParaRPr lang="ru-UA" sz="1400" b="1" kern="1200" dirty="0">
            <a:solidFill>
              <a:schemeClr val="bg1"/>
            </a:solidFill>
          </a:endParaRPr>
        </a:p>
      </dsp:txBody>
      <dsp:txXfrm>
        <a:off x="6966963" y="2246057"/>
        <a:ext cx="2648686" cy="4101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2A94D-1425-4ECA-A3D7-AD36C0253D52}">
      <dsp:nvSpPr>
        <dsp:cNvPr id="0" name=""/>
        <dsp:cNvSpPr/>
      </dsp:nvSpPr>
      <dsp:spPr>
        <a:xfrm>
          <a:off x="5410200" y="1679995"/>
          <a:ext cx="3827756" cy="664321"/>
        </a:xfrm>
        <a:custGeom>
          <a:avLst/>
          <a:gdLst/>
          <a:ahLst/>
          <a:cxnLst/>
          <a:rect l="0" t="0" r="0" b="0"/>
          <a:pathLst>
            <a:path>
              <a:moveTo>
                <a:pt x="0" y="0"/>
              </a:moveTo>
              <a:lnTo>
                <a:pt x="0" y="332160"/>
              </a:lnTo>
              <a:lnTo>
                <a:pt x="3827756" y="332160"/>
              </a:lnTo>
              <a:lnTo>
                <a:pt x="3827756" y="66432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BDBCC2-AF61-4EBE-81F1-10378987E0C8}">
      <dsp:nvSpPr>
        <dsp:cNvPr id="0" name=""/>
        <dsp:cNvSpPr/>
      </dsp:nvSpPr>
      <dsp:spPr>
        <a:xfrm>
          <a:off x="5364479" y="1679995"/>
          <a:ext cx="91440" cy="664321"/>
        </a:xfrm>
        <a:custGeom>
          <a:avLst/>
          <a:gdLst/>
          <a:ahLst/>
          <a:cxnLst/>
          <a:rect l="0" t="0" r="0" b="0"/>
          <a:pathLst>
            <a:path>
              <a:moveTo>
                <a:pt x="45720" y="0"/>
              </a:moveTo>
              <a:lnTo>
                <a:pt x="45720" y="66432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2E251-4FFA-4139-8AE8-983576406A94}">
      <dsp:nvSpPr>
        <dsp:cNvPr id="0" name=""/>
        <dsp:cNvSpPr/>
      </dsp:nvSpPr>
      <dsp:spPr>
        <a:xfrm>
          <a:off x="1582443" y="1679995"/>
          <a:ext cx="3827756" cy="664321"/>
        </a:xfrm>
        <a:custGeom>
          <a:avLst/>
          <a:gdLst/>
          <a:ahLst/>
          <a:cxnLst/>
          <a:rect l="0" t="0" r="0" b="0"/>
          <a:pathLst>
            <a:path>
              <a:moveTo>
                <a:pt x="3827756" y="0"/>
              </a:moveTo>
              <a:lnTo>
                <a:pt x="3827756" y="332160"/>
              </a:lnTo>
              <a:lnTo>
                <a:pt x="0" y="332160"/>
              </a:lnTo>
              <a:lnTo>
                <a:pt x="0" y="664321"/>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EEB47-BDC5-42D2-B4D6-C2874BC869A8}">
      <dsp:nvSpPr>
        <dsp:cNvPr id="0" name=""/>
        <dsp:cNvSpPr/>
      </dsp:nvSpPr>
      <dsp:spPr>
        <a:xfrm>
          <a:off x="3828482" y="98278"/>
          <a:ext cx="3163434" cy="1581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b="1" kern="1200" dirty="0">
              <a:solidFill>
                <a:schemeClr val="bg1"/>
              </a:solidFill>
            </a:rPr>
            <a:t>Сучасні вимоги для створення електронних словників</a:t>
          </a:r>
          <a:endParaRPr lang="ru-UA" sz="2200" kern="1200" dirty="0">
            <a:solidFill>
              <a:schemeClr val="bg1"/>
            </a:solidFill>
          </a:endParaRPr>
        </a:p>
      </dsp:txBody>
      <dsp:txXfrm>
        <a:off x="3828482" y="98278"/>
        <a:ext cx="3163434" cy="1581717"/>
      </dsp:txXfrm>
    </dsp:sp>
    <dsp:sp modelId="{927C6518-FB0D-42FE-8645-B28F5405EC4A}">
      <dsp:nvSpPr>
        <dsp:cNvPr id="0" name=""/>
        <dsp:cNvSpPr/>
      </dsp:nvSpPr>
      <dsp:spPr>
        <a:xfrm>
          <a:off x="726" y="2344317"/>
          <a:ext cx="3163434" cy="15817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a:solidFill>
                <a:schemeClr val="bg1"/>
              </a:solidFill>
            </a:rPr>
            <a:t>формувати максимально інформативні словникові статті</a:t>
          </a:r>
          <a:endParaRPr lang="ru-UA" sz="2200" kern="1200" dirty="0">
            <a:solidFill>
              <a:schemeClr val="bg1"/>
            </a:solidFill>
          </a:endParaRPr>
        </a:p>
      </dsp:txBody>
      <dsp:txXfrm>
        <a:off x="726" y="2344317"/>
        <a:ext cx="3163434" cy="1581717"/>
      </dsp:txXfrm>
    </dsp:sp>
    <dsp:sp modelId="{F59741C9-187C-44E2-90B6-7DF5930A2299}">
      <dsp:nvSpPr>
        <dsp:cNvPr id="0" name=""/>
        <dsp:cNvSpPr/>
      </dsp:nvSpPr>
      <dsp:spPr>
        <a:xfrm>
          <a:off x="3828482" y="2344317"/>
          <a:ext cx="3163434" cy="15817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a:solidFill>
                <a:schemeClr val="bg1"/>
              </a:solidFill>
            </a:rPr>
            <a:t>зберігати текстову, візуальну та звукову інформацію</a:t>
          </a:r>
          <a:endParaRPr lang="ru-UA" sz="2200" kern="1200" dirty="0">
            <a:solidFill>
              <a:schemeClr val="bg1"/>
            </a:solidFill>
          </a:endParaRPr>
        </a:p>
      </dsp:txBody>
      <dsp:txXfrm>
        <a:off x="3828482" y="2344317"/>
        <a:ext cx="3163434" cy="1581717"/>
      </dsp:txXfrm>
    </dsp:sp>
    <dsp:sp modelId="{C3FE7508-5133-485B-B5E6-3835C9BFB362}">
      <dsp:nvSpPr>
        <dsp:cNvPr id="0" name=""/>
        <dsp:cNvSpPr/>
      </dsp:nvSpPr>
      <dsp:spPr>
        <a:xfrm>
          <a:off x="7656238" y="2344317"/>
          <a:ext cx="3163434" cy="15817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buFont typeface="Wingdings" panose="05000000000000000000" pitchFamily="2" charset="2"/>
            <a:buChar char=""/>
          </a:pPr>
          <a:r>
            <a:rPr lang="uk-UA" sz="2200" kern="1200" dirty="0">
              <a:solidFill>
                <a:schemeClr val="bg1"/>
              </a:solidFill>
            </a:rPr>
            <a:t>здійснювати обробку словникової інформації (аналіз, пошук, фільтрування, відтворення тощо);</a:t>
          </a:r>
          <a:endParaRPr lang="ru-UA" sz="2200" kern="1200" dirty="0">
            <a:solidFill>
              <a:schemeClr val="bg1"/>
            </a:solidFill>
          </a:endParaRPr>
        </a:p>
      </dsp:txBody>
      <dsp:txXfrm>
        <a:off x="7656238" y="2344317"/>
        <a:ext cx="3163434" cy="15817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42226-88F9-4687-9E17-891F09C4ECA3}">
      <dsp:nvSpPr>
        <dsp:cNvPr id="0" name=""/>
        <dsp:cNvSpPr/>
      </dsp:nvSpPr>
      <dsp:spPr>
        <a:xfrm>
          <a:off x="0" y="373597"/>
          <a:ext cx="3381375" cy="20288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UA" sz="1900" kern="1200" dirty="0" err="1">
              <a:solidFill>
                <a:schemeClr val="bg1"/>
              </a:solidFill>
            </a:rPr>
            <a:t>Український</a:t>
          </a:r>
          <a:r>
            <a:rPr lang="ru-UA" sz="1900" kern="1200" dirty="0">
              <a:solidFill>
                <a:schemeClr val="bg1"/>
              </a:solidFill>
            </a:rPr>
            <a:t> </a:t>
          </a:r>
          <a:r>
            <a:rPr lang="ru-UA" sz="1900" kern="1200" dirty="0" err="1">
              <a:solidFill>
                <a:schemeClr val="bg1"/>
              </a:solidFill>
            </a:rPr>
            <a:t>мовно-інформаційний</a:t>
          </a:r>
          <a:r>
            <a:rPr lang="ru-UA" sz="1900" kern="1200" dirty="0">
              <a:solidFill>
                <a:schemeClr val="bg1"/>
              </a:solidFill>
            </a:rPr>
            <a:t> фонд НАН </a:t>
          </a:r>
          <a:r>
            <a:rPr lang="ru-UA" sz="1900" kern="1200" dirty="0" err="1">
              <a:solidFill>
                <a:schemeClr val="bg1"/>
              </a:solidFill>
            </a:rPr>
            <a:t>України</a:t>
          </a:r>
          <a:endParaRPr lang="ru-UA" sz="1900" kern="1200" dirty="0">
            <a:solidFill>
              <a:schemeClr val="bg1"/>
            </a:solidFill>
          </a:endParaRPr>
        </a:p>
      </dsp:txBody>
      <dsp:txXfrm>
        <a:off x="0" y="373597"/>
        <a:ext cx="3381375" cy="2028825"/>
      </dsp:txXfrm>
    </dsp:sp>
    <dsp:sp modelId="{A8F04713-5597-4417-B199-9CC807D2F4BD}">
      <dsp:nvSpPr>
        <dsp:cNvPr id="0" name=""/>
        <dsp:cNvSpPr/>
      </dsp:nvSpPr>
      <dsp:spPr>
        <a:xfrm>
          <a:off x="3719512" y="373597"/>
          <a:ext cx="3381375" cy="2028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UA" sz="1900" kern="1200" dirty="0" err="1">
              <a:solidFill>
                <a:schemeClr val="bg1"/>
              </a:solidFill>
            </a:rPr>
            <a:t>лабораторія</a:t>
          </a:r>
          <a:r>
            <a:rPr lang="ru-UA" sz="1900" kern="1200" dirty="0">
              <a:solidFill>
                <a:schemeClr val="bg1"/>
              </a:solidFill>
            </a:rPr>
            <a:t> </a:t>
          </a:r>
          <a:r>
            <a:rPr lang="ru-UA" sz="1900" kern="1200" dirty="0" err="1">
              <a:solidFill>
                <a:schemeClr val="bg1"/>
              </a:solidFill>
            </a:rPr>
            <a:t>комп’ютерної</a:t>
          </a:r>
          <a:r>
            <a:rPr lang="ru-UA" sz="1900" kern="1200" dirty="0">
              <a:solidFill>
                <a:schemeClr val="bg1"/>
              </a:solidFill>
            </a:rPr>
            <a:t> </a:t>
          </a:r>
          <a:r>
            <a:rPr lang="ru-UA" sz="1900" kern="1200" dirty="0" err="1">
              <a:solidFill>
                <a:schemeClr val="bg1"/>
              </a:solidFill>
            </a:rPr>
            <a:t>лінгвістики</a:t>
          </a:r>
          <a:r>
            <a:rPr lang="ru-UA" sz="1900" kern="1200" dirty="0">
              <a:solidFill>
                <a:schemeClr val="bg1"/>
              </a:solidFill>
            </a:rPr>
            <a:t> </a:t>
          </a:r>
          <a:r>
            <a:rPr lang="ru-UA" sz="1900" kern="1200" dirty="0" err="1">
              <a:solidFill>
                <a:schemeClr val="bg1"/>
              </a:solidFill>
            </a:rPr>
            <a:t>Київського</a:t>
          </a:r>
          <a:r>
            <a:rPr lang="ru-UA" sz="1900" kern="1200" dirty="0">
              <a:solidFill>
                <a:schemeClr val="bg1"/>
              </a:solidFill>
            </a:rPr>
            <a:t> </a:t>
          </a:r>
          <a:r>
            <a:rPr lang="ru-UA" sz="1900" kern="1200" dirty="0" err="1">
              <a:solidFill>
                <a:schemeClr val="bg1"/>
              </a:solidFill>
            </a:rPr>
            <a:t>національного</a:t>
          </a:r>
          <a:r>
            <a:rPr lang="ru-UA" sz="1900" kern="1200" dirty="0">
              <a:solidFill>
                <a:schemeClr val="bg1"/>
              </a:solidFill>
            </a:rPr>
            <a:t> </a:t>
          </a:r>
          <a:r>
            <a:rPr lang="ru-UA" sz="1900" kern="1200" dirty="0" err="1">
              <a:solidFill>
                <a:schemeClr val="bg1"/>
              </a:solidFill>
            </a:rPr>
            <a:t>університету</a:t>
          </a:r>
          <a:r>
            <a:rPr lang="ru-UA" sz="1900" kern="1200" dirty="0">
              <a:solidFill>
                <a:schemeClr val="bg1"/>
              </a:solidFill>
            </a:rPr>
            <a:t> </a:t>
          </a:r>
          <a:r>
            <a:rPr lang="ru-UA" sz="1900" kern="1200" dirty="0" err="1">
              <a:solidFill>
                <a:schemeClr val="bg1"/>
              </a:solidFill>
            </a:rPr>
            <a:t>імені</a:t>
          </a:r>
          <a:r>
            <a:rPr lang="ru-UA" sz="1900" kern="1200" dirty="0">
              <a:solidFill>
                <a:schemeClr val="bg1"/>
              </a:solidFill>
            </a:rPr>
            <a:t> Тараса Шевченка</a:t>
          </a:r>
        </a:p>
      </dsp:txBody>
      <dsp:txXfrm>
        <a:off x="3719512" y="373597"/>
        <a:ext cx="3381375" cy="2028825"/>
      </dsp:txXfrm>
    </dsp:sp>
    <dsp:sp modelId="{E89373AB-6601-4348-B291-CEF8287C0E9E}">
      <dsp:nvSpPr>
        <dsp:cNvPr id="0" name=""/>
        <dsp:cNvSpPr/>
      </dsp:nvSpPr>
      <dsp:spPr>
        <a:xfrm>
          <a:off x="7439025" y="373597"/>
          <a:ext cx="3381375" cy="20288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UA" sz="1900" kern="1200" dirty="0" err="1">
              <a:solidFill>
                <a:schemeClr val="bg1"/>
              </a:solidFill>
            </a:rPr>
            <a:t>лабораторія</a:t>
          </a:r>
          <a:r>
            <a:rPr lang="ru-UA" sz="1900" kern="1200" dirty="0">
              <a:solidFill>
                <a:schemeClr val="bg1"/>
              </a:solidFill>
            </a:rPr>
            <a:t> </a:t>
          </a:r>
          <a:r>
            <a:rPr lang="ru-UA" sz="1900" kern="1200" dirty="0" err="1">
              <a:solidFill>
                <a:schemeClr val="bg1"/>
              </a:solidFill>
            </a:rPr>
            <a:t>комп'ютерної</a:t>
          </a:r>
          <a:r>
            <a:rPr lang="ru-UA" sz="1900" kern="1200" dirty="0">
              <a:solidFill>
                <a:schemeClr val="bg1"/>
              </a:solidFill>
            </a:rPr>
            <a:t> </a:t>
          </a:r>
          <a:r>
            <a:rPr lang="ru-UA" sz="1900" kern="1200" dirty="0" err="1">
              <a:solidFill>
                <a:schemeClr val="bg1"/>
              </a:solidFill>
            </a:rPr>
            <a:t>лінгвістики</a:t>
          </a:r>
          <a:r>
            <a:rPr lang="ru-UA" sz="1900" kern="1200" dirty="0">
              <a:solidFill>
                <a:schemeClr val="bg1"/>
              </a:solidFill>
            </a:rPr>
            <a:t> </a:t>
          </a:r>
          <a:r>
            <a:rPr lang="ru-UA" sz="1900" kern="1200" dirty="0" err="1">
              <a:solidFill>
                <a:schemeClr val="bg1"/>
              </a:solidFill>
            </a:rPr>
            <a:t>Київського</a:t>
          </a:r>
          <a:r>
            <a:rPr lang="ru-UA" sz="1900" kern="1200" dirty="0">
              <a:solidFill>
                <a:schemeClr val="bg1"/>
              </a:solidFill>
            </a:rPr>
            <a:t> </a:t>
          </a:r>
          <a:r>
            <a:rPr lang="ru-UA" sz="1900" kern="1200" dirty="0" err="1">
              <a:solidFill>
                <a:schemeClr val="bg1"/>
              </a:solidFill>
            </a:rPr>
            <a:t>національного</a:t>
          </a:r>
          <a:r>
            <a:rPr lang="ru-UA" sz="1900" kern="1200" dirty="0">
              <a:solidFill>
                <a:schemeClr val="bg1"/>
              </a:solidFill>
            </a:rPr>
            <a:t> </a:t>
          </a:r>
          <a:r>
            <a:rPr lang="ru-UA" sz="1900" kern="1200" dirty="0" err="1">
              <a:solidFill>
                <a:schemeClr val="bg1"/>
              </a:solidFill>
            </a:rPr>
            <a:t>лінгвістичного</a:t>
          </a:r>
          <a:r>
            <a:rPr lang="ru-UA" sz="1900" kern="1200" dirty="0">
              <a:solidFill>
                <a:schemeClr val="bg1"/>
              </a:solidFill>
            </a:rPr>
            <a:t> </a:t>
          </a:r>
          <a:r>
            <a:rPr lang="ru-UA" sz="1900" kern="1200" dirty="0" err="1">
              <a:solidFill>
                <a:schemeClr val="bg1"/>
              </a:solidFill>
            </a:rPr>
            <a:t>університету</a:t>
          </a:r>
          <a:endParaRPr lang="ru-UA" sz="1900" kern="1200" dirty="0">
            <a:solidFill>
              <a:schemeClr val="bg1"/>
            </a:solidFill>
          </a:endParaRPr>
        </a:p>
      </dsp:txBody>
      <dsp:txXfrm>
        <a:off x="7439025" y="373597"/>
        <a:ext cx="3381375" cy="2028825"/>
      </dsp:txXfrm>
    </dsp:sp>
    <dsp:sp modelId="{4EC834BC-76E2-47CD-8D9B-817DDBBB3D01}">
      <dsp:nvSpPr>
        <dsp:cNvPr id="0" name=""/>
        <dsp:cNvSpPr/>
      </dsp:nvSpPr>
      <dsp:spPr>
        <a:xfrm>
          <a:off x="1859756" y="2740560"/>
          <a:ext cx="3381375" cy="20288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UA" sz="1900" kern="1200" dirty="0">
              <a:solidFill>
                <a:schemeClr val="bg1"/>
              </a:solidFill>
            </a:rPr>
            <a:t>кафедра </a:t>
          </a:r>
          <a:r>
            <a:rPr lang="ru-UA" sz="1900" kern="1200" dirty="0" err="1">
              <a:solidFill>
                <a:schemeClr val="bg1"/>
              </a:solidFill>
            </a:rPr>
            <a:t>загального</a:t>
          </a:r>
          <a:r>
            <a:rPr lang="ru-UA" sz="1900" kern="1200" dirty="0">
              <a:solidFill>
                <a:schemeClr val="bg1"/>
              </a:solidFill>
            </a:rPr>
            <a:t> та прикладного </a:t>
          </a:r>
          <a:r>
            <a:rPr lang="ru-UA" sz="1900" kern="1200" dirty="0" err="1">
              <a:solidFill>
                <a:schemeClr val="bg1"/>
              </a:solidFill>
            </a:rPr>
            <a:t>мовознавства</a:t>
          </a:r>
          <a:r>
            <a:rPr lang="ru-UA" sz="1900" kern="1200" dirty="0">
              <a:solidFill>
                <a:schemeClr val="bg1"/>
              </a:solidFill>
            </a:rPr>
            <a:t> </a:t>
          </a:r>
          <a:r>
            <a:rPr lang="ru-UA" sz="1900" kern="1200" dirty="0" err="1">
              <a:solidFill>
                <a:schemeClr val="bg1"/>
              </a:solidFill>
            </a:rPr>
            <a:t>Харківського</a:t>
          </a:r>
          <a:r>
            <a:rPr lang="ru-UA" sz="1900" kern="1200" dirty="0">
              <a:solidFill>
                <a:schemeClr val="bg1"/>
              </a:solidFill>
            </a:rPr>
            <a:t> </a:t>
          </a:r>
          <a:r>
            <a:rPr lang="ru-UA" sz="1900" kern="1200" dirty="0" err="1">
              <a:solidFill>
                <a:schemeClr val="bg1"/>
              </a:solidFill>
            </a:rPr>
            <a:t>національного</a:t>
          </a:r>
          <a:r>
            <a:rPr lang="ru-UA" sz="1900" kern="1200" dirty="0">
              <a:solidFill>
                <a:schemeClr val="bg1"/>
              </a:solidFill>
            </a:rPr>
            <a:t> </a:t>
          </a:r>
          <a:r>
            <a:rPr lang="ru-UA" sz="1900" kern="1200" dirty="0" err="1">
              <a:solidFill>
                <a:schemeClr val="bg1"/>
              </a:solidFill>
            </a:rPr>
            <a:t>університету</a:t>
          </a:r>
          <a:r>
            <a:rPr lang="ru-UA" sz="1900" kern="1200" dirty="0">
              <a:solidFill>
                <a:schemeClr val="bg1"/>
              </a:solidFill>
            </a:rPr>
            <a:t> </a:t>
          </a:r>
          <a:r>
            <a:rPr lang="ru-UA" sz="1900" kern="1200" dirty="0" err="1">
              <a:solidFill>
                <a:schemeClr val="bg1"/>
              </a:solidFill>
            </a:rPr>
            <a:t>імені</a:t>
          </a:r>
          <a:r>
            <a:rPr lang="ru-UA" sz="1900" kern="1200" dirty="0">
              <a:solidFill>
                <a:schemeClr val="bg1"/>
              </a:solidFill>
            </a:rPr>
            <a:t> </a:t>
          </a:r>
          <a:r>
            <a:rPr lang="ru-UA" sz="1900" kern="1200" dirty="0" err="1">
              <a:solidFill>
                <a:schemeClr val="bg1"/>
              </a:solidFill>
            </a:rPr>
            <a:t>Каразіна</a:t>
          </a:r>
          <a:r>
            <a:rPr lang="ru-UA" sz="1900" kern="1200" dirty="0">
              <a:solidFill>
                <a:schemeClr val="bg1"/>
              </a:solidFill>
            </a:rPr>
            <a:t> </a:t>
          </a:r>
        </a:p>
      </dsp:txBody>
      <dsp:txXfrm>
        <a:off x="1859756" y="2740560"/>
        <a:ext cx="3381375" cy="2028825"/>
      </dsp:txXfrm>
    </dsp:sp>
    <dsp:sp modelId="{39A21F40-0548-4F89-A6A4-E64C7A1F60F1}">
      <dsp:nvSpPr>
        <dsp:cNvPr id="0" name=""/>
        <dsp:cNvSpPr/>
      </dsp:nvSpPr>
      <dsp:spPr>
        <a:xfrm>
          <a:off x="5579268" y="2740560"/>
          <a:ext cx="3381375" cy="20288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UA" sz="1900" kern="1200" dirty="0" err="1">
              <a:solidFill>
                <a:schemeClr val="bg1"/>
              </a:solidFill>
            </a:rPr>
            <a:t>приватні</a:t>
          </a:r>
          <a:r>
            <a:rPr lang="ru-UA" sz="1900" kern="1200" dirty="0">
              <a:solidFill>
                <a:schemeClr val="bg1"/>
              </a:solidFill>
            </a:rPr>
            <a:t> </a:t>
          </a:r>
          <a:r>
            <a:rPr lang="ru-UA" sz="1900" kern="1200" dirty="0" err="1">
              <a:solidFill>
                <a:schemeClr val="bg1"/>
              </a:solidFill>
            </a:rPr>
            <a:t>структури</a:t>
          </a:r>
          <a:endParaRPr lang="ru-UA" sz="1900" kern="1200" dirty="0">
            <a:solidFill>
              <a:schemeClr val="bg1"/>
            </a:solidFill>
          </a:endParaRPr>
        </a:p>
      </dsp:txBody>
      <dsp:txXfrm>
        <a:off x="5579268" y="2740560"/>
        <a:ext cx="3381375" cy="2028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158B9-A55C-4D66-BCCD-DC022DCF34DE}">
      <dsp:nvSpPr>
        <dsp:cNvPr id="0" name=""/>
        <dsp:cNvSpPr/>
      </dsp:nvSpPr>
      <dsp:spPr>
        <a:xfrm>
          <a:off x="0" y="0"/>
          <a:ext cx="8128000" cy="1340567"/>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uk-UA" sz="2100" u="sng" kern="1200" dirty="0">
              <a:solidFill>
                <a:schemeClr val="bg1"/>
              </a:solidFill>
            </a:rPr>
            <a:t>історичною</a:t>
          </a:r>
          <a:r>
            <a:rPr lang="uk-UA" sz="2100" kern="1200" dirty="0">
              <a:solidFill>
                <a:schemeClr val="bg1"/>
              </a:solidFill>
            </a:rPr>
            <a:t> лексикологією, яка вивчає динаміку лексикону мови, її чинники, зрушення в лексичній парадигматиці й синтагматиці у процесі історичного розвитку мови</a:t>
          </a:r>
          <a:endParaRPr lang="ru-UA" sz="2100" kern="1200" dirty="0">
            <a:solidFill>
              <a:schemeClr val="bg1"/>
            </a:solidFill>
          </a:endParaRPr>
        </a:p>
      </dsp:txBody>
      <dsp:txXfrm>
        <a:off x="0" y="0"/>
        <a:ext cx="8128000" cy="1340567"/>
      </dsp:txXfrm>
    </dsp:sp>
    <dsp:sp modelId="{0E5332F4-AD65-401C-9E0C-8B504F2C1C63}">
      <dsp:nvSpPr>
        <dsp:cNvPr id="0" name=""/>
        <dsp:cNvSpPr/>
      </dsp:nvSpPr>
      <dsp:spPr>
        <a:xfrm>
          <a:off x="3968" y="1340567"/>
          <a:ext cx="2706687" cy="28151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u="sng" kern="1200" dirty="0">
              <a:solidFill>
                <a:schemeClr val="bg1"/>
              </a:solidFill>
            </a:rPr>
            <a:t>системно-структурною (описовою),</a:t>
          </a:r>
          <a:r>
            <a:rPr lang="uk-UA" sz="1800" kern="1200" dirty="0">
              <a:solidFill>
                <a:schemeClr val="bg1"/>
              </a:solidFill>
            </a:rPr>
            <a:t> що аналізує сучасний стан лексичної підсистеми мови в сукупності всіх її складників</a:t>
          </a:r>
          <a:endParaRPr lang="ru-UA" sz="1800" kern="1200" dirty="0">
            <a:solidFill>
              <a:schemeClr val="bg1"/>
            </a:solidFill>
          </a:endParaRPr>
        </a:p>
      </dsp:txBody>
      <dsp:txXfrm>
        <a:off x="3968" y="1340567"/>
        <a:ext cx="2706687" cy="2815192"/>
      </dsp:txXfrm>
    </dsp:sp>
    <dsp:sp modelId="{01B4FB0A-1CAA-4E38-A43A-8B963854D8C1}">
      <dsp:nvSpPr>
        <dsp:cNvPr id="0" name=""/>
        <dsp:cNvSpPr/>
      </dsp:nvSpPr>
      <dsp:spPr>
        <a:xfrm>
          <a:off x="2710656" y="1340567"/>
          <a:ext cx="2706687" cy="281519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u="sng" kern="1200" dirty="0">
              <a:solidFill>
                <a:schemeClr val="bg1"/>
              </a:solidFill>
            </a:rPr>
            <a:t>зіставною</a:t>
          </a:r>
          <a:r>
            <a:rPr lang="uk-UA" sz="1800" kern="1200" dirty="0">
              <a:solidFill>
                <a:schemeClr val="bg1"/>
              </a:solidFill>
            </a:rPr>
            <a:t>. яка досліджує лексику споріднених і неспоріднених мов із метою вияву в ній спільного та специфічного</a:t>
          </a:r>
          <a:endParaRPr lang="ru-UA" sz="1800" kern="1200" dirty="0">
            <a:solidFill>
              <a:schemeClr val="bg1"/>
            </a:solidFill>
          </a:endParaRPr>
        </a:p>
      </dsp:txBody>
      <dsp:txXfrm>
        <a:off x="2710656" y="1340567"/>
        <a:ext cx="2706687" cy="2815192"/>
      </dsp:txXfrm>
    </dsp:sp>
    <dsp:sp modelId="{2B1CE378-4BD8-4141-A005-D13710D1CEB1}">
      <dsp:nvSpPr>
        <dsp:cNvPr id="0" name=""/>
        <dsp:cNvSpPr/>
      </dsp:nvSpPr>
      <dsp:spPr>
        <a:xfrm>
          <a:off x="5417343" y="1340567"/>
          <a:ext cx="2706687" cy="281519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u="sng" kern="1200" dirty="0">
              <a:solidFill>
                <a:schemeClr val="bg1"/>
              </a:solidFill>
            </a:rPr>
            <a:t>прикладною</a:t>
          </a:r>
          <a:r>
            <a:rPr lang="uk-UA" sz="1800" kern="1200" dirty="0">
              <a:solidFill>
                <a:schemeClr val="bg1"/>
              </a:solidFill>
            </a:rPr>
            <a:t>, спрямованою на використання теоретичного доробку лексикології при укладанні різних словників, автоматизованих лексикографічних систем. </a:t>
          </a:r>
          <a:endParaRPr lang="ru-UA" sz="1800" kern="1200" dirty="0">
            <a:solidFill>
              <a:schemeClr val="bg1"/>
            </a:solidFill>
          </a:endParaRPr>
        </a:p>
      </dsp:txBody>
      <dsp:txXfrm>
        <a:off x="5417343" y="1340567"/>
        <a:ext cx="2706687" cy="2815192"/>
      </dsp:txXfrm>
    </dsp:sp>
    <dsp:sp modelId="{9A299BA1-F6C3-4847-A2B1-AA6F145A587C}">
      <dsp:nvSpPr>
        <dsp:cNvPr id="0" name=""/>
        <dsp:cNvSpPr/>
      </dsp:nvSpPr>
      <dsp:spPr>
        <a:xfrm>
          <a:off x="0" y="4155759"/>
          <a:ext cx="8128000" cy="31279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A4170-5ACE-4505-8A44-D5DF4EFF3BBE}">
      <dsp:nvSpPr>
        <dsp:cNvPr id="0" name=""/>
        <dsp:cNvSpPr/>
      </dsp:nvSpPr>
      <dsp:spPr>
        <a:xfrm>
          <a:off x="0" y="494756"/>
          <a:ext cx="5334000"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5BE367-A248-41D5-862A-5D515A2FD823}">
      <dsp:nvSpPr>
        <dsp:cNvPr id="0" name=""/>
        <dsp:cNvSpPr/>
      </dsp:nvSpPr>
      <dsp:spPr>
        <a:xfrm>
          <a:off x="266700" y="51956"/>
          <a:ext cx="3733800" cy="88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800100">
            <a:lnSpc>
              <a:spcPct val="90000"/>
            </a:lnSpc>
            <a:spcBef>
              <a:spcPct val="0"/>
            </a:spcBef>
            <a:spcAft>
              <a:spcPct val="35000"/>
            </a:spcAft>
          </a:pPr>
          <a:r>
            <a:rPr lang="uk-UA" sz="1800" kern="1200" dirty="0">
              <a:solidFill>
                <a:schemeClr val="tx2">
                  <a:lumMod val="10000"/>
                </a:schemeClr>
              </a:solidFill>
              <a:hlinkClick xmlns:r="http://schemas.openxmlformats.org/officeDocument/2006/relationships" r:id="rId1" tooltip="Власне лексикологія (ще не написана)">
                <a:extLst>
                  <a:ext uri="{A12FA001-AC4F-418D-AE19-62706E023703}">
                    <ahyp:hlinkClr xmlns:ahyp="http://schemas.microsoft.com/office/drawing/2018/hyperlinkcolor" xmlns="" val="tx"/>
                  </a:ext>
                </a:extLst>
              </a:hlinkClick>
            </a:rPr>
            <a:t>власне лексикологія</a:t>
          </a:r>
          <a:r>
            <a:rPr lang="uk-UA" sz="1800" kern="1200" dirty="0">
              <a:solidFill>
                <a:schemeClr val="tx2">
                  <a:lumMod val="10000"/>
                </a:schemeClr>
              </a:solidFill>
            </a:rPr>
            <a:t> — наука про словниковий склад мови</a:t>
          </a:r>
          <a:endParaRPr lang="ru-UA" sz="1800" kern="1200" dirty="0">
            <a:solidFill>
              <a:schemeClr val="tx2">
                <a:lumMod val="10000"/>
              </a:schemeClr>
            </a:solidFill>
          </a:endParaRPr>
        </a:p>
      </dsp:txBody>
      <dsp:txXfrm>
        <a:off x="309931" y="95187"/>
        <a:ext cx="3647338" cy="799138"/>
      </dsp:txXfrm>
    </dsp:sp>
    <dsp:sp modelId="{E5346572-900F-4ED4-A570-040ABAE1192C}">
      <dsp:nvSpPr>
        <dsp:cNvPr id="0" name=""/>
        <dsp:cNvSpPr/>
      </dsp:nvSpPr>
      <dsp:spPr>
        <a:xfrm>
          <a:off x="0" y="1855556"/>
          <a:ext cx="5334000" cy="756000"/>
        </a:xfrm>
        <a:prstGeom prst="rect">
          <a:avLst/>
        </a:prstGeom>
        <a:solidFill>
          <a:schemeClr val="lt1">
            <a:alpha val="90000"/>
            <a:hueOff val="0"/>
            <a:satOff val="0"/>
            <a:lumOff val="0"/>
            <a:alphaOff val="0"/>
          </a:schemeClr>
        </a:solidFill>
        <a:ln w="12700" cap="flat" cmpd="sng" algn="ctr">
          <a:solidFill>
            <a:schemeClr val="accent5">
              <a:hueOff val="1163773"/>
              <a:satOff val="3877"/>
              <a:lumOff val="4412"/>
              <a:alphaOff val="0"/>
            </a:schemeClr>
          </a:solidFill>
          <a:prstDash val="solid"/>
        </a:ln>
        <a:effectLst/>
      </dsp:spPr>
      <dsp:style>
        <a:lnRef idx="2">
          <a:scrgbClr r="0" g="0" b="0"/>
        </a:lnRef>
        <a:fillRef idx="1">
          <a:scrgbClr r="0" g="0" b="0"/>
        </a:fillRef>
        <a:effectRef idx="0">
          <a:scrgbClr r="0" g="0" b="0"/>
        </a:effectRef>
        <a:fontRef idx="minor"/>
      </dsp:style>
    </dsp:sp>
    <dsp:sp modelId="{00E8C569-8641-4352-8D9D-DD1321CA8C82}">
      <dsp:nvSpPr>
        <dsp:cNvPr id="0" name=""/>
        <dsp:cNvSpPr/>
      </dsp:nvSpPr>
      <dsp:spPr>
        <a:xfrm>
          <a:off x="266700" y="1412756"/>
          <a:ext cx="3733800" cy="885600"/>
        </a:xfrm>
        <a:prstGeom prst="roundRect">
          <a:avLst/>
        </a:prstGeom>
        <a:solidFill>
          <a:schemeClr val="accent5">
            <a:hueOff val="1163773"/>
            <a:satOff val="3877"/>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800100">
            <a:lnSpc>
              <a:spcPct val="90000"/>
            </a:lnSpc>
            <a:spcBef>
              <a:spcPct val="0"/>
            </a:spcBef>
            <a:spcAft>
              <a:spcPct val="35000"/>
            </a:spcAft>
            <a:buSzPts val="1000"/>
            <a:buFont typeface="Symbol" panose="05050102010706020507" pitchFamily="18" charset="2"/>
            <a:buChar char=""/>
          </a:pPr>
          <a:r>
            <a:rPr lang="uk-UA" sz="1800" kern="1200" dirty="0">
              <a:solidFill>
                <a:schemeClr val="tx2">
                  <a:lumMod val="10000"/>
                </a:schemeClr>
              </a:solidFill>
              <a:hlinkClick xmlns:r="http://schemas.openxmlformats.org/officeDocument/2006/relationships" r:id="rId2" tooltip="Семасіологія">
                <a:extLst>
                  <a:ext uri="{A12FA001-AC4F-418D-AE19-62706E023703}">
                    <ahyp:hlinkClr xmlns:ahyp="http://schemas.microsoft.com/office/drawing/2018/hyperlinkcolor" xmlns="" val="tx"/>
                  </a:ext>
                </a:extLst>
              </a:hlinkClick>
            </a:rPr>
            <a:t>семасіологія</a:t>
          </a:r>
          <a:r>
            <a:rPr lang="uk-UA" sz="1800" kern="1200" dirty="0">
              <a:solidFill>
                <a:schemeClr val="tx2">
                  <a:lumMod val="10000"/>
                </a:schemeClr>
              </a:solidFill>
            </a:rPr>
            <a:t> — наука про значення слів. </a:t>
          </a:r>
          <a:endParaRPr lang="ru-UA" sz="1800" kern="1200" dirty="0">
            <a:solidFill>
              <a:schemeClr val="tx2">
                <a:lumMod val="10000"/>
              </a:schemeClr>
            </a:solidFill>
          </a:endParaRPr>
        </a:p>
      </dsp:txBody>
      <dsp:txXfrm>
        <a:off x="309931" y="1455987"/>
        <a:ext cx="3647338" cy="799138"/>
      </dsp:txXfrm>
    </dsp:sp>
    <dsp:sp modelId="{7BBAA05F-714C-45B4-9FEA-0F3A5310A8E4}">
      <dsp:nvSpPr>
        <dsp:cNvPr id="0" name=""/>
        <dsp:cNvSpPr/>
      </dsp:nvSpPr>
      <dsp:spPr>
        <a:xfrm>
          <a:off x="0" y="3216356"/>
          <a:ext cx="5334000" cy="756000"/>
        </a:xfrm>
        <a:prstGeom prst="rect">
          <a:avLst/>
        </a:prstGeom>
        <a:solidFill>
          <a:schemeClr val="lt1">
            <a:alpha val="90000"/>
            <a:hueOff val="0"/>
            <a:satOff val="0"/>
            <a:lumOff val="0"/>
            <a:alphaOff val="0"/>
          </a:schemeClr>
        </a:solidFill>
        <a:ln w="12700" cap="flat" cmpd="sng" algn="ctr">
          <a:solidFill>
            <a:schemeClr val="accent5">
              <a:hueOff val="2327545"/>
              <a:satOff val="7755"/>
              <a:lumOff val="8823"/>
              <a:alphaOff val="0"/>
            </a:schemeClr>
          </a:solidFill>
          <a:prstDash val="solid"/>
        </a:ln>
        <a:effectLst/>
      </dsp:spPr>
      <dsp:style>
        <a:lnRef idx="2">
          <a:scrgbClr r="0" g="0" b="0"/>
        </a:lnRef>
        <a:fillRef idx="1">
          <a:scrgbClr r="0" g="0" b="0"/>
        </a:fillRef>
        <a:effectRef idx="0">
          <a:scrgbClr r="0" g="0" b="0"/>
        </a:effectRef>
        <a:fontRef idx="minor"/>
      </dsp:style>
    </dsp:sp>
    <dsp:sp modelId="{EF98144B-558D-4A90-B202-D6014E1A05F6}">
      <dsp:nvSpPr>
        <dsp:cNvPr id="0" name=""/>
        <dsp:cNvSpPr/>
      </dsp:nvSpPr>
      <dsp:spPr>
        <a:xfrm>
          <a:off x="266700" y="2773556"/>
          <a:ext cx="3733800" cy="885600"/>
        </a:xfrm>
        <a:prstGeom prst="roundRect">
          <a:avLst/>
        </a:prstGeom>
        <a:solidFill>
          <a:schemeClr val="accent5">
            <a:hueOff val="2327545"/>
            <a:satOff val="7755"/>
            <a:lumOff val="8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lvl="0" algn="l" defTabSz="800100">
            <a:lnSpc>
              <a:spcPct val="90000"/>
            </a:lnSpc>
            <a:spcBef>
              <a:spcPct val="0"/>
            </a:spcBef>
            <a:spcAft>
              <a:spcPct val="35000"/>
            </a:spcAft>
          </a:pPr>
          <a:r>
            <a:rPr lang="uk-UA" sz="1800" kern="1200" dirty="0">
              <a:solidFill>
                <a:schemeClr val="tx2">
                  <a:lumMod val="10000"/>
                </a:schemeClr>
              </a:solidFill>
              <a:hlinkClick xmlns:r="http://schemas.openxmlformats.org/officeDocument/2006/relationships" r:id="rId3" tooltip="Етимологія">
                <a:extLst>
                  <a:ext uri="{A12FA001-AC4F-418D-AE19-62706E023703}">
                    <ahyp:hlinkClr xmlns:ahyp="http://schemas.microsoft.com/office/drawing/2018/hyperlinkcolor" xmlns="" val="tx"/>
                  </a:ext>
                </a:extLst>
              </a:hlinkClick>
            </a:rPr>
            <a:t>етимологія</a:t>
          </a:r>
          <a:r>
            <a:rPr lang="uk-UA" sz="1800" kern="1200" dirty="0">
              <a:solidFill>
                <a:schemeClr val="tx2">
                  <a:lumMod val="10000"/>
                </a:schemeClr>
              </a:solidFill>
            </a:rPr>
            <a:t> — наука, яка досліджує походження слів</a:t>
          </a:r>
          <a:endParaRPr lang="ru-UA" sz="1800" kern="1200" dirty="0">
            <a:solidFill>
              <a:schemeClr val="tx2">
                <a:lumMod val="10000"/>
              </a:schemeClr>
            </a:solidFill>
          </a:endParaRPr>
        </a:p>
      </dsp:txBody>
      <dsp:txXfrm>
        <a:off x="309931" y="2816787"/>
        <a:ext cx="3647338"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BF85C-3C12-4979-B7F5-5E938693A12F}">
      <dsp:nvSpPr>
        <dsp:cNvPr id="0" name=""/>
        <dsp:cNvSpPr/>
      </dsp:nvSpPr>
      <dsp:spPr>
        <a:xfrm>
          <a:off x="0" y="1964"/>
          <a:ext cx="533400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6DFA9C-D7A2-4E9A-9359-1D518389DEC7}">
      <dsp:nvSpPr>
        <dsp:cNvPr id="0" name=""/>
        <dsp:cNvSpPr/>
      </dsp:nvSpPr>
      <dsp:spPr>
        <a:xfrm>
          <a:off x="0" y="1964"/>
          <a:ext cx="1582287" cy="402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endParaRPr lang="uk-UA" sz="1600" b="1" kern="1200" dirty="0">
            <a:solidFill>
              <a:srgbClr val="FFFF00"/>
            </a:solidFill>
          </a:endParaRPr>
        </a:p>
        <a:p>
          <a:pPr lvl="0" algn="ctr" defTabSz="711200">
            <a:lnSpc>
              <a:spcPct val="90000"/>
            </a:lnSpc>
            <a:spcBef>
              <a:spcPct val="0"/>
            </a:spcBef>
            <a:spcAft>
              <a:spcPct val="35000"/>
            </a:spcAft>
          </a:pPr>
          <a:endParaRPr lang="uk-UA" sz="1600" b="1" kern="1200" dirty="0">
            <a:solidFill>
              <a:srgbClr val="FFFF00"/>
            </a:solidFill>
          </a:endParaRPr>
        </a:p>
        <a:p>
          <a:pPr lvl="0" algn="ctr" defTabSz="711200">
            <a:lnSpc>
              <a:spcPct val="90000"/>
            </a:lnSpc>
            <a:spcBef>
              <a:spcPct val="0"/>
            </a:spcBef>
            <a:spcAft>
              <a:spcPct val="35000"/>
            </a:spcAft>
          </a:pPr>
          <a:r>
            <a:rPr lang="uk-UA" sz="1600" b="1" kern="1200" dirty="0">
              <a:solidFill>
                <a:srgbClr val="FFFF00"/>
              </a:solidFill>
            </a:rPr>
            <a:t>колись (до 60-70 </a:t>
          </a:r>
          <a:r>
            <a:rPr lang="uk-UA" sz="1600" b="1" kern="1200" dirty="0" err="1">
              <a:solidFill>
                <a:srgbClr val="FFFF00"/>
              </a:solidFill>
            </a:rPr>
            <a:t>рокув</a:t>
          </a:r>
          <a:r>
            <a:rPr lang="uk-UA" sz="1600" b="1" kern="1200" dirty="0">
              <a:solidFill>
                <a:srgbClr val="FFFF00"/>
              </a:solidFill>
            </a:rPr>
            <a:t> 20 ст.) також розділи лексикології натепер вважаються в лінгвістиці окремими лінгвістичними галузями: </a:t>
          </a:r>
          <a:endParaRPr lang="ru-UA" sz="1600" b="1" kern="1200" dirty="0">
            <a:solidFill>
              <a:srgbClr val="FFFF00"/>
            </a:solidFill>
          </a:endParaRPr>
        </a:p>
      </dsp:txBody>
      <dsp:txXfrm>
        <a:off x="0" y="1964"/>
        <a:ext cx="1582287" cy="4020383"/>
      </dsp:txXfrm>
    </dsp:sp>
    <dsp:sp modelId="{F93594AF-636A-4ACD-A21C-B00331E8AA4D}">
      <dsp:nvSpPr>
        <dsp:cNvPr id="0" name=""/>
        <dsp:cNvSpPr/>
      </dsp:nvSpPr>
      <dsp:spPr>
        <a:xfrm>
          <a:off x="1652531" y="64783"/>
          <a:ext cx="3676058" cy="125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uk-UA" sz="2500" kern="1200" dirty="0">
              <a:solidFill>
                <a:schemeClr val="accent1">
                  <a:lumMod val="75000"/>
                </a:schemeClr>
              </a:solidFill>
            </a:rPr>
            <a:t>т</a:t>
          </a:r>
          <a:r>
            <a:rPr lang="uk-UA" sz="2500" u="sng" kern="1200" dirty="0">
              <a:solidFill>
                <a:schemeClr val="accent1">
                  <a:lumMod val="75000"/>
                </a:schemeClr>
              </a:solidFill>
            </a:rPr>
            <a:t>ермінологія </a:t>
          </a:r>
          <a:r>
            <a:rPr lang="uk-UA" sz="2500" kern="1200" dirty="0"/>
            <a:t>— наука про терміни та їх функціонування</a:t>
          </a:r>
          <a:endParaRPr lang="ru-UA" sz="2500" kern="1200" dirty="0"/>
        </a:p>
      </dsp:txBody>
      <dsp:txXfrm>
        <a:off x="1652531" y="64783"/>
        <a:ext cx="3676058" cy="1256369"/>
      </dsp:txXfrm>
    </dsp:sp>
    <dsp:sp modelId="{6C619238-2262-492E-B84D-247574FD81AE}">
      <dsp:nvSpPr>
        <dsp:cNvPr id="0" name=""/>
        <dsp:cNvSpPr/>
      </dsp:nvSpPr>
      <dsp:spPr>
        <a:xfrm>
          <a:off x="1582287" y="1321153"/>
          <a:ext cx="37463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D94BAD-4EA0-4FC9-9912-073CEA82B989}">
      <dsp:nvSpPr>
        <dsp:cNvPr id="0" name=""/>
        <dsp:cNvSpPr/>
      </dsp:nvSpPr>
      <dsp:spPr>
        <a:xfrm>
          <a:off x="1652531" y="1383971"/>
          <a:ext cx="3676058" cy="125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uk-UA" sz="2500" kern="1200" dirty="0">
              <a:solidFill>
                <a:schemeClr val="accent1">
                  <a:lumMod val="75000"/>
                </a:schemeClr>
              </a:solidFill>
              <a:hlinkClick xmlns:r="http://schemas.openxmlformats.org/officeDocument/2006/relationships" r:id="rId1" tooltip="Ономастика">
                <a:extLst>
                  <a:ext uri="{A12FA001-AC4F-418D-AE19-62706E023703}">
                    <ahyp:hlinkClr xmlns:ahyp="http://schemas.microsoft.com/office/drawing/2018/hyperlinkcolor" xmlns="" val="tx"/>
                  </a:ext>
                </a:extLst>
              </a:hlinkClick>
            </a:rPr>
            <a:t>ономастика</a:t>
          </a:r>
          <a:r>
            <a:rPr lang="uk-UA" sz="2500" kern="1200" dirty="0"/>
            <a:t> — наука про власні назви</a:t>
          </a:r>
          <a:endParaRPr lang="ru-UA" sz="2500" kern="1200" dirty="0"/>
        </a:p>
      </dsp:txBody>
      <dsp:txXfrm>
        <a:off x="1652531" y="1383971"/>
        <a:ext cx="3676058" cy="1256369"/>
      </dsp:txXfrm>
    </dsp:sp>
    <dsp:sp modelId="{715F72EE-EC7E-4691-B210-713904D7DCA3}">
      <dsp:nvSpPr>
        <dsp:cNvPr id="0" name=""/>
        <dsp:cNvSpPr/>
      </dsp:nvSpPr>
      <dsp:spPr>
        <a:xfrm>
          <a:off x="1582287" y="2640341"/>
          <a:ext cx="37463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5AD73-502F-4667-B5F1-0ACA312B181C}">
      <dsp:nvSpPr>
        <dsp:cNvPr id="0" name=""/>
        <dsp:cNvSpPr/>
      </dsp:nvSpPr>
      <dsp:spPr>
        <a:xfrm>
          <a:off x="1652531" y="2703159"/>
          <a:ext cx="3676058" cy="125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buSzPts val="1000"/>
            <a:buFont typeface="Symbol" panose="05050102010706020507" pitchFamily="18" charset="2"/>
            <a:buChar char=""/>
          </a:pPr>
          <a:r>
            <a:rPr lang="uk-UA" sz="2500" kern="1200" dirty="0">
              <a:hlinkClick xmlns:r="http://schemas.openxmlformats.org/officeDocument/2006/relationships" r:id="rId2" tooltip="Лексикографія"/>
            </a:rPr>
            <a:t>лексикографія</a:t>
          </a:r>
          <a:r>
            <a:rPr lang="uk-UA" sz="2500" kern="1200" dirty="0"/>
            <a:t> — наука про укладання словників</a:t>
          </a:r>
          <a:endParaRPr lang="ru-UA" sz="2500" kern="1200" dirty="0"/>
        </a:p>
      </dsp:txBody>
      <dsp:txXfrm>
        <a:off x="1652531" y="2703159"/>
        <a:ext cx="3676058" cy="1256369"/>
      </dsp:txXfrm>
    </dsp:sp>
    <dsp:sp modelId="{89FA8672-7959-4700-B54C-1700C0CC6D4A}">
      <dsp:nvSpPr>
        <dsp:cNvPr id="0" name=""/>
        <dsp:cNvSpPr/>
      </dsp:nvSpPr>
      <dsp:spPr>
        <a:xfrm>
          <a:off x="1582287" y="3959529"/>
          <a:ext cx="37463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86354-8D5A-4AF0-8D5A-FE8C02590D9C}">
      <dsp:nvSpPr>
        <dsp:cNvPr id="0" name=""/>
        <dsp:cNvSpPr/>
      </dsp:nvSpPr>
      <dsp:spPr>
        <a:xfrm>
          <a:off x="464939" y="3144"/>
          <a:ext cx="3090788" cy="1854472"/>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kern="1200" dirty="0" err="1"/>
            <a:t>Зіставне</a:t>
          </a:r>
          <a:r>
            <a:rPr lang="ru-RU" sz="2100" b="1" kern="1200" dirty="0"/>
            <a:t> </a:t>
          </a:r>
          <a:r>
            <a:rPr lang="ru-RU" sz="2100" b="1" kern="1200" dirty="0" err="1"/>
            <a:t>мовознавство</a:t>
          </a:r>
          <a:r>
            <a:rPr lang="ru-RU" sz="2100" b="1" kern="1200" dirty="0"/>
            <a:t> початку ХХІ </a:t>
          </a:r>
          <a:r>
            <a:rPr lang="ru-RU" sz="2100" b="1" kern="1200" dirty="0" err="1"/>
            <a:t>століття</a:t>
          </a:r>
          <a:r>
            <a:rPr lang="ru-RU" sz="2100" kern="1200" dirty="0"/>
            <a:t> </a:t>
          </a:r>
          <a:endParaRPr lang="ru-UA" sz="2100" kern="1200" dirty="0"/>
        </a:p>
      </dsp:txBody>
      <dsp:txXfrm>
        <a:off x="464939" y="3144"/>
        <a:ext cx="3090788" cy="1854472"/>
      </dsp:txXfrm>
    </dsp:sp>
    <dsp:sp modelId="{8D53DDF4-4FC0-4FDF-84FE-42F247D9470A}">
      <dsp:nvSpPr>
        <dsp:cNvPr id="0" name=""/>
        <dsp:cNvSpPr/>
      </dsp:nvSpPr>
      <dsp:spPr>
        <a:xfrm>
          <a:off x="3864805" y="3144"/>
          <a:ext cx="3090788" cy="1854472"/>
        </a:xfrm>
        <a:prstGeom prst="rect">
          <a:avLst/>
        </a:prstGeom>
        <a:solidFill>
          <a:schemeClr val="accent6">
            <a:alpha val="90000"/>
            <a:hueOff val="0"/>
            <a:satOff val="0"/>
            <a:lumOff val="0"/>
            <a:alphaOff val="-1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err="1"/>
            <a:t>зіставна</a:t>
          </a:r>
          <a:r>
            <a:rPr lang="ru-RU" sz="2100" kern="1200" dirty="0"/>
            <a:t> </a:t>
          </a:r>
          <a:r>
            <a:rPr lang="ru-RU" sz="2100" kern="1200" dirty="0" err="1"/>
            <a:t>лексична</a:t>
          </a:r>
          <a:r>
            <a:rPr lang="ru-RU" sz="2100" kern="1200" dirty="0"/>
            <a:t> семантика </a:t>
          </a:r>
          <a:endParaRPr lang="ru-UA" sz="2100" kern="1200" dirty="0"/>
        </a:p>
      </dsp:txBody>
      <dsp:txXfrm>
        <a:off x="3864805" y="3144"/>
        <a:ext cx="3090788" cy="1854472"/>
      </dsp:txXfrm>
    </dsp:sp>
    <dsp:sp modelId="{E7EE55FC-A4BE-46F8-B6D9-C44D48B91204}">
      <dsp:nvSpPr>
        <dsp:cNvPr id="0" name=""/>
        <dsp:cNvSpPr/>
      </dsp:nvSpPr>
      <dsp:spPr>
        <a:xfrm>
          <a:off x="7264672" y="3144"/>
          <a:ext cx="3090788" cy="1854472"/>
        </a:xfrm>
        <a:prstGeom prst="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err="1"/>
            <a:t>зіставні</a:t>
          </a:r>
          <a:r>
            <a:rPr lang="ru-RU" sz="2100" kern="1200" dirty="0"/>
            <a:t> </a:t>
          </a:r>
          <a:r>
            <a:rPr lang="ru-RU" sz="2100" kern="1200" dirty="0" err="1"/>
            <a:t>дослідження</a:t>
          </a:r>
          <a:r>
            <a:rPr lang="ru-RU" sz="2100" kern="1200" dirty="0"/>
            <a:t> </a:t>
          </a:r>
          <a:r>
            <a:rPr lang="ru-RU" sz="2100" kern="1200" dirty="0" err="1"/>
            <a:t>фразеологічних</a:t>
          </a:r>
          <a:r>
            <a:rPr lang="ru-RU" sz="2100" kern="1200" dirty="0"/>
            <a:t> </a:t>
          </a:r>
          <a:r>
            <a:rPr lang="ru-RU" sz="2100" kern="1200" dirty="0" err="1"/>
            <a:t>одиниць</a:t>
          </a:r>
          <a:r>
            <a:rPr lang="ru-RU" sz="2100" kern="1200" dirty="0"/>
            <a:t> на </a:t>
          </a:r>
          <a:r>
            <a:rPr lang="ru-RU" sz="2100" kern="1200" dirty="0" err="1"/>
            <a:t>матеріалі</a:t>
          </a:r>
          <a:r>
            <a:rPr lang="ru-RU" sz="2100" kern="1200" dirty="0"/>
            <a:t> </a:t>
          </a:r>
          <a:r>
            <a:rPr lang="ru-RU" sz="2100" kern="1200" dirty="0" err="1"/>
            <a:t>різних</a:t>
          </a:r>
          <a:r>
            <a:rPr lang="ru-RU" sz="2100" kern="1200" dirty="0"/>
            <a:t> мов</a:t>
          </a:r>
          <a:endParaRPr lang="ru-UA" sz="2100" kern="1200" dirty="0"/>
        </a:p>
      </dsp:txBody>
      <dsp:txXfrm>
        <a:off x="7264672" y="3144"/>
        <a:ext cx="3090788" cy="1854472"/>
      </dsp:txXfrm>
    </dsp:sp>
    <dsp:sp modelId="{53E76076-C4DB-4681-BC26-379948749C77}">
      <dsp:nvSpPr>
        <dsp:cNvPr id="0" name=""/>
        <dsp:cNvSpPr/>
      </dsp:nvSpPr>
      <dsp:spPr>
        <a:xfrm>
          <a:off x="2164872" y="2166695"/>
          <a:ext cx="3090788" cy="1854472"/>
        </a:xfrm>
        <a:prstGeom prst="rect">
          <a:avLst/>
        </a:prstGeom>
        <a:solidFill>
          <a:schemeClr val="accent6">
            <a:alpha val="90000"/>
            <a:hueOff val="0"/>
            <a:satOff val="0"/>
            <a:lumOff val="0"/>
            <a:alphaOff val="-3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err="1"/>
            <a:t>зіставне</a:t>
          </a:r>
          <a:r>
            <a:rPr lang="ru-RU" sz="2100" kern="1200" dirty="0"/>
            <a:t>  </a:t>
          </a:r>
          <a:r>
            <a:rPr lang="ru-RU" sz="2100" kern="1200" dirty="0" err="1"/>
            <a:t>термінознавство</a:t>
          </a:r>
          <a:r>
            <a:rPr lang="ru-RU" sz="2100" kern="1200" dirty="0"/>
            <a:t> </a:t>
          </a:r>
          <a:endParaRPr lang="ru-UA" sz="2100" kern="1200" dirty="0"/>
        </a:p>
      </dsp:txBody>
      <dsp:txXfrm>
        <a:off x="2164872" y="2166695"/>
        <a:ext cx="3090788" cy="1854472"/>
      </dsp:txXfrm>
    </dsp:sp>
    <dsp:sp modelId="{262B3232-3DA8-45C9-AD68-227C42C2A57A}">
      <dsp:nvSpPr>
        <dsp:cNvPr id="0" name=""/>
        <dsp:cNvSpPr/>
      </dsp:nvSpPr>
      <dsp:spPr>
        <a:xfrm>
          <a:off x="5564739" y="2166695"/>
          <a:ext cx="3090788" cy="1854472"/>
        </a:xfrm>
        <a:prstGeom prst="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uk-UA" sz="2100" kern="1200" dirty="0"/>
            <a:t>Теорія номінацій та вербалізація світу(</a:t>
          </a:r>
          <a:r>
            <a:rPr lang="uk-UA" sz="2100" kern="1200" dirty="0" err="1"/>
            <a:t>лінгвокультурний</a:t>
          </a:r>
          <a:r>
            <a:rPr lang="uk-UA" sz="2100" kern="1200" dirty="0"/>
            <a:t> напрям)</a:t>
          </a:r>
          <a:endParaRPr lang="ru-UA" sz="2100" kern="1200" dirty="0"/>
        </a:p>
      </dsp:txBody>
      <dsp:txXfrm>
        <a:off x="5564739" y="2166695"/>
        <a:ext cx="3090788" cy="18544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37B29-F75F-4416-8224-A69A262DA393}">
      <dsp:nvSpPr>
        <dsp:cNvPr id="0" name=""/>
        <dsp:cNvSpPr/>
      </dsp:nvSpPr>
      <dsp:spPr>
        <a:xfrm rot="16200000">
          <a:off x="1699021" y="-1699021"/>
          <a:ext cx="2012156" cy="54102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продовження  традиційних  порівняльних  студій </a:t>
          </a:r>
          <a:r>
            <a:rPr lang="uk-UA" sz="2000" kern="1200" dirty="0"/>
            <a:t>з  урахуванням новітніх  досягнень  мовознавства та нових парадигм</a:t>
          </a:r>
          <a:endParaRPr lang="ru-UA" sz="2000" kern="1200" dirty="0"/>
        </a:p>
      </dsp:txBody>
      <dsp:txXfrm rot="5400000">
        <a:off x="0" y="0"/>
        <a:ext cx="5410200" cy="1509117"/>
      </dsp:txXfrm>
    </dsp:sp>
    <dsp:sp modelId="{8F410BAF-47CB-4E36-90FB-07D1AC3B7B1B}">
      <dsp:nvSpPr>
        <dsp:cNvPr id="0" name=""/>
        <dsp:cNvSpPr/>
      </dsp:nvSpPr>
      <dsp:spPr>
        <a:xfrm>
          <a:off x="5410200" y="0"/>
          <a:ext cx="5410200" cy="2012156"/>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b="1" kern="1200" dirty="0"/>
            <a:t>розбудова  нового  напряму  лексикології в  межах  </a:t>
          </a:r>
          <a:r>
            <a:rPr lang="uk-UA" sz="2000" b="1" kern="1200" dirty="0" err="1"/>
            <a:t>когнітивно</a:t>
          </a:r>
          <a:r>
            <a:rPr lang="uk-UA" sz="2000" b="1" kern="1200" dirty="0"/>
            <a:t>-дискурсивних парадигм</a:t>
          </a:r>
          <a:endParaRPr lang="ru-UA" sz="2000" kern="1200" dirty="0"/>
        </a:p>
      </dsp:txBody>
      <dsp:txXfrm>
        <a:off x="5410200" y="0"/>
        <a:ext cx="5410200" cy="1509117"/>
      </dsp:txXfrm>
    </dsp:sp>
    <dsp:sp modelId="{A4EFE7FF-FE8E-4111-9FAA-3617365CA759}">
      <dsp:nvSpPr>
        <dsp:cNvPr id="0" name=""/>
        <dsp:cNvSpPr/>
      </dsp:nvSpPr>
      <dsp:spPr>
        <a:xfrm rot="10800000">
          <a:off x="0" y="2012156"/>
          <a:ext cx="5410200" cy="2012156"/>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err="1"/>
            <a:t>ще</a:t>
          </a:r>
          <a:r>
            <a:rPr lang="ru-RU" sz="2000" b="1" kern="1200" dirty="0"/>
            <a:t>  не  проведено  </a:t>
          </a:r>
          <a:r>
            <a:rPr lang="ru-RU" sz="2000" b="1" kern="1200" dirty="0" err="1"/>
            <a:t>вагомих</a:t>
          </a:r>
          <a:r>
            <a:rPr lang="ru-RU" sz="2000" b="1" kern="1200" dirty="0"/>
            <a:t>  </a:t>
          </a:r>
          <a:r>
            <a:rPr lang="ru-RU" sz="2000" b="1" kern="1200" dirty="0" err="1"/>
            <a:t>зіставних</a:t>
          </a:r>
          <a:r>
            <a:rPr lang="ru-RU" sz="2000" b="1" kern="1200" dirty="0"/>
            <a:t>  </a:t>
          </a:r>
          <a:r>
            <a:rPr lang="ru-RU" sz="2000" b="1" kern="1200" dirty="0" err="1"/>
            <a:t>досліджень</a:t>
          </a:r>
          <a:r>
            <a:rPr lang="ru-RU" sz="2000" b="1" kern="1200" dirty="0"/>
            <a:t>  у </a:t>
          </a:r>
          <a:r>
            <a:rPr lang="ru-RU" sz="2000" b="1" kern="1200" dirty="0" err="1"/>
            <a:t>галузі</a:t>
          </a:r>
          <a:r>
            <a:rPr lang="ru-RU" sz="2000" b="1" kern="1200" dirty="0"/>
            <a:t> </a:t>
          </a:r>
          <a:r>
            <a:rPr lang="ru-RU" sz="2000" b="1" kern="1200" dirty="0" err="1"/>
            <a:t>психолінгвістики</a:t>
          </a:r>
          <a:r>
            <a:rPr lang="ru-RU" sz="2000" b="1" kern="1200" dirty="0"/>
            <a:t> й </a:t>
          </a:r>
          <a:r>
            <a:rPr lang="ru-RU" sz="2000" b="1" kern="1200" dirty="0" err="1"/>
            <a:t>етнопсихолінгвістики</a:t>
          </a:r>
          <a:r>
            <a:rPr lang="ru-RU" sz="2000" b="1" kern="1200" dirty="0"/>
            <a:t>.</a:t>
          </a:r>
          <a:endParaRPr lang="ru-UA" sz="2000" kern="1200" dirty="0"/>
        </a:p>
      </dsp:txBody>
      <dsp:txXfrm rot="10800000">
        <a:off x="0" y="2515195"/>
        <a:ext cx="5410200" cy="1509117"/>
      </dsp:txXfrm>
    </dsp:sp>
    <dsp:sp modelId="{463E6F3A-F6EA-4E2D-B052-4ECC43617A07}">
      <dsp:nvSpPr>
        <dsp:cNvPr id="0" name=""/>
        <dsp:cNvSpPr/>
      </dsp:nvSpPr>
      <dsp:spPr>
        <a:xfrm rot="5400000">
          <a:off x="7109221" y="313134"/>
          <a:ext cx="2012156" cy="54102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err="1"/>
            <a:t>актуальним</a:t>
          </a:r>
          <a:r>
            <a:rPr lang="ru-RU" sz="2000" b="1" kern="1200" dirty="0"/>
            <a:t>  є  </a:t>
          </a:r>
          <a:r>
            <a:rPr lang="ru-RU" sz="2000" b="1" kern="1200" dirty="0" err="1"/>
            <a:t>також</a:t>
          </a:r>
          <a:r>
            <a:rPr lang="ru-RU" sz="2000" b="1" kern="1200" dirty="0"/>
            <a:t>  </a:t>
          </a:r>
          <a:r>
            <a:rPr lang="ru-RU" sz="2000" b="1" kern="1200" dirty="0" err="1"/>
            <a:t>відтворення</a:t>
          </a:r>
          <a:r>
            <a:rPr lang="ru-RU" sz="2000" b="1" kern="1200" dirty="0"/>
            <a:t>  </a:t>
          </a:r>
          <a:r>
            <a:rPr lang="ru-RU" sz="2000" b="1" kern="1200" dirty="0" err="1"/>
            <a:t>особливостей</a:t>
          </a:r>
          <a:r>
            <a:rPr lang="ru-RU" sz="2000" b="1" kern="1200" dirty="0"/>
            <a:t>  </a:t>
          </a:r>
          <a:r>
            <a:rPr lang="ru-RU" sz="2000" b="1" kern="1200" dirty="0" err="1"/>
            <a:t>національних</a:t>
          </a:r>
          <a:r>
            <a:rPr lang="ru-RU" sz="2000" b="1" kern="1200" dirty="0"/>
            <a:t>,  </a:t>
          </a:r>
          <a:r>
            <a:rPr lang="ru-RU" sz="2000" b="1" kern="1200" dirty="0" err="1"/>
            <a:t>вікових</a:t>
          </a:r>
          <a:r>
            <a:rPr lang="ru-RU" sz="2000" b="1" kern="1200" dirty="0"/>
            <a:t>,  </a:t>
          </a:r>
          <a:r>
            <a:rPr lang="ru-RU" sz="2000" b="1" kern="1200" dirty="0" err="1"/>
            <a:t>гендерних</a:t>
          </a:r>
          <a:r>
            <a:rPr lang="ru-RU" sz="2000" b="1" kern="1200" dirty="0"/>
            <a:t>, </a:t>
          </a:r>
          <a:r>
            <a:rPr lang="ru-RU" sz="2000" b="1" kern="1200" dirty="0" err="1"/>
            <a:t>статусних</a:t>
          </a:r>
          <a:r>
            <a:rPr lang="ru-RU" sz="2000" b="1" kern="1200" dirty="0"/>
            <a:t> і </a:t>
          </a:r>
          <a:r>
            <a:rPr lang="ru-RU" sz="2000" b="1" kern="1200" dirty="0" err="1"/>
            <a:t>психологічних</a:t>
          </a:r>
          <a:r>
            <a:rPr lang="ru-RU" sz="2000" b="1" kern="1200" dirty="0"/>
            <a:t> рис </a:t>
          </a:r>
          <a:r>
            <a:rPr lang="ru-RU" sz="2000" b="1" kern="1200" dirty="0" err="1"/>
            <a:t>мовної</a:t>
          </a:r>
          <a:r>
            <a:rPr lang="ru-RU" sz="2000" b="1" kern="1200" dirty="0"/>
            <a:t> </a:t>
          </a:r>
          <a:r>
            <a:rPr lang="ru-RU" sz="2000" b="1" kern="1200" dirty="0" err="1"/>
            <a:t>особистості</a:t>
          </a:r>
          <a:r>
            <a:rPr lang="ru-RU" sz="2000" b="1" kern="1200" dirty="0"/>
            <a:t>.</a:t>
          </a:r>
          <a:r>
            <a:rPr lang="ru-RU" sz="2000" kern="1200" dirty="0"/>
            <a:t> </a:t>
          </a:r>
          <a:endParaRPr lang="ru-UA" sz="2000" kern="1200" dirty="0"/>
        </a:p>
      </dsp:txBody>
      <dsp:txXfrm rot="-5400000">
        <a:off x="5410200" y="2515195"/>
        <a:ext cx="5410200" cy="1509117"/>
      </dsp:txXfrm>
    </dsp:sp>
    <dsp:sp modelId="{A7405C6C-F32D-4FB4-9CCE-089433062AEB}">
      <dsp:nvSpPr>
        <dsp:cNvPr id="0" name=""/>
        <dsp:cNvSpPr/>
      </dsp:nvSpPr>
      <dsp:spPr>
        <a:xfrm>
          <a:off x="3787140" y="1509117"/>
          <a:ext cx="3246120" cy="1006078"/>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a:t>Завдання зіставної  лексикології</a:t>
          </a:r>
          <a:endParaRPr lang="ru-UA" sz="2000" kern="1200" dirty="0"/>
        </a:p>
      </dsp:txBody>
      <dsp:txXfrm>
        <a:off x="3836253" y="1558230"/>
        <a:ext cx="3147894" cy="9078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9C800-DBB3-46A0-B6CC-735DE16DEE11}">
      <dsp:nvSpPr>
        <dsp:cNvPr id="0" name=""/>
        <dsp:cNvSpPr/>
      </dsp:nvSpPr>
      <dsp:spPr>
        <a:xfrm>
          <a:off x="3398043" y="0"/>
          <a:ext cx="4024313" cy="4024313"/>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uk-UA" sz="2400" b="1" kern="1200" dirty="0">
              <a:solidFill>
                <a:srgbClr val="FFFF00"/>
              </a:solidFill>
            </a:rPr>
            <a:t>Львів</a:t>
          </a:r>
          <a:endParaRPr lang="ru-UA" sz="2400" b="1" kern="1200" dirty="0">
            <a:solidFill>
              <a:srgbClr val="FFFF00"/>
            </a:solidFill>
          </a:endParaRPr>
        </a:p>
      </dsp:txBody>
      <dsp:txXfrm>
        <a:off x="4847601" y="201215"/>
        <a:ext cx="1125197" cy="603646"/>
      </dsp:txXfrm>
    </dsp:sp>
    <dsp:sp modelId="{DE8776A0-B7FD-42DB-9291-CDDEEDB62793}">
      <dsp:nvSpPr>
        <dsp:cNvPr id="0" name=""/>
        <dsp:cNvSpPr/>
      </dsp:nvSpPr>
      <dsp:spPr>
        <a:xfrm>
          <a:off x="3834343" y="804733"/>
          <a:ext cx="3219450" cy="3219450"/>
        </a:xfrm>
        <a:prstGeom prst="ellipse">
          <a:avLst/>
        </a:prstGeom>
        <a:solidFill>
          <a:schemeClr val="accent1">
            <a:shade val="50000"/>
            <a:hueOff val="-40427"/>
            <a:satOff val="-4652"/>
            <a:lumOff val="224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uk-UA" sz="1800" b="1" kern="1200" dirty="0">
              <a:solidFill>
                <a:srgbClr val="FFFF00"/>
              </a:solidFill>
            </a:rPr>
            <a:t>Київ</a:t>
          </a:r>
          <a:endParaRPr lang="ru-UA" sz="1800" b="1" kern="1200" dirty="0">
            <a:solidFill>
              <a:srgbClr val="FFFF00"/>
            </a:solidFill>
          </a:endParaRPr>
        </a:p>
      </dsp:txBody>
      <dsp:txXfrm>
        <a:off x="4881469" y="997900"/>
        <a:ext cx="1125197" cy="579501"/>
      </dsp:txXfrm>
    </dsp:sp>
    <dsp:sp modelId="{4F9ADFC4-A3E1-4258-BA38-8124A3DF9F6B}">
      <dsp:nvSpPr>
        <dsp:cNvPr id="0" name=""/>
        <dsp:cNvSpPr/>
      </dsp:nvSpPr>
      <dsp:spPr>
        <a:xfrm>
          <a:off x="4202906" y="1609725"/>
          <a:ext cx="2414587" cy="2414587"/>
        </a:xfrm>
        <a:prstGeom prst="ellipse">
          <a:avLst/>
        </a:prstGeom>
        <a:solidFill>
          <a:schemeClr val="accent1">
            <a:shade val="50000"/>
            <a:hueOff val="-80854"/>
            <a:satOff val="-9303"/>
            <a:lumOff val="4491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uk-UA" sz="1600" b="1" kern="1200" dirty="0">
              <a:solidFill>
                <a:schemeClr val="bg2"/>
              </a:solidFill>
            </a:rPr>
            <a:t>Харків</a:t>
          </a:r>
          <a:endParaRPr lang="ru-UA" sz="1600" b="1" kern="1200" dirty="0">
            <a:solidFill>
              <a:schemeClr val="bg2"/>
            </a:solidFill>
          </a:endParaRPr>
        </a:p>
      </dsp:txBody>
      <dsp:txXfrm>
        <a:off x="4847601" y="1790819"/>
        <a:ext cx="1125197" cy="543282"/>
      </dsp:txXfrm>
    </dsp:sp>
    <dsp:sp modelId="{793C8151-BC5C-467D-B18C-F8CCA8AF9D53}">
      <dsp:nvSpPr>
        <dsp:cNvPr id="0" name=""/>
        <dsp:cNvSpPr/>
      </dsp:nvSpPr>
      <dsp:spPr>
        <a:xfrm>
          <a:off x="4605337" y="2414587"/>
          <a:ext cx="1609725" cy="1609725"/>
        </a:xfrm>
        <a:prstGeom prst="ellipse">
          <a:avLst/>
        </a:prstGeom>
        <a:solidFill>
          <a:schemeClr val="accent1">
            <a:shade val="50000"/>
            <a:hueOff val="-40427"/>
            <a:satOff val="-4652"/>
            <a:lumOff val="224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uk-UA" sz="1600" b="1" kern="1200" dirty="0">
              <a:solidFill>
                <a:schemeClr val="bg2"/>
              </a:solidFill>
            </a:rPr>
            <a:t>Термінологічні центри</a:t>
          </a:r>
          <a:endParaRPr lang="ru-UA" sz="1600" b="1" kern="1200" dirty="0">
            <a:solidFill>
              <a:schemeClr val="bg2"/>
            </a:solidFill>
          </a:endParaRPr>
        </a:p>
      </dsp:txBody>
      <dsp:txXfrm>
        <a:off x="4841076" y="2817019"/>
        <a:ext cx="1138247" cy="804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B8CF1-F575-44CC-8A89-FF3BC35ABE06}">
      <dsp:nvSpPr>
        <dsp:cNvPr id="0" name=""/>
        <dsp:cNvSpPr/>
      </dsp:nvSpPr>
      <dsp:spPr>
        <a:xfrm rot="5400000">
          <a:off x="4996570" y="97892"/>
          <a:ext cx="1491092" cy="1297250"/>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err="1"/>
            <a:t>Теоре</a:t>
          </a:r>
          <a:endParaRPr lang="uk-UA" sz="1600" b="1" kern="1200" dirty="0"/>
        </a:p>
        <a:p>
          <a:pPr lvl="0" algn="ctr" defTabSz="711200">
            <a:lnSpc>
              <a:spcPct val="90000"/>
            </a:lnSpc>
            <a:spcBef>
              <a:spcPct val="0"/>
            </a:spcBef>
            <a:spcAft>
              <a:spcPct val="35000"/>
            </a:spcAft>
          </a:pPr>
          <a:r>
            <a:rPr lang="uk-UA" sz="1600" b="1" kern="1200" dirty="0" err="1"/>
            <a:t>тичний</a:t>
          </a:r>
          <a:endParaRPr lang="ru-UA" sz="1600" kern="1200" dirty="0"/>
        </a:p>
      </dsp:txBody>
      <dsp:txXfrm rot="-5400000">
        <a:off x="5295646" y="233333"/>
        <a:ext cx="892940" cy="1026368"/>
      </dsp:txXfrm>
    </dsp:sp>
    <dsp:sp modelId="{ED4234BB-C04F-42A5-BEB9-6880BB295A80}">
      <dsp:nvSpPr>
        <dsp:cNvPr id="0" name=""/>
        <dsp:cNvSpPr/>
      </dsp:nvSpPr>
      <dsp:spPr>
        <a:xfrm>
          <a:off x="6430107" y="299189"/>
          <a:ext cx="1664059" cy="89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uk-UA" sz="1100" kern="1200" dirty="0"/>
            <a:t>способи і засоби творення термінів, їх синонімія</a:t>
          </a:r>
          <a:endParaRPr lang="ru-UA" sz="1100" kern="1200" dirty="0"/>
        </a:p>
      </dsp:txBody>
      <dsp:txXfrm>
        <a:off x="6430107" y="299189"/>
        <a:ext cx="1664059" cy="894655"/>
      </dsp:txXfrm>
    </dsp:sp>
    <dsp:sp modelId="{935DDBF3-2C86-451D-A5E9-312D6CC5EBA4}">
      <dsp:nvSpPr>
        <dsp:cNvPr id="0" name=""/>
        <dsp:cNvSpPr/>
      </dsp:nvSpPr>
      <dsp:spPr>
        <a:xfrm rot="5400000">
          <a:off x="3595540" y="97892"/>
          <a:ext cx="1491092" cy="1297250"/>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UA" sz="3600" kern="1200"/>
        </a:p>
      </dsp:txBody>
      <dsp:txXfrm rot="-5400000">
        <a:off x="3894616" y="233333"/>
        <a:ext cx="892940" cy="1026368"/>
      </dsp:txXfrm>
    </dsp:sp>
    <dsp:sp modelId="{9E5004B0-011C-41E9-A64B-5D1DE1DCFD81}">
      <dsp:nvSpPr>
        <dsp:cNvPr id="0" name=""/>
        <dsp:cNvSpPr/>
      </dsp:nvSpPr>
      <dsp:spPr>
        <a:xfrm rot="5400000">
          <a:off x="4293371" y="1363531"/>
          <a:ext cx="1491092" cy="1297250"/>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b="1" kern="1200" dirty="0" err="1"/>
            <a:t>Опи</a:t>
          </a:r>
          <a:endParaRPr lang="uk-UA" sz="1800" b="1" kern="1200" dirty="0"/>
        </a:p>
        <a:p>
          <a:pPr lvl="0" algn="ctr" defTabSz="800100">
            <a:lnSpc>
              <a:spcPct val="90000"/>
            </a:lnSpc>
            <a:spcBef>
              <a:spcPct val="0"/>
            </a:spcBef>
            <a:spcAft>
              <a:spcPct val="35000"/>
            </a:spcAft>
          </a:pPr>
          <a:r>
            <a:rPr lang="uk-UA" sz="1800" b="1" kern="1200" dirty="0"/>
            <a:t>сово-практичний</a:t>
          </a:r>
          <a:endParaRPr lang="ru-UA" sz="1800" kern="1200" dirty="0"/>
        </a:p>
      </dsp:txBody>
      <dsp:txXfrm rot="-5400000">
        <a:off x="4592447" y="1498972"/>
        <a:ext cx="892940" cy="1026368"/>
      </dsp:txXfrm>
    </dsp:sp>
    <dsp:sp modelId="{E4A7C5C3-C7E0-4F5E-96BC-C2B5650F2B56}">
      <dsp:nvSpPr>
        <dsp:cNvPr id="0" name=""/>
        <dsp:cNvSpPr/>
      </dsp:nvSpPr>
      <dsp:spPr>
        <a:xfrm>
          <a:off x="2726233" y="1564828"/>
          <a:ext cx="1610379" cy="89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r>
            <a:rPr lang="uk-UA" sz="1100" kern="1200" dirty="0"/>
            <a:t>Синхронне й </a:t>
          </a:r>
          <a:r>
            <a:rPr lang="uk-UA" sz="1100" kern="1200" dirty="0" err="1"/>
            <a:t>діахронне</a:t>
          </a:r>
          <a:r>
            <a:rPr lang="uk-UA" sz="1100" kern="1200" dirty="0"/>
            <a:t> функціювання тих чи тих терміносистем </a:t>
          </a:r>
          <a:endParaRPr lang="ru-UA" sz="1100" kern="1200" dirty="0"/>
        </a:p>
      </dsp:txBody>
      <dsp:txXfrm>
        <a:off x="2726233" y="1564828"/>
        <a:ext cx="1610379" cy="894655"/>
      </dsp:txXfrm>
    </dsp:sp>
    <dsp:sp modelId="{EA8D3EF0-78F1-460B-B1D9-A35411608A1D}">
      <dsp:nvSpPr>
        <dsp:cNvPr id="0" name=""/>
        <dsp:cNvSpPr/>
      </dsp:nvSpPr>
      <dsp:spPr>
        <a:xfrm rot="5400000">
          <a:off x="5694402" y="1363531"/>
          <a:ext cx="1491092" cy="1297250"/>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UA" sz="3600" kern="1200"/>
        </a:p>
      </dsp:txBody>
      <dsp:txXfrm rot="-5400000">
        <a:off x="5993478" y="1498972"/>
        <a:ext cx="892940" cy="1026368"/>
      </dsp:txXfrm>
    </dsp:sp>
    <dsp:sp modelId="{D1E7D15A-FB2C-41C0-8A1A-32AC4509E205}">
      <dsp:nvSpPr>
        <dsp:cNvPr id="0" name=""/>
        <dsp:cNvSpPr/>
      </dsp:nvSpPr>
      <dsp:spPr>
        <a:xfrm rot="5400000">
          <a:off x="4996570" y="2629170"/>
          <a:ext cx="1491092" cy="1297250"/>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uk-UA" sz="1100" b="1" kern="1200" dirty="0"/>
            <a:t>Уніфікація, стандартизація і </a:t>
          </a:r>
          <a:r>
            <a:rPr lang="uk-UA" sz="1100" b="1" kern="1200" dirty="0" err="1"/>
            <a:t>термінографія</a:t>
          </a:r>
          <a:endParaRPr lang="ru-UA" sz="1100" kern="1200" dirty="0"/>
        </a:p>
      </dsp:txBody>
      <dsp:txXfrm rot="-5400000">
        <a:off x="5295646" y="2764611"/>
        <a:ext cx="892940" cy="1026368"/>
      </dsp:txXfrm>
    </dsp:sp>
    <dsp:sp modelId="{0E778C6D-5872-4C8B-80EF-4D3424E178B1}">
      <dsp:nvSpPr>
        <dsp:cNvPr id="0" name=""/>
        <dsp:cNvSpPr/>
      </dsp:nvSpPr>
      <dsp:spPr>
        <a:xfrm>
          <a:off x="6430107" y="2830468"/>
          <a:ext cx="1664059" cy="89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uk-UA" sz="1100" kern="1200" dirty="0"/>
            <a:t>Створення якісних словників</a:t>
          </a:r>
          <a:endParaRPr lang="ru-UA" sz="1100" kern="1200" dirty="0"/>
        </a:p>
      </dsp:txBody>
      <dsp:txXfrm>
        <a:off x="6430107" y="2830468"/>
        <a:ext cx="1664059" cy="894655"/>
      </dsp:txXfrm>
    </dsp:sp>
    <dsp:sp modelId="{13C67FC5-8522-443C-B4F4-12D8637FA2CF}">
      <dsp:nvSpPr>
        <dsp:cNvPr id="0" name=""/>
        <dsp:cNvSpPr/>
      </dsp:nvSpPr>
      <dsp:spPr>
        <a:xfrm rot="5400000">
          <a:off x="3595540" y="2629170"/>
          <a:ext cx="1491092" cy="1297250"/>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UA" sz="3600" kern="1200"/>
        </a:p>
      </dsp:txBody>
      <dsp:txXfrm rot="-5400000">
        <a:off x="3894616" y="2764611"/>
        <a:ext cx="892940" cy="10263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1-04-05T13:46:42.507"/>
    </inkml:context>
    <inkml:brush xml:id="br0">
      <inkml:brushProperty name="width" value="0.05292" units="cm"/>
      <inkml:brushProperty name="height" value="0.05292" units="cm"/>
      <inkml:brushProperty name="color" value="#FF0000"/>
    </inkml:brush>
  </inkml:definitions>
  <inkml:trace contextRef="#ctx0" brushRef="#br0">6325 9004 0,'-49'0'172,"-51"0"-172,1 0 15,0 0-15,-75 0 16,-446-25 15,397 25-15,49 25-1,1 25 1,49 24 0,74 1-1,0-51-15,1 26 16,-1 0-16,-24-1 15,-1 50 1,-24 1-16,50-76 16,-26 76-1,-49 48 1,-74 175 15,148-224-15,-24 100-1,24-75 1,50-50-16,-50 50 16,50-50-1,0 26-15,0-51 16,0 50-16,0 50 16,0-74-16,0 24 15,25 0 1,50 25 15,-1-25-15,125 1 15,-1 24-15,-49-50-1,-75-49-15,25 24 16,-49 1-16,49 0 15,0-1-15,-24 1 16,24 0 0,-49-26-1,198 51 1,-149-26 0,75-49-1,272 75 32,-247-50-31,24 24-1,-124 1-15,50-1 16,24-24-16,-73 25 0,48-1 16,249-24-1,75 50 1,-1-75-1,25 0 1,-99 0 0,-124 0-1,0 0 1,223 0 31,-298 0-47,273 0 15,-173 0-15,0 0 16,322 0 0,-198 0-1,-150 0 1,-197-25 0,-50 25-1,-1-25 1,1 0-1,0-49 1,124-273 15,-75 198-31,-49 0 16,25 25-16,24-25 16,-24 0-16,-1-99 31,-24-49-16,-25-1 1,0 149 0,-25-25-1,-49-49 1,-75-50 0,-25 75-1,50 74-15,-49-50 16,24 75-16,-546-273 31,373 198-15,49 25-1,-74-24 1,148 98 15,-24 26-15,-25-1-1,-50 1 1,1 49 0,24 0-16,50 0 15,-25 0-15,49 0 0,1 0 16,-373 0 15,373 0-15,99 0-1,-25 0 1,-100 74 0,51-24-1,-150 24 1,-173 75 15,-99 24-15,322-73-16,75-75 15,-1 49-15,-49-49 0,-50 0 16,-272 148 0,-125 26 15,621-175-15,49 26-1,-24-50 79</inkml:trace>
  <inkml:trace contextRef="#ctx0" brushRef="#br0" timeOffset="55367.9947">5259 9847 0,'24'0'93,"-24"25"-77,25 50 0,0-1-16,-25-24 15,50 74 1,-1 49 0,1-49-1,-50-74 16,25-50 32,-1-50-32,-24 1-15,0 24-16,25-25 15,25-74 1,-1-49 0,100-1-1,-49 0 1,-1 50 15,-50 75-15,-24 49-1,0-25-15,-25 0 16</inkml:trace>
  <inkml:trace contextRef="#ctx0" brushRef="#br0" timeOffset="67944.0017">9500 9525 0,'-25'0'0,"1"0"63,-1 0-32,25 25 0,0 24-31,0-24 16,0 25-1,-25-25 1,25 74 0,0-50-1,0 1 1,0-25-1,0 198 32,0-198-47,50 49 16,-50-49-16,0 0 16,0 0-1,24 0 251,1-25-188,25-25-62,-1 0-1,-24-25-15,0 26 16,25-26-16,-1 25 31,1-24-15,-1 24-1,-24-50 1,25 26 0,-25 24-1,-1 0 1,1 0-16,0 0 15,0 1 1,25-51 0,-26 26-1,-24 24 1</inkml:trace>
  <inkml:trace contextRef="#ctx0" brushRef="#br0" timeOffset="83135.3921">16346 9500 0,'-25'0'110,"25"25"-95,0 25 1,0-26-16,0 26 15,0-25 1,0 24 0,0 26-1,25-1-15,-25-49 16,0 0-16,25 24 0,-25 1 16,25-25-1,-25 0 1,0 0 109,25-25-110,49 0-15,25-50 16,125-74 0,-1 49-1,-25-49 1,-24 25 0,-75 25-1,-74 49 1</inkml:trace>
  <inkml:trace contextRef="#ctx0" brushRef="#br0" timeOffset="119791.3594">21779 9575 0,'0'-25'156,"24"25"-78,26 0-78,-50 25 16,50 24-16,49 26 15,-50 24 1,-24-25-1,25 50 1,-25-49 15,24 24-15,-24-74 0,-25 0 46,50-25 1,-1-25-63,1-25 15,-25 25 1,-1-24-16,26-1 15,49-99 1,-24 75 15,-1-1-31,-49 26 16,25 24-16,24-25 0,0 1 16,50-1-1,-24-24 16,-100 49-15</inkml:trace>
  <inkml:trace contextRef="#ctx0" brushRef="#br0" timeOffset="188374.479">27856 9327 0,'24'0'203,"1"0"-140,0 0-48,25 0 1,-26 0 0,1 49-1,0-49-15,74 25 16,75 25 15,-124-50-15,-1 24-1,1-24-15,-1 0 16,1 25-16,74 25 16,-99-25-1,0-25-15,-1 0 16,26 24-1,24 26 1,-24-25 0,24 24-1,-49-24 1,99 99 15,-99-74-31,0-1 16,0-24-1,24 25 1,-24 0 0,0-1-1,0 1 1,24 74 0,1-25-1,0 0 1,-26 0-1,26-49 1,-50-25 0,0 0-16,25 74 31,-25-50-15,25 1-16,-25 49 15,24 25 1,-24-24-1,0-1 17,0 25-17,0-50 1,0 75 0,0-50-1,0-24 1,0-51-16,-24 125 31,-1-99-15,25-1-16,-25 26 15,-49 49 1,24-50 0,-74 100-1,0-50 1,-25-25-1,50-49 17,-50 24-17,99-49-15,1 25 16,-1-50-16,-99 74 31,25-24-15,-24-1-1,-76 1 1,-98 49 0,-1 0-1,51-74 1,-1 50 0,49-51-1,-73 76 1,173-100-1,25 24-15,-50-24 16,49 25-16,-247-25 31,74 0-15,25 0 0,0 0-1,-49 0 1,24 0-1,0 0 1,74 0 0,26 0-1,74-49-15,24 49 16,26 0 0,-75-25-16,0 25 15,-124-75 32,148 75-31,26 0-1,-1-24 1,1-1 0,0 25-1,49-25 1,-25 0-1,25 25 17,-49 0-17,-75 0 17,50 0-17,74 0 16,0 0-15,1 0 484,-1 0-469,-25 0-15,-74-25 0,0-74-1,-25 25 1,149 49-16,-49 0 15,24-25-15,0 1 16,0-1-16,-74-99 16,25-49-1,24 0 1,0-26 15,1 75-15,-26-24-1,1-224 17,49 50-17,0 99 1,1 74-16,24 25 16,0 0-16,0 25 15,0-24-15,0-51 16,0 25-1,49 50 1,-24 50 0,25-25-1,24 0 1,75-50 15,0 25-15,545-372 15,-570 421-15,-25 1-16,125-1 15,-175 75-15,-24-24 16,49-1 0,1 25-1,123 0 1,174 0-1,199 49 1,-50 1 0,-75 0-1,-173-50 32,-223 0 0,49 0-31,25 0-16,50 0 15,297 74 1,0-24 0,50 24-1,25-24 1,-249 24-1,-173-74-15,-24 0 16,-26 0-16,-24 0 16,49 0 15,75 50-15,-26-1-1,-48-24 1,-1 25-1,-50-25 1,1-1 0,-25 1-1,0 0 17</inkml:trace>
  <inkml:trace contextRef="#ctx0" brushRef="#br0" timeOffset="212814.7368">4589 14486 0,'25'-25'140,"24"25"-124,-24 50 0,25-1-16,-26 1 15,1 0 1,25-1-1,-25 1 1,0-25 0,-1-1-1,26 51 17,-25-50-17,24-1 1,26 26-1,-26-75 157,1 0-156,24-49-16,1-25 16,-26 24-16,51 1 15,48-25-15,-98 74 16,49-74-16,1 24 15,-51 50-15,26-49 16,-51 74 0,-24-25 15,0 0 47</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4/5/2021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4/5/2021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4/5/2021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8.xml"/><Relationship Id="rId7"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14.png"/><Relationship Id="rId5" Type="http://schemas.openxmlformats.org/officeDocument/2006/relationships/diagramColors" Target="../diagrams/colors8.xml"/><Relationship Id="rId10" Type="http://schemas.openxmlformats.org/officeDocument/2006/relationships/image" Target="../media/image13.png"/><Relationship Id="rId4" Type="http://schemas.openxmlformats.org/officeDocument/2006/relationships/diagramQuickStyle" Target="../diagrams/quickStyle8.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0.xml"/><Relationship Id="rId7" Type="http://schemas.openxmlformats.org/officeDocument/2006/relationships/image" Target="../media/image2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19.png"/><Relationship Id="rId4" Type="http://schemas.openxmlformats.org/officeDocument/2006/relationships/diagramQuickStyle" Target="../diagrams/quickStyle10.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uk.wikipedia.org/wiki/%D0%9A%D0%BE%D0%BD%D1%82%D0%B5%D0%BA%D1%81%D1%8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Layout" Target="../diagrams/layout1.xml"/><Relationship Id="rId7" Type="http://schemas.openxmlformats.org/officeDocument/2006/relationships/customXml" Target="../ink/ink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20E6D5-02DE-4852-B3F6-18B3EB6A7BD8}"/>
              </a:ext>
            </a:extLst>
          </p:cNvPr>
          <p:cNvSpPr>
            <a:spLocks noGrp="1"/>
          </p:cNvSpPr>
          <p:nvPr>
            <p:ph type="ctrTitle"/>
          </p:nvPr>
        </p:nvSpPr>
        <p:spPr>
          <a:xfrm>
            <a:off x="1371600" y="796240"/>
            <a:ext cx="9448800" cy="1825096"/>
          </a:xfrm>
        </p:spPr>
        <p:txBody>
          <a:bodyPr>
            <a:normAutofit fontScale="90000"/>
          </a:bodyPr>
          <a:lstStyle/>
          <a:p>
            <a:pPr algn="ctr"/>
            <a:r>
              <a:rPr lang="uk-UA" sz="4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ТЕМА</a:t>
            </a:r>
            <a:r>
              <a:rPr lang="ru-RU" sz="4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uk-UA" sz="4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r>
            <a:br>
              <a:rPr lang="uk-UA" sz="4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br>
            <a:r>
              <a:rPr lang="uk-UA" sz="4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Досягнення і проблеми в галузі сучасної лексикології</a:t>
            </a:r>
            <a:r>
              <a:rPr lang="ru-UA" sz="1800" dirty="0">
                <a:effectLst/>
                <a:latin typeface="Calibri" panose="020F0502020204030204" pitchFamily="34" charset="0"/>
                <a:ea typeface="Times New Roman" panose="02020603050405020304" pitchFamily="18" charset="0"/>
                <a:cs typeface="Times New Roman" panose="02020603050405020304" pitchFamily="18" charset="0"/>
              </a:rPr>
              <a:t/>
            </a:r>
            <a:br>
              <a:rPr lang="ru-UA"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UA" dirty="0"/>
          </a:p>
        </p:txBody>
      </p:sp>
      <p:sp>
        <p:nvSpPr>
          <p:cNvPr id="3" name="Подзаголовок 2">
            <a:extLst>
              <a:ext uri="{FF2B5EF4-FFF2-40B4-BE49-F238E27FC236}">
                <a16:creationId xmlns:a16="http://schemas.microsoft.com/office/drawing/2014/main" id="{D236F292-7CBB-42F6-9D15-5F54B6D50259}"/>
              </a:ext>
            </a:extLst>
          </p:cNvPr>
          <p:cNvSpPr>
            <a:spLocks noGrp="1"/>
          </p:cNvSpPr>
          <p:nvPr>
            <p:ph type="subTitle" idx="1"/>
          </p:nvPr>
        </p:nvSpPr>
        <p:spPr>
          <a:xfrm>
            <a:off x="318052" y="2040835"/>
            <a:ext cx="10502348" cy="4505739"/>
          </a:xfrm>
        </p:spPr>
        <p:txBody>
          <a:bodyPr>
            <a:normAutofit/>
          </a:bodyPr>
          <a:lstStyle/>
          <a:p>
            <a:pPr algn="just">
              <a:lnSpc>
                <a:spcPct val="150000"/>
              </a:lnSpc>
              <a:spcAft>
                <a:spcPts val="1000"/>
              </a:spcAft>
            </a:pPr>
            <a:r>
              <a:rPr lang="uk-UA" sz="44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U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UA" dirty="0"/>
          </a:p>
        </p:txBody>
      </p:sp>
      <p:pic>
        <p:nvPicPr>
          <p:cNvPr id="4" name="Рисунок 3">
            <a:extLst>
              <a:ext uri="{FF2B5EF4-FFF2-40B4-BE49-F238E27FC236}">
                <a16:creationId xmlns:a16="http://schemas.microsoft.com/office/drawing/2014/main" id="{8DF3639B-CF37-46AD-8587-473B13A3C50F}"/>
              </a:ext>
            </a:extLst>
          </p:cNvPr>
          <p:cNvPicPr>
            <a:picLocks noChangeAspect="1"/>
          </p:cNvPicPr>
          <p:nvPr/>
        </p:nvPicPr>
        <p:blipFill>
          <a:blip r:embed="rId2"/>
          <a:stretch>
            <a:fillRect/>
          </a:stretch>
        </p:blipFill>
        <p:spPr>
          <a:xfrm>
            <a:off x="4982963" y="2064407"/>
            <a:ext cx="2950720" cy="3603048"/>
          </a:xfrm>
          <a:prstGeom prst="rect">
            <a:avLst/>
          </a:prstGeom>
        </p:spPr>
      </p:pic>
      <p:pic>
        <p:nvPicPr>
          <p:cNvPr id="5" name="Рисунок 4">
            <a:extLst>
              <a:ext uri="{FF2B5EF4-FFF2-40B4-BE49-F238E27FC236}">
                <a16:creationId xmlns:a16="http://schemas.microsoft.com/office/drawing/2014/main" id="{D08E44DF-5996-4E76-97B1-B9081B12FE3D}"/>
              </a:ext>
            </a:extLst>
          </p:cNvPr>
          <p:cNvPicPr>
            <a:picLocks noChangeAspect="1"/>
          </p:cNvPicPr>
          <p:nvPr/>
        </p:nvPicPr>
        <p:blipFill>
          <a:blip r:embed="rId3"/>
          <a:stretch>
            <a:fillRect/>
          </a:stretch>
        </p:blipFill>
        <p:spPr>
          <a:xfrm rot="20649171">
            <a:off x="782865" y="2040835"/>
            <a:ext cx="1902117" cy="2633700"/>
          </a:xfrm>
          <a:prstGeom prst="rect">
            <a:avLst/>
          </a:prstGeom>
        </p:spPr>
      </p:pic>
      <p:pic>
        <p:nvPicPr>
          <p:cNvPr id="6" name="Рисунок 5">
            <a:extLst>
              <a:ext uri="{FF2B5EF4-FFF2-40B4-BE49-F238E27FC236}">
                <a16:creationId xmlns:a16="http://schemas.microsoft.com/office/drawing/2014/main" id="{AB520C71-05AD-4970-8955-60B20E1BCBDA}"/>
              </a:ext>
            </a:extLst>
          </p:cNvPr>
          <p:cNvPicPr>
            <a:picLocks noChangeAspect="1"/>
          </p:cNvPicPr>
          <p:nvPr/>
        </p:nvPicPr>
        <p:blipFill>
          <a:blip r:embed="rId4"/>
          <a:stretch>
            <a:fillRect/>
          </a:stretch>
        </p:blipFill>
        <p:spPr>
          <a:xfrm rot="883413">
            <a:off x="3131172" y="3540743"/>
            <a:ext cx="1780794" cy="2633700"/>
          </a:xfrm>
          <a:prstGeom prst="rect">
            <a:avLst/>
          </a:prstGeom>
        </p:spPr>
      </p:pic>
      <p:pic>
        <p:nvPicPr>
          <p:cNvPr id="7" name="Рисунок 6"/>
          <p:cNvPicPr>
            <a:picLocks noChangeAspect="1"/>
          </p:cNvPicPr>
          <p:nvPr/>
        </p:nvPicPr>
        <p:blipFill>
          <a:blip r:embed="rId5"/>
          <a:stretch>
            <a:fillRect/>
          </a:stretch>
        </p:blipFill>
        <p:spPr>
          <a:xfrm rot="858976">
            <a:off x="7632174" y="3766747"/>
            <a:ext cx="2011681" cy="3017522"/>
          </a:xfrm>
          <a:prstGeom prst="rect">
            <a:avLst/>
          </a:prstGeom>
        </p:spPr>
      </p:pic>
      <p:pic>
        <p:nvPicPr>
          <p:cNvPr id="8" name="Рисунок 7"/>
          <p:cNvPicPr>
            <a:picLocks noChangeAspect="1"/>
          </p:cNvPicPr>
          <p:nvPr/>
        </p:nvPicPr>
        <p:blipFill>
          <a:blip r:embed="rId6"/>
          <a:stretch>
            <a:fillRect/>
          </a:stretch>
        </p:blipFill>
        <p:spPr>
          <a:xfrm rot="20727562">
            <a:off x="9810751" y="1980381"/>
            <a:ext cx="2019300" cy="2857500"/>
          </a:xfrm>
          <a:prstGeom prst="rect">
            <a:avLst/>
          </a:prstGeom>
        </p:spPr>
      </p:pic>
    </p:spTree>
    <p:extLst>
      <p:ext uri="{BB962C8B-B14F-4D97-AF65-F5344CB8AC3E}">
        <p14:creationId xmlns:p14="http://schemas.microsoft.com/office/powerpoint/2010/main" val="654564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643050-347D-4D3D-9895-E44F0304E5E0}"/>
              </a:ext>
            </a:extLst>
          </p:cNvPr>
          <p:cNvSpPr>
            <a:spLocks noGrp="1"/>
          </p:cNvSpPr>
          <p:nvPr>
            <p:ph type="title"/>
          </p:nvPr>
        </p:nvSpPr>
        <p:spPr>
          <a:xfrm>
            <a:off x="463826" y="764373"/>
            <a:ext cx="11042374" cy="680114"/>
          </a:xfrm>
        </p:spPr>
        <p:txBody>
          <a:bodyPr/>
          <a:lstStyle/>
          <a:p>
            <a:pPr algn="l"/>
            <a:r>
              <a:rPr lang="ru-RU" sz="1800" b="1" dirty="0">
                <a:solidFill>
                  <a:srgbClr val="FFFF00"/>
                </a:solidFill>
                <a:effectLst/>
                <a:latin typeface="Times New Roman" panose="02020603050405020304" pitchFamily="18" charset="0"/>
                <a:ea typeface="Times New Roman" panose="02020603050405020304" pitchFamily="18" charset="0"/>
              </a:rPr>
              <a:t>2.2. </a:t>
            </a:r>
            <a:r>
              <a:rPr lang="ru-RU" sz="1800" b="1" dirty="0" err="1">
                <a:solidFill>
                  <a:srgbClr val="FFFF00"/>
                </a:solidFill>
                <a:effectLst/>
                <a:latin typeface="Times New Roman" panose="02020603050405020304" pitchFamily="18" charset="0"/>
                <a:ea typeface="Times New Roman" panose="02020603050405020304" pitchFamily="18" charset="0"/>
              </a:rPr>
              <a:t>Досягнення</a:t>
            </a:r>
            <a:r>
              <a:rPr lang="ru-RU" sz="1800" b="1" dirty="0">
                <a:solidFill>
                  <a:srgbClr val="FFFF00"/>
                </a:solidFill>
                <a:effectLst/>
                <a:latin typeface="Times New Roman" panose="02020603050405020304" pitchFamily="18" charset="0"/>
                <a:ea typeface="Times New Roman" panose="02020603050405020304" pitchFamily="18" charset="0"/>
              </a:rPr>
              <a:t> і </a:t>
            </a:r>
            <a:r>
              <a:rPr lang="ru-RU" sz="1800" b="1" dirty="0" err="1">
                <a:solidFill>
                  <a:srgbClr val="FFFF00"/>
                </a:solidFill>
                <a:effectLst/>
                <a:latin typeface="Times New Roman" panose="02020603050405020304" pitchFamily="18" charset="0"/>
                <a:ea typeface="Times New Roman" panose="02020603050405020304" pitchFamily="18" charset="0"/>
              </a:rPr>
              <a:t>перспективи</a:t>
            </a:r>
            <a:r>
              <a:rPr lang="ru-RU" sz="1800" b="1" dirty="0">
                <a:solidFill>
                  <a:srgbClr val="FFFF00"/>
                </a:solidFill>
                <a:effectLst/>
                <a:latin typeface="Times New Roman" panose="02020603050405020304" pitchFamily="18" charset="0"/>
                <a:ea typeface="Times New Roman" panose="02020603050405020304" pitchFamily="18" charset="0"/>
              </a:rPr>
              <a:t> </a:t>
            </a:r>
            <a:r>
              <a:rPr lang="ru-RU" sz="1800" b="1" dirty="0" err="1">
                <a:solidFill>
                  <a:srgbClr val="FFFF00"/>
                </a:solidFill>
                <a:effectLst/>
                <a:latin typeface="Times New Roman" panose="02020603050405020304" pitchFamily="18" charset="0"/>
                <a:ea typeface="Times New Roman" panose="02020603050405020304" pitchFamily="18" charset="0"/>
              </a:rPr>
              <a:t>українського</a:t>
            </a:r>
            <a:r>
              <a:rPr lang="ru-RU" sz="1800" b="1" dirty="0">
                <a:solidFill>
                  <a:srgbClr val="FFFF00"/>
                </a:solidFill>
                <a:effectLst/>
                <a:latin typeface="Times New Roman" panose="02020603050405020304" pitchFamily="18" charset="0"/>
                <a:ea typeface="Times New Roman" panose="02020603050405020304" pitchFamily="18" charset="0"/>
              </a:rPr>
              <a:t> </a:t>
            </a:r>
            <a:r>
              <a:rPr lang="ru-RU" sz="1800" b="1" dirty="0" err="1">
                <a:solidFill>
                  <a:srgbClr val="FFFF00"/>
                </a:solidFill>
                <a:effectLst/>
                <a:latin typeface="Times New Roman" panose="02020603050405020304" pitchFamily="18" charset="0"/>
                <a:ea typeface="Times New Roman" panose="02020603050405020304" pitchFamily="18" charset="0"/>
              </a:rPr>
              <a:t>термінознавства</a:t>
            </a:r>
            <a:endParaRPr lang="ru-UA" dirty="0">
              <a:solidFill>
                <a:srgbClr val="FFFF00"/>
              </a:solidFill>
            </a:endParaRPr>
          </a:p>
        </p:txBody>
      </p:sp>
      <p:graphicFrame>
        <p:nvGraphicFramePr>
          <p:cNvPr id="8" name="Объект 7">
            <a:extLst>
              <a:ext uri="{FF2B5EF4-FFF2-40B4-BE49-F238E27FC236}">
                <a16:creationId xmlns:a16="http://schemas.microsoft.com/office/drawing/2014/main" id="{E81248EA-9B05-4452-B092-3F0C16B8E012}"/>
              </a:ext>
            </a:extLst>
          </p:cNvPr>
          <p:cNvGraphicFramePr>
            <a:graphicFrameLocks noGrp="1"/>
          </p:cNvGraphicFramePr>
          <p:nvPr>
            <p:ph idx="1"/>
            <p:extLst>
              <p:ext uri="{D42A27DB-BD31-4B8C-83A1-F6EECF244321}">
                <p14:modId xmlns:p14="http://schemas.microsoft.com/office/powerpoint/2010/main" val="908634466"/>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a:picLocks noChangeAspect="1"/>
          </p:cNvPicPr>
          <p:nvPr/>
        </p:nvPicPr>
        <p:blipFill>
          <a:blip r:embed="rId7"/>
          <a:stretch>
            <a:fillRect/>
          </a:stretch>
        </p:blipFill>
        <p:spPr>
          <a:xfrm>
            <a:off x="8112142" y="1444487"/>
            <a:ext cx="2362200" cy="3350638"/>
          </a:xfrm>
          <a:prstGeom prst="rect">
            <a:avLst/>
          </a:prstGeom>
        </p:spPr>
      </p:pic>
      <p:pic>
        <p:nvPicPr>
          <p:cNvPr id="4" name="Рисунок 3"/>
          <p:cNvPicPr>
            <a:picLocks noChangeAspect="1"/>
          </p:cNvPicPr>
          <p:nvPr/>
        </p:nvPicPr>
        <p:blipFill>
          <a:blip r:embed="rId8"/>
          <a:stretch>
            <a:fillRect/>
          </a:stretch>
        </p:blipFill>
        <p:spPr>
          <a:xfrm>
            <a:off x="251684" y="1444487"/>
            <a:ext cx="2056087" cy="2805702"/>
          </a:xfrm>
          <a:prstGeom prst="rect">
            <a:avLst/>
          </a:prstGeom>
        </p:spPr>
      </p:pic>
      <p:pic>
        <p:nvPicPr>
          <p:cNvPr id="5" name="Рисунок 4"/>
          <p:cNvPicPr>
            <a:picLocks noChangeAspect="1"/>
          </p:cNvPicPr>
          <p:nvPr/>
        </p:nvPicPr>
        <p:blipFill>
          <a:blip r:embed="rId9"/>
          <a:stretch>
            <a:fillRect/>
          </a:stretch>
        </p:blipFill>
        <p:spPr>
          <a:xfrm>
            <a:off x="685800" y="3375661"/>
            <a:ext cx="2297912" cy="3247932"/>
          </a:xfrm>
          <a:prstGeom prst="rect">
            <a:avLst/>
          </a:prstGeom>
        </p:spPr>
      </p:pic>
      <p:pic>
        <p:nvPicPr>
          <p:cNvPr id="6" name="Рисунок 5"/>
          <p:cNvPicPr>
            <a:picLocks noChangeAspect="1"/>
          </p:cNvPicPr>
          <p:nvPr/>
        </p:nvPicPr>
        <p:blipFill>
          <a:blip r:embed="rId10"/>
          <a:stretch>
            <a:fillRect/>
          </a:stretch>
        </p:blipFill>
        <p:spPr>
          <a:xfrm>
            <a:off x="10066683" y="691042"/>
            <a:ext cx="1935798" cy="3005766"/>
          </a:xfrm>
          <a:prstGeom prst="rect">
            <a:avLst/>
          </a:prstGeom>
        </p:spPr>
      </p:pic>
      <p:pic>
        <p:nvPicPr>
          <p:cNvPr id="7" name="Рисунок 6"/>
          <p:cNvPicPr>
            <a:picLocks noChangeAspect="1"/>
          </p:cNvPicPr>
          <p:nvPr/>
        </p:nvPicPr>
        <p:blipFill>
          <a:blip r:embed="rId11"/>
          <a:stretch>
            <a:fillRect/>
          </a:stretch>
        </p:blipFill>
        <p:spPr>
          <a:xfrm>
            <a:off x="8608423" y="3375661"/>
            <a:ext cx="2599293" cy="3329885"/>
          </a:xfrm>
          <a:prstGeom prst="rect">
            <a:avLst/>
          </a:prstGeom>
        </p:spPr>
      </p:pic>
    </p:spTree>
    <p:extLst>
      <p:ext uri="{BB962C8B-B14F-4D97-AF65-F5344CB8AC3E}">
        <p14:creationId xmlns:p14="http://schemas.microsoft.com/office/powerpoint/2010/main" val="223445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7C865C-93E7-418B-AF87-5BF1621D2153}"/>
              </a:ext>
            </a:extLst>
          </p:cNvPr>
          <p:cNvSpPr>
            <a:spLocks noGrp="1"/>
          </p:cNvSpPr>
          <p:nvPr>
            <p:ph type="title"/>
          </p:nvPr>
        </p:nvSpPr>
        <p:spPr>
          <a:xfrm>
            <a:off x="685800" y="764373"/>
            <a:ext cx="10820400" cy="693366"/>
          </a:xfrm>
        </p:spPr>
        <p:txBody>
          <a:bodyPr>
            <a:normAutofit/>
          </a:bodyPr>
          <a:lstStyle/>
          <a:p>
            <a:pPr algn="ctr"/>
            <a:r>
              <a:rPr lang="uk-UA" sz="2400" b="1" dirty="0">
                <a:solidFill>
                  <a:srgbClr val="FFFF00"/>
                </a:solidFill>
              </a:rPr>
              <a:t>Напрями сучасного термінознавства</a:t>
            </a:r>
            <a:endParaRPr lang="ru-UA" sz="2400" b="1" dirty="0">
              <a:solidFill>
                <a:srgbClr val="FFFF00"/>
              </a:solidFill>
            </a:endParaRPr>
          </a:p>
        </p:txBody>
      </p:sp>
      <p:graphicFrame>
        <p:nvGraphicFramePr>
          <p:cNvPr id="4" name="Объект 3">
            <a:extLst>
              <a:ext uri="{FF2B5EF4-FFF2-40B4-BE49-F238E27FC236}">
                <a16:creationId xmlns:a16="http://schemas.microsoft.com/office/drawing/2014/main" id="{39DD3B03-4969-402E-93AA-24BA2C5C8300}"/>
              </a:ext>
            </a:extLst>
          </p:cNvPr>
          <p:cNvGraphicFramePr>
            <a:graphicFrameLocks noGrp="1"/>
          </p:cNvGraphicFramePr>
          <p:nvPr>
            <p:ph idx="1"/>
            <p:extLst>
              <p:ext uri="{D42A27DB-BD31-4B8C-83A1-F6EECF244321}">
                <p14:modId xmlns:p14="http://schemas.microsoft.com/office/powerpoint/2010/main" val="3091639535"/>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54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C6C8CB-7B32-4B9E-9AC1-FDDF4C986DD0}"/>
              </a:ext>
            </a:extLst>
          </p:cNvPr>
          <p:cNvSpPr>
            <a:spLocks noGrp="1"/>
          </p:cNvSpPr>
          <p:nvPr>
            <p:ph type="title"/>
          </p:nvPr>
        </p:nvSpPr>
        <p:spPr>
          <a:xfrm>
            <a:off x="685800" y="764373"/>
            <a:ext cx="10820400" cy="733123"/>
          </a:xfrm>
        </p:spPr>
        <p:txBody>
          <a:bodyPr>
            <a:normAutofit fontScale="90000"/>
          </a:bodyPr>
          <a:lstStyle/>
          <a:p>
            <a:pPr algn="ctr"/>
            <a:r>
              <a:rPr lang="uk-UA" sz="2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2.3. Напрями розвитку сучасної ономастики</a:t>
            </a:r>
            <a:r>
              <a:rPr lang="ru-UA" sz="1800" dirty="0">
                <a:effectLst/>
                <a:latin typeface="Calibri" panose="020F0502020204030204" pitchFamily="34" charset="0"/>
                <a:ea typeface="Times New Roman" panose="02020603050405020304" pitchFamily="18" charset="0"/>
                <a:cs typeface="Times New Roman" panose="02020603050405020304" pitchFamily="18" charset="0"/>
              </a:rPr>
              <a:t/>
            </a:r>
            <a:br>
              <a:rPr lang="ru-UA"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UA" dirty="0"/>
          </a:p>
        </p:txBody>
      </p:sp>
      <p:sp>
        <p:nvSpPr>
          <p:cNvPr id="5" name="Объект 4">
            <a:extLst>
              <a:ext uri="{FF2B5EF4-FFF2-40B4-BE49-F238E27FC236}">
                <a16:creationId xmlns:a16="http://schemas.microsoft.com/office/drawing/2014/main" id="{A1897BCD-6499-45F9-9337-BDB87CF40409}"/>
              </a:ext>
            </a:extLst>
          </p:cNvPr>
          <p:cNvSpPr>
            <a:spLocks noGrp="1"/>
          </p:cNvSpPr>
          <p:nvPr>
            <p:ph idx="1"/>
          </p:nvPr>
        </p:nvSpPr>
        <p:spPr/>
        <p:txBody>
          <a:bodyPr/>
          <a:lstStyle/>
          <a:p>
            <a:pPr algn="just"/>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 період 50-60 років 20 ст. розпочато формування емпіричної бази української ономастики — впорядкування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онімного</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матеріалу, зібраного анкетуванням та експедиційним шляхом, почерпнутого з різноманітних історичних карт і джерел. Завдяки такій систематичній роботі зі збирання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онімних</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фактів було сформовано ономастичну картотеку, яка на сьогодні налічує близько </a:t>
            </a:r>
            <a:r>
              <a:rPr lang="uk-UA"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МІЛЬЙОНА</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одиниць антропонімів,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ойконімів</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мікротопонімів</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гідронімів.</a:t>
            </a:r>
            <a:r>
              <a:rPr lang="uk-UA"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ru-U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UA" dirty="0"/>
          </a:p>
        </p:txBody>
      </p:sp>
      <p:pic>
        <p:nvPicPr>
          <p:cNvPr id="8" name="Рисунок 7">
            <a:extLst>
              <a:ext uri="{FF2B5EF4-FFF2-40B4-BE49-F238E27FC236}">
                <a16:creationId xmlns:a16="http://schemas.microsoft.com/office/drawing/2014/main" id="{74C7BC58-628D-44CD-845B-46A7727E4E66}"/>
              </a:ext>
            </a:extLst>
          </p:cNvPr>
          <p:cNvPicPr>
            <a:picLocks noChangeAspect="1"/>
          </p:cNvPicPr>
          <p:nvPr/>
        </p:nvPicPr>
        <p:blipFill>
          <a:blip r:embed="rId2"/>
          <a:stretch>
            <a:fillRect/>
          </a:stretch>
        </p:blipFill>
        <p:spPr>
          <a:xfrm>
            <a:off x="7456212" y="3701630"/>
            <a:ext cx="2101195" cy="2852399"/>
          </a:xfrm>
          <a:prstGeom prst="rect">
            <a:avLst/>
          </a:prstGeom>
        </p:spPr>
      </p:pic>
      <p:pic>
        <p:nvPicPr>
          <p:cNvPr id="9" name="Рисунок 8">
            <a:extLst>
              <a:ext uri="{FF2B5EF4-FFF2-40B4-BE49-F238E27FC236}">
                <a16:creationId xmlns:a16="http://schemas.microsoft.com/office/drawing/2014/main" id="{243A1884-3ECE-4964-BB97-52159E4004C8}"/>
              </a:ext>
            </a:extLst>
          </p:cNvPr>
          <p:cNvPicPr>
            <a:picLocks noChangeAspect="1"/>
          </p:cNvPicPr>
          <p:nvPr/>
        </p:nvPicPr>
        <p:blipFill>
          <a:blip r:embed="rId3"/>
          <a:stretch>
            <a:fillRect/>
          </a:stretch>
        </p:blipFill>
        <p:spPr>
          <a:xfrm>
            <a:off x="5175590" y="3732477"/>
            <a:ext cx="1948793" cy="2852399"/>
          </a:xfrm>
          <a:prstGeom prst="rect">
            <a:avLst/>
          </a:prstGeom>
        </p:spPr>
      </p:pic>
      <p:pic>
        <p:nvPicPr>
          <p:cNvPr id="10" name="Рисунок 9">
            <a:extLst>
              <a:ext uri="{FF2B5EF4-FFF2-40B4-BE49-F238E27FC236}">
                <a16:creationId xmlns:a16="http://schemas.microsoft.com/office/drawing/2014/main" id="{D8E6B9A4-F6EB-4951-B29A-564FAB12664C}"/>
              </a:ext>
            </a:extLst>
          </p:cNvPr>
          <p:cNvPicPr>
            <a:picLocks noChangeAspect="1"/>
          </p:cNvPicPr>
          <p:nvPr/>
        </p:nvPicPr>
        <p:blipFill>
          <a:blip r:embed="rId4"/>
          <a:stretch>
            <a:fillRect/>
          </a:stretch>
        </p:blipFill>
        <p:spPr>
          <a:xfrm>
            <a:off x="10006724" y="3727688"/>
            <a:ext cx="1948793" cy="2839370"/>
          </a:xfrm>
          <a:prstGeom prst="rect">
            <a:avLst/>
          </a:prstGeom>
        </p:spPr>
      </p:pic>
      <p:pic>
        <p:nvPicPr>
          <p:cNvPr id="11" name="Рисунок 10">
            <a:extLst>
              <a:ext uri="{FF2B5EF4-FFF2-40B4-BE49-F238E27FC236}">
                <a16:creationId xmlns:a16="http://schemas.microsoft.com/office/drawing/2014/main" id="{F042CE6C-E4BB-4D18-83BE-AA35B0A30AF7}"/>
              </a:ext>
            </a:extLst>
          </p:cNvPr>
          <p:cNvPicPr>
            <a:picLocks noChangeAspect="1"/>
          </p:cNvPicPr>
          <p:nvPr/>
        </p:nvPicPr>
        <p:blipFill>
          <a:blip r:embed="rId5"/>
          <a:stretch>
            <a:fillRect/>
          </a:stretch>
        </p:blipFill>
        <p:spPr>
          <a:xfrm>
            <a:off x="2697088" y="3742759"/>
            <a:ext cx="2074663" cy="2831834"/>
          </a:xfrm>
          <a:prstGeom prst="rect">
            <a:avLst/>
          </a:prstGeom>
        </p:spPr>
      </p:pic>
      <p:pic>
        <p:nvPicPr>
          <p:cNvPr id="12" name="Рисунок 11">
            <a:extLst>
              <a:ext uri="{FF2B5EF4-FFF2-40B4-BE49-F238E27FC236}">
                <a16:creationId xmlns:a16="http://schemas.microsoft.com/office/drawing/2014/main" id="{0933B6F4-251D-4AB4-90B3-00F0C0F098D7}"/>
              </a:ext>
            </a:extLst>
          </p:cNvPr>
          <p:cNvPicPr>
            <a:picLocks noChangeAspect="1"/>
          </p:cNvPicPr>
          <p:nvPr/>
        </p:nvPicPr>
        <p:blipFill>
          <a:blip r:embed="rId2"/>
          <a:stretch>
            <a:fillRect/>
          </a:stretch>
        </p:blipFill>
        <p:spPr>
          <a:xfrm>
            <a:off x="7393717" y="3709558"/>
            <a:ext cx="2101195" cy="2852399"/>
          </a:xfrm>
          <a:prstGeom prst="rect">
            <a:avLst/>
          </a:prstGeom>
        </p:spPr>
      </p:pic>
      <p:pic>
        <p:nvPicPr>
          <p:cNvPr id="13" name="Рисунок 12">
            <a:extLst>
              <a:ext uri="{FF2B5EF4-FFF2-40B4-BE49-F238E27FC236}">
                <a16:creationId xmlns:a16="http://schemas.microsoft.com/office/drawing/2014/main" id="{03F20706-E5BA-469B-BF29-9CD1CE74426B}"/>
              </a:ext>
            </a:extLst>
          </p:cNvPr>
          <p:cNvPicPr>
            <a:picLocks noChangeAspect="1"/>
          </p:cNvPicPr>
          <p:nvPr/>
        </p:nvPicPr>
        <p:blipFill>
          <a:blip r:embed="rId6"/>
          <a:stretch>
            <a:fillRect/>
          </a:stretch>
        </p:blipFill>
        <p:spPr>
          <a:xfrm>
            <a:off x="2356" y="3368839"/>
            <a:ext cx="2425398" cy="3352383"/>
          </a:xfrm>
          <a:prstGeom prst="rect">
            <a:avLst/>
          </a:prstGeom>
        </p:spPr>
      </p:pic>
    </p:spTree>
    <p:extLst>
      <p:ext uri="{BB962C8B-B14F-4D97-AF65-F5344CB8AC3E}">
        <p14:creationId xmlns:p14="http://schemas.microsoft.com/office/powerpoint/2010/main" val="368427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777D4F-39FA-46E6-82BB-5F9E2190F21B}"/>
              </a:ext>
            </a:extLst>
          </p:cNvPr>
          <p:cNvSpPr>
            <a:spLocks noGrp="1"/>
          </p:cNvSpPr>
          <p:nvPr>
            <p:ph type="title"/>
          </p:nvPr>
        </p:nvSpPr>
        <p:spPr>
          <a:xfrm>
            <a:off x="344557" y="764373"/>
            <a:ext cx="11161643" cy="1293028"/>
          </a:xfrm>
        </p:spPr>
        <p:txBody>
          <a:bodyPr/>
          <a:lstStyle/>
          <a:p>
            <a:pPr algn="ctr"/>
            <a:r>
              <a:rPr lang="uk-UA" sz="1800" dirty="0">
                <a:solidFill>
                  <a:srgbClr val="FFFF00"/>
                </a:solidFill>
                <a:effectLst/>
                <a:latin typeface="Times New Roman" panose="02020603050405020304" pitchFamily="18" charset="0"/>
                <a:ea typeface="Times New Roman" panose="02020603050405020304" pitchFamily="18" charset="0"/>
              </a:rPr>
              <a:t>Період 60–70-х рр. XX ст. уважають </a:t>
            </a:r>
            <a:r>
              <a:rPr lang="uk-UA" sz="1800" dirty="0" err="1">
                <a:solidFill>
                  <a:srgbClr val="FFFF00"/>
                </a:solidFill>
                <a:effectLst/>
                <a:latin typeface="Times New Roman" panose="02020603050405020304" pitchFamily="18" charset="0"/>
                <a:ea typeface="Times New Roman" panose="02020603050405020304" pitchFamily="18" charset="0"/>
              </a:rPr>
              <a:t>найпліднішим</a:t>
            </a:r>
            <a:r>
              <a:rPr lang="uk-UA" sz="1800" dirty="0">
                <a:solidFill>
                  <a:srgbClr val="FFFF00"/>
                </a:solidFill>
                <a:effectLst/>
                <a:latin typeface="Times New Roman" panose="02020603050405020304" pitchFamily="18" charset="0"/>
                <a:ea typeface="Times New Roman" panose="02020603050405020304" pitchFamily="18" charset="0"/>
              </a:rPr>
              <a:t> для української ономастики. Головну увагу на той час приділяли двом ономастичним підрозділам.</a:t>
            </a:r>
            <a:endParaRPr lang="ru-UA" dirty="0">
              <a:solidFill>
                <a:srgbClr val="FFFF00"/>
              </a:solidFill>
            </a:endParaRPr>
          </a:p>
        </p:txBody>
      </p:sp>
      <p:graphicFrame>
        <p:nvGraphicFramePr>
          <p:cNvPr id="7" name="Объект 6">
            <a:extLst>
              <a:ext uri="{FF2B5EF4-FFF2-40B4-BE49-F238E27FC236}">
                <a16:creationId xmlns:a16="http://schemas.microsoft.com/office/drawing/2014/main" id="{3A566A96-9543-43A3-B17A-3E8BAADEB0A4}"/>
              </a:ext>
            </a:extLst>
          </p:cNvPr>
          <p:cNvGraphicFramePr>
            <a:graphicFrameLocks noGrp="1"/>
          </p:cNvGraphicFramePr>
          <p:nvPr>
            <p:ph idx="1"/>
            <p:extLst>
              <p:ext uri="{D42A27DB-BD31-4B8C-83A1-F6EECF244321}">
                <p14:modId xmlns:p14="http://schemas.microsoft.com/office/powerpoint/2010/main" val="3282525154"/>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Рисунок 8">
            <a:extLst>
              <a:ext uri="{FF2B5EF4-FFF2-40B4-BE49-F238E27FC236}">
                <a16:creationId xmlns:a16="http://schemas.microsoft.com/office/drawing/2014/main" id="{2445A06C-3FFC-4BEA-AA35-E15FF0C45E5A}"/>
              </a:ext>
            </a:extLst>
          </p:cNvPr>
          <p:cNvPicPr>
            <a:picLocks noChangeAspect="1"/>
          </p:cNvPicPr>
          <p:nvPr/>
        </p:nvPicPr>
        <p:blipFill>
          <a:blip r:embed="rId7"/>
          <a:stretch>
            <a:fillRect/>
          </a:stretch>
        </p:blipFill>
        <p:spPr>
          <a:xfrm>
            <a:off x="59901" y="1953521"/>
            <a:ext cx="2078916" cy="2834886"/>
          </a:xfrm>
          <a:prstGeom prst="rect">
            <a:avLst/>
          </a:prstGeom>
        </p:spPr>
      </p:pic>
      <p:pic>
        <p:nvPicPr>
          <p:cNvPr id="13" name="Рисунок 12">
            <a:extLst>
              <a:ext uri="{FF2B5EF4-FFF2-40B4-BE49-F238E27FC236}">
                <a16:creationId xmlns:a16="http://schemas.microsoft.com/office/drawing/2014/main" id="{915D4856-AE2E-4F8B-80E2-820EECA2F196}"/>
              </a:ext>
            </a:extLst>
          </p:cNvPr>
          <p:cNvPicPr>
            <a:picLocks noChangeAspect="1"/>
          </p:cNvPicPr>
          <p:nvPr/>
        </p:nvPicPr>
        <p:blipFill>
          <a:blip r:embed="rId8"/>
          <a:stretch>
            <a:fillRect/>
          </a:stretch>
        </p:blipFill>
        <p:spPr>
          <a:xfrm>
            <a:off x="9402898" y="1953521"/>
            <a:ext cx="2103302" cy="2847079"/>
          </a:xfrm>
          <a:prstGeom prst="rect">
            <a:avLst/>
          </a:prstGeom>
        </p:spPr>
      </p:pic>
      <p:pic>
        <p:nvPicPr>
          <p:cNvPr id="15" name="Рисунок 14">
            <a:extLst>
              <a:ext uri="{FF2B5EF4-FFF2-40B4-BE49-F238E27FC236}">
                <a16:creationId xmlns:a16="http://schemas.microsoft.com/office/drawing/2014/main" id="{2267718D-D7DA-4D20-B117-A9FE934CDA2F}"/>
              </a:ext>
            </a:extLst>
          </p:cNvPr>
          <p:cNvPicPr>
            <a:picLocks noChangeAspect="1"/>
          </p:cNvPicPr>
          <p:nvPr/>
        </p:nvPicPr>
        <p:blipFill>
          <a:blip r:embed="rId9"/>
          <a:stretch>
            <a:fillRect/>
          </a:stretch>
        </p:blipFill>
        <p:spPr>
          <a:xfrm>
            <a:off x="8102294" y="3804708"/>
            <a:ext cx="1950889" cy="2853175"/>
          </a:xfrm>
          <a:prstGeom prst="rect">
            <a:avLst/>
          </a:prstGeom>
        </p:spPr>
      </p:pic>
      <p:pic>
        <p:nvPicPr>
          <p:cNvPr id="17" name="Рисунок 16">
            <a:extLst>
              <a:ext uri="{FF2B5EF4-FFF2-40B4-BE49-F238E27FC236}">
                <a16:creationId xmlns:a16="http://schemas.microsoft.com/office/drawing/2014/main" id="{3AA159A5-196C-4DCB-91CD-C427BA760845}"/>
              </a:ext>
            </a:extLst>
          </p:cNvPr>
          <p:cNvPicPr>
            <a:picLocks noChangeAspect="1"/>
          </p:cNvPicPr>
          <p:nvPr/>
        </p:nvPicPr>
        <p:blipFill>
          <a:blip r:embed="rId10"/>
          <a:stretch>
            <a:fillRect/>
          </a:stretch>
        </p:blipFill>
        <p:spPr>
          <a:xfrm>
            <a:off x="1457438" y="3412566"/>
            <a:ext cx="2393371" cy="3308115"/>
          </a:xfrm>
          <a:prstGeom prst="rect">
            <a:avLst/>
          </a:prstGeom>
        </p:spPr>
      </p:pic>
    </p:spTree>
    <p:extLst>
      <p:ext uri="{BB962C8B-B14F-4D97-AF65-F5344CB8AC3E}">
        <p14:creationId xmlns:p14="http://schemas.microsoft.com/office/powerpoint/2010/main" val="136342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E02D03-DFD8-43E9-A323-66CED308044A}"/>
              </a:ext>
            </a:extLst>
          </p:cNvPr>
          <p:cNvSpPr>
            <a:spLocks noGrp="1"/>
          </p:cNvSpPr>
          <p:nvPr>
            <p:ph type="title"/>
          </p:nvPr>
        </p:nvSpPr>
        <p:spPr>
          <a:xfrm>
            <a:off x="0" y="251791"/>
            <a:ext cx="11506200" cy="1805610"/>
          </a:xfrm>
        </p:spPr>
        <p:txBody>
          <a:bodyPr>
            <a:normAutofit/>
          </a:bodyPr>
          <a:lstStyle/>
          <a:p>
            <a:pPr algn="ctr"/>
            <a:r>
              <a:rPr lang="uk-UA" sz="2800" dirty="0">
                <a:solidFill>
                  <a:srgbClr val="FFFF00"/>
                </a:solidFill>
                <a:effectLst/>
                <a:latin typeface="Times New Roman" panose="02020603050405020304" pitchFamily="18" charset="0"/>
                <a:ea typeface="Times New Roman" panose="02020603050405020304" pitchFamily="18" charset="0"/>
              </a:rPr>
              <a:t>за активністю дослідження після топоніміки й антропоніміки в 60–70-х рр. займала етноніміка</a:t>
            </a:r>
            <a:endParaRPr lang="ru-UA" sz="2800" dirty="0"/>
          </a:p>
        </p:txBody>
      </p:sp>
      <p:pic>
        <p:nvPicPr>
          <p:cNvPr id="4" name="Объект 3">
            <a:extLst>
              <a:ext uri="{FF2B5EF4-FFF2-40B4-BE49-F238E27FC236}">
                <a16:creationId xmlns:a16="http://schemas.microsoft.com/office/drawing/2014/main" id="{1B0454E1-5FA8-4FEB-9E1D-4CE447A589E5}"/>
              </a:ext>
            </a:extLst>
          </p:cNvPr>
          <p:cNvPicPr>
            <a:picLocks noGrp="1" noChangeAspect="1"/>
          </p:cNvPicPr>
          <p:nvPr>
            <p:ph idx="1"/>
          </p:nvPr>
        </p:nvPicPr>
        <p:blipFill>
          <a:blip r:embed="rId2"/>
          <a:stretch>
            <a:fillRect/>
          </a:stretch>
        </p:blipFill>
        <p:spPr>
          <a:xfrm>
            <a:off x="200956" y="2193925"/>
            <a:ext cx="4024313" cy="4024313"/>
          </a:xfrm>
          <a:prstGeom prst="rect">
            <a:avLst/>
          </a:prstGeom>
        </p:spPr>
      </p:pic>
      <p:pic>
        <p:nvPicPr>
          <p:cNvPr id="5" name="Рисунок 4">
            <a:extLst>
              <a:ext uri="{FF2B5EF4-FFF2-40B4-BE49-F238E27FC236}">
                <a16:creationId xmlns:a16="http://schemas.microsoft.com/office/drawing/2014/main" id="{CD27B9FE-7822-4392-92F7-1B680DECB9EC}"/>
              </a:ext>
            </a:extLst>
          </p:cNvPr>
          <p:cNvPicPr>
            <a:picLocks noChangeAspect="1"/>
          </p:cNvPicPr>
          <p:nvPr/>
        </p:nvPicPr>
        <p:blipFill>
          <a:blip r:embed="rId3"/>
          <a:stretch>
            <a:fillRect/>
          </a:stretch>
        </p:blipFill>
        <p:spPr>
          <a:xfrm>
            <a:off x="5181185" y="2057401"/>
            <a:ext cx="2399058" cy="3493774"/>
          </a:xfrm>
          <a:prstGeom prst="rect">
            <a:avLst/>
          </a:prstGeom>
        </p:spPr>
      </p:pic>
      <p:pic>
        <p:nvPicPr>
          <p:cNvPr id="6" name="Рисунок 5">
            <a:extLst>
              <a:ext uri="{FF2B5EF4-FFF2-40B4-BE49-F238E27FC236}">
                <a16:creationId xmlns:a16="http://schemas.microsoft.com/office/drawing/2014/main" id="{22F68211-216E-4955-AB65-D4CA70B6651D}"/>
              </a:ext>
            </a:extLst>
          </p:cNvPr>
          <p:cNvPicPr>
            <a:picLocks noChangeAspect="1"/>
          </p:cNvPicPr>
          <p:nvPr/>
        </p:nvPicPr>
        <p:blipFill>
          <a:blip r:embed="rId4"/>
          <a:stretch>
            <a:fillRect/>
          </a:stretch>
        </p:blipFill>
        <p:spPr>
          <a:xfrm>
            <a:off x="8284472" y="2703514"/>
            <a:ext cx="3514724" cy="3514724"/>
          </a:xfrm>
          <a:prstGeom prst="rect">
            <a:avLst/>
          </a:prstGeom>
        </p:spPr>
      </p:pic>
    </p:spTree>
    <p:extLst>
      <p:ext uri="{BB962C8B-B14F-4D97-AF65-F5344CB8AC3E}">
        <p14:creationId xmlns:p14="http://schemas.microsoft.com/office/powerpoint/2010/main" val="163445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DE6DE8-DEF1-41A5-930C-BADBB9CFB6DA}"/>
              </a:ext>
            </a:extLst>
          </p:cNvPr>
          <p:cNvSpPr>
            <a:spLocks noGrp="1"/>
          </p:cNvSpPr>
          <p:nvPr>
            <p:ph type="title"/>
          </p:nvPr>
        </p:nvSpPr>
        <p:spPr>
          <a:xfrm>
            <a:off x="318052" y="261134"/>
            <a:ext cx="11095383" cy="1293028"/>
          </a:xfrm>
        </p:spPr>
        <p:txBody>
          <a:bodyPr>
            <a:normAutofit/>
          </a:bodyPr>
          <a:lstStyle/>
          <a:p>
            <a:pPr algn="ctr"/>
            <a:r>
              <a:rPr lang="uk-UA" sz="2400" b="1" dirty="0">
                <a:solidFill>
                  <a:srgbClr val="FFFF00"/>
                </a:solidFill>
                <a:effectLst/>
                <a:latin typeface="Times New Roman" panose="02020603050405020304" pitchFamily="18" charset="0"/>
                <a:ea typeface="Times New Roman" panose="02020603050405020304" pitchFamily="18" charset="0"/>
              </a:rPr>
              <a:t>стратегії ономастичних досліджень 2 пол. ХХ століття</a:t>
            </a:r>
            <a:endParaRPr lang="ru-UA" sz="2400" dirty="0">
              <a:solidFill>
                <a:srgbClr val="FFFF00"/>
              </a:solidFill>
            </a:endParaRPr>
          </a:p>
        </p:txBody>
      </p:sp>
      <p:graphicFrame>
        <p:nvGraphicFramePr>
          <p:cNvPr id="4" name="Объект 3">
            <a:extLst>
              <a:ext uri="{FF2B5EF4-FFF2-40B4-BE49-F238E27FC236}">
                <a16:creationId xmlns:a16="http://schemas.microsoft.com/office/drawing/2014/main" id="{FE0BC41F-CE45-45D5-BF9D-87F5B852AAAE}"/>
              </a:ext>
            </a:extLst>
          </p:cNvPr>
          <p:cNvGraphicFramePr>
            <a:graphicFrameLocks noGrp="1"/>
          </p:cNvGraphicFramePr>
          <p:nvPr>
            <p:ph idx="1"/>
            <p:extLst>
              <p:ext uri="{D42A27DB-BD31-4B8C-83A1-F6EECF244321}">
                <p14:modId xmlns:p14="http://schemas.microsoft.com/office/powerpoint/2010/main" val="3758899099"/>
              </p:ext>
            </p:extLst>
          </p:nvPr>
        </p:nvGraphicFramePr>
        <p:xfrm>
          <a:off x="685800" y="1577009"/>
          <a:ext cx="10820400" cy="4641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174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EDF061-36A0-4B76-B61B-875D842FE68A}"/>
              </a:ext>
            </a:extLst>
          </p:cNvPr>
          <p:cNvSpPr>
            <a:spLocks noGrp="1"/>
          </p:cNvSpPr>
          <p:nvPr>
            <p:ph type="title"/>
          </p:nvPr>
        </p:nvSpPr>
        <p:spPr>
          <a:xfrm>
            <a:off x="815007" y="459573"/>
            <a:ext cx="11138453" cy="1293028"/>
          </a:xfrm>
        </p:spPr>
        <p:txBody>
          <a:bodyPr>
            <a:normAutofit/>
          </a:bodyPr>
          <a:lstStyle/>
          <a:p>
            <a:pPr algn="ctr"/>
            <a:r>
              <a:rPr lang="uk-UA" sz="2400" dirty="0">
                <a:solidFill>
                  <a:srgbClr val="FFFF00"/>
                </a:solidFill>
                <a:effectLst/>
                <a:latin typeface="Times New Roman" panose="02020603050405020304" pitchFamily="18" charset="0"/>
                <a:ea typeface="Times New Roman" panose="02020603050405020304" pitchFamily="18" charset="0"/>
              </a:rPr>
              <a:t>Сучасна українська ономастика представлена 3 школами</a:t>
            </a:r>
            <a:br>
              <a:rPr lang="uk-UA" sz="2400" dirty="0">
                <a:solidFill>
                  <a:srgbClr val="FFFF00"/>
                </a:solidFill>
                <a:effectLst/>
                <a:latin typeface="Times New Roman" panose="02020603050405020304" pitchFamily="18" charset="0"/>
                <a:ea typeface="Times New Roman" panose="02020603050405020304" pitchFamily="18" charset="0"/>
              </a:rPr>
            </a:br>
            <a:r>
              <a:rPr lang="uk-UA" sz="1800" dirty="0">
                <a:solidFill>
                  <a:srgbClr val="00B0F0"/>
                </a:solidFill>
                <a:effectLst/>
                <a:latin typeface="Times New Roman" panose="02020603050405020304" pitchFamily="18" charset="0"/>
                <a:ea typeface="Times New Roman" panose="02020603050405020304" pitchFamily="18" charset="0"/>
              </a:rPr>
              <a:t>ЦЕНТРОМ досліджень сучасної  української академічної ономастики </a:t>
            </a:r>
            <a:r>
              <a:rPr lang="uk-UA" sz="1800" b="1" dirty="0">
                <a:solidFill>
                  <a:srgbClr val="00B0F0"/>
                </a:solidFill>
                <a:effectLst/>
                <a:latin typeface="Times New Roman" panose="02020603050405020304" pitchFamily="18" charset="0"/>
                <a:ea typeface="Times New Roman" panose="02020603050405020304" pitchFamily="18" charset="0"/>
              </a:rPr>
              <a:t>є відділ ономастики Інституту української мови НАН України</a:t>
            </a:r>
            <a:endParaRPr lang="ru-UA" sz="2400" dirty="0">
              <a:solidFill>
                <a:srgbClr val="00B0F0"/>
              </a:solidFill>
            </a:endParaRPr>
          </a:p>
        </p:txBody>
      </p:sp>
      <p:pic>
        <p:nvPicPr>
          <p:cNvPr id="4" name="Объект 3" descr="відділ ономастики Інституту української мови НАН України">
            <a:extLst>
              <a:ext uri="{FF2B5EF4-FFF2-40B4-BE49-F238E27FC236}">
                <a16:creationId xmlns:a16="http://schemas.microsoft.com/office/drawing/2014/main" id="{74108476-9BA4-4264-8DA3-37C382E450DA}"/>
              </a:ext>
            </a:extLst>
          </p:cNvPr>
          <p:cNvPicPr>
            <a:picLocks noGrp="1" noChangeAspect="1"/>
          </p:cNvPicPr>
          <p:nvPr>
            <p:ph idx="1"/>
          </p:nvPr>
        </p:nvPicPr>
        <p:blipFill>
          <a:blip r:embed="rId2"/>
          <a:stretch>
            <a:fillRect/>
          </a:stretch>
        </p:blipFill>
        <p:spPr>
          <a:xfrm>
            <a:off x="0" y="2067338"/>
            <a:ext cx="12576313" cy="4790661"/>
          </a:xfrm>
          <a:prstGeom prst="rect">
            <a:avLst/>
          </a:prstGeom>
        </p:spPr>
      </p:pic>
    </p:spTree>
    <p:extLst>
      <p:ext uri="{BB962C8B-B14F-4D97-AF65-F5344CB8AC3E}">
        <p14:creationId xmlns:p14="http://schemas.microsoft.com/office/powerpoint/2010/main" val="283778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026E3E-7417-46C6-A4F4-E975A37F4A27}"/>
              </a:ext>
            </a:extLst>
          </p:cNvPr>
          <p:cNvSpPr>
            <a:spLocks noGrp="1"/>
          </p:cNvSpPr>
          <p:nvPr>
            <p:ph type="title"/>
          </p:nvPr>
        </p:nvSpPr>
        <p:spPr>
          <a:xfrm>
            <a:off x="367748" y="318052"/>
            <a:ext cx="4114800" cy="2425147"/>
          </a:xfrm>
        </p:spPr>
        <p:txBody>
          <a:bodyPr/>
          <a:lstStyle/>
          <a:p>
            <a:pPr>
              <a:lnSpc>
                <a:spcPct val="150000"/>
              </a:lnSpc>
            </a:pPr>
            <a:r>
              <a:rPr lang="uk-UA" sz="1800" dirty="0">
                <a:solidFill>
                  <a:srgbClr val="FFFF00"/>
                </a:solidFill>
                <a:effectLst/>
                <a:latin typeface="Times New Roman" panose="02020603050405020304" pitchFamily="18" charset="0"/>
                <a:ea typeface="Times New Roman" panose="02020603050405020304" pitchFamily="18" charset="0"/>
              </a:rPr>
              <a:t>Сьогодні академічна ономастика свою основну увагу зосереджує якраз на </a:t>
            </a:r>
            <a:r>
              <a:rPr lang="uk-UA" sz="1800" u="sng" dirty="0">
                <a:solidFill>
                  <a:srgbClr val="FFFF00"/>
                </a:solidFill>
                <a:effectLst/>
                <a:latin typeface="Times New Roman" panose="02020603050405020304" pitchFamily="18" charset="0"/>
                <a:ea typeface="Times New Roman" panose="02020603050405020304" pitchFamily="18" charset="0"/>
              </a:rPr>
              <a:t>дослідженні українського </a:t>
            </a:r>
            <a:r>
              <a:rPr lang="uk-UA" sz="1800" u="sng" dirty="0" err="1">
                <a:solidFill>
                  <a:srgbClr val="FFFF00"/>
                </a:solidFill>
                <a:effectLst/>
                <a:latin typeface="Times New Roman" panose="02020603050405020304" pitchFamily="18" charset="0"/>
                <a:ea typeface="Times New Roman" panose="02020603050405020304" pitchFamily="18" charset="0"/>
              </a:rPr>
              <a:t>онімікону</a:t>
            </a:r>
            <a:r>
              <a:rPr lang="uk-UA" sz="1800" u="sng" dirty="0">
                <a:solidFill>
                  <a:srgbClr val="FFFF00"/>
                </a:solidFill>
                <a:effectLst/>
                <a:latin typeface="Times New Roman" panose="02020603050405020304" pitchFamily="18" charset="0"/>
                <a:ea typeface="Times New Roman" panose="02020603050405020304" pitchFamily="18" charset="0"/>
              </a:rPr>
              <a:t> в його діахронії</a:t>
            </a:r>
            <a:r>
              <a:rPr lang="uk-UA" sz="1800" dirty="0">
                <a:solidFill>
                  <a:srgbClr val="FFFF00"/>
                </a:solidFill>
                <a:effectLst/>
                <a:latin typeface="Times New Roman" panose="02020603050405020304" pitchFamily="18" charset="0"/>
                <a:ea typeface="Times New Roman" panose="02020603050405020304" pitchFamily="18" charset="0"/>
              </a:rPr>
              <a:t>. </a:t>
            </a:r>
            <a:endParaRPr lang="ru-UA" dirty="0">
              <a:solidFill>
                <a:srgbClr val="FFFF00"/>
              </a:solidFill>
            </a:endParaRPr>
          </a:p>
        </p:txBody>
      </p:sp>
      <p:graphicFrame>
        <p:nvGraphicFramePr>
          <p:cNvPr id="5" name="Объект 4">
            <a:extLst>
              <a:ext uri="{FF2B5EF4-FFF2-40B4-BE49-F238E27FC236}">
                <a16:creationId xmlns:a16="http://schemas.microsoft.com/office/drawing/2014/main" id="{604072DC-1810-4FCA-B0C8-43079F6B7092}"/>
              </a:ext>
            </a:extLst>
          </p:cNvPr>
          <p:cNvGraphicFramePr>
            <a:graphicFrameLocks noGrp="1"/>
          </p:cNvGraphicFramePr>
          <p:nvPr>
            <p:ph idx="1"/>
            <p:extLst>
              <p:ext uri="{D42A27DB-BD31-4B8C-83A1-F6EECF244321}">
                <p14:modId xmlns:p14="http://schemas.microsoft.com/office/powerpoint/2010/main" val="1663111471"/>
              </p:ext>
            </p:extLst>
          </p:nvPr>
        </p:nvGraphicFramePr>
        <p:xfrm>
          <a:off x="4995863" y="746125"/>
          <a:ext cx="6510337" cy="547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 3">
            <a:extLst>
              <a:ext uri="{FF2B5EF4-FFF2-40B4-BE49-F238E27FC236}">
                <a16:creationId xmlns:a16="http://schemas.microsoft.com/office/drawing/2014/main" id="{6E381392-6531-48AA-AFDB-D18934E5D010}"/>
              </a:ext>
            </a:extLst>
          </p:cNvPr>
          <p:cNvSpPr>
            <a:spLocks noGrp="1"/>
          </p:cNvSpPr>
          <p:nvPr>
            <p:ph type="body" sz="half" idx="2"/>
          </p:nvPr>
        </p:nvSpPr>
        <p:spPr>
          <a:xfrm>
            <a:off x="145774" y="2875723"/>
            <a:ext cx="4654826" cy="3342962"/>
          </a:xfrm>
        </p:spPr>
        <p:txBody>
          <a:bodyPr/>
          <a:lstStyle/>
          <a:p>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Одним із найефективніших підходів до вивчення власних назв є </a:t>
            </a:r>
            <a:r>
              <a:rPr lang="uk-UA" sz="1800" b="1" i="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етимологічний</a:t>
            </a:r>
            <a:r>
              <a:rPr lang="uk-UA"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який дає змогу дослідити всі рівні структури (фонетичної, морфологічної, словотвірної)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оніма</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а також відновити його базову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доонімну</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семантику, визначити ймовірний час постання конкретної назви, з’ясувати її етнічну належність за тими </a:t>
            </a:r>
            <a:r>
              <a:rPr lang="uk-UA" sz="1800" dirty="0" err="1">
                <a:effectLst/>
                <a:latin typeface="Times New Roman" panose="02020603050405020304" pitchFamily="18" charset="0"/>
                <a:ea typeface="Times New Roman" panose="02020603050405020304" pitchFamily="18" charset="0"/>
                <a:cs typeface="Times New Roman" panose="02020603050405020304" pitchFamily="18" charset="0"/>
              </a:rPr>
              <a:t>мовними</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законами, які в ній (назві) відбиті.</a:t>
            </a:r>
          </a:p>
          <a:p>
            <a:r>
              <a:rPr lang="uk-UA" sz="1800" dirty="0">
                <a:latin typeface="Times New Roman" panose="02020603050405020304" pitchFamily="18" charset="0"/>
                <a:ea typeface="Times New Roman" panose="02020603050405020304" pitchFamily="18" charset="0"/>
              </a:rPr>
              <a:t>І</a:t>
            </a:r>
            <a:r>
              <a:rPr lang="uk-UA" sz="1800" dirty="0">
                <a:effectLst/>
                <a:latin typeface="Times New Roman" panose="02020603050405020304" pitchFamily="18" charset="0"/>
                <a:ea typeface="Times New Roman" panose="02020603050405020304" pitchFamily="18" charset="0"/>
              </a:rPr>
              <a:t>нтерпретація власної назви зараз ґрунтується на традиціях </a:t>
            </a:r>
            <a:r>
              <a:rPr lang="uk-UA" sz="2000" b="1" i="1" u="sng" dirty="0">
                <a:solidFill>
                  <a:srgbClr val="FFFF00"/>
                </a:solidFill>
                <a:effectLst/>
                <a:latin typeface="Times New Roman" panose="02020603050405020304" pitchFamily="18" charset="0"/>
                <a:ea typeface="Times New Roman" panose="02020603050405020304" pitchFamily="18" charset="0"/>
              </a:rPr>
              <a:t>порівняльно-історичної(генетичної) парадигми</a:t>
            </a:r>
            <a:r>
              <a:rPr lang="uk-UA" sz="2000" b="1" u="sng" dirty="0">
                <a:solidFill>
                  <a:srgbClr val="FFFF00"/>
                </a:solidFill>
                <a:effectLst/>
                <a:latin typeface="Times New Roman" panose="02020603050405020304" pitchFamily="18" charset="0"/>
                <a:ea typeface="Times New Roman" panose="02020603050405020304" pitchFamily="18" charset="0"/>
              </a:rPr>
              <a:t>, </a:t>
            </a:r>
            <a:endParaRPr lang="ru-UA" sz="2000" b="1" u="sng"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423606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4295E5-25B9-462E-B9E8-CAFA7554BE27}"/>
              </a:ext>
            </a:extLst>
          </p:cNvPr>
          <p:cNvSpPr>
            <a:spLocks noGrp="1"/>
          </p:cNvSpPr>
          <p:nvPr>
            <p:ph type="title"/>
          </p:nvPr>
        </p:nvSpPr>
        <p:spPr>
          <a:xfrm>
            <a:off x="685800" y="764373"/>
            <a:ext cx="10820400" cy="1293028"/>
          </a:xfrm>
        </p:spPr>
        <p:txBody>
          <a:bodyPr/>
          <a:lstStyle/>
          <a:p>
            <a:pPr algn="ctr"/>
            <a:r>
              <a:rPr lang="uk-UA" sz="3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Перспективи української ономастики</a:t>
            </a:r>
            <a:r>
              <a:rPr lang="ru-UA" sz="1800" dirty="0">
                <a:effectLst/>
                <a:latin typeface="Calibri" panose="020F0502020204030204" pitchFamily="34" charset="0"/>
                <a:ea typeface="Times New Roman" panose="02020603050405020304" pitchFamily="18" charset="0"/>
                <a:cs typeface="Times New Roman" panose="02020603050405020304" pitchFamily="18" charset="0"/>
              </a:rPr>
              <a:t/>
            </a:r>
            <a:br>
              <a:rPr lang="ru-UA"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UA" dirty="0"/>
          </a:p>
        </p:txBody>
      </p:sp>
      <p:graphicFrame>
        <p:nvGraphicFramePr>
          <p:cNvPr id="4" name="Объект 3">
            <a:extLst>
              <a:ext uri="{FF2B5EF4-FFF2-40B4-BE49-F238E27FC236}">
                <a16:creationId xmlns:a16="http://schemas.microsoft.com/office/drawing/2014/main" id="{8CB27C4C-92BA-4A2E-A2B2-99F2BFCFB3D0}"/>
              </a:ext>
            </a:extLst>
          </p:cNvPr>
          <p:cNvGraphicFramePr>
            <a:graphicFrameLocks noGrp="1"/>
          </p:cNvGraphicFramePr>
          <p:nvPr>
            <p:ph idx="1"/>
            <p:extLst>
              <p:ext uri="{D42A27DB-BD31-4B8C-83A1-F6EECF244321}">
                <p14:modId xmlns:p14="http://schemas.microsoft.com/office/powerpoint/2010/main" val="644116252"/>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418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8A431-1022-4C74-9F5D-B13376684211}"/>
              </a:ext>
            </a:extLst>
          </p:cNvPr>
          <p:cNvSpPr>
            <a:spLocks noGrp="1"/>
          </p:cNvSpPr>
          <p:nvPr>
            <p:ph type="title"/>
          </p:nvPr>
        </p:nvSpPr>
        <p:spPr>
          <a:xfrm>
            <a:off x="278296" y="980661"/>
            <a:ext cx="11227904" cy="1076740"/>
          </a:xfrm>
        </p:spPr>
        <p:txBody>
          <a:bodyPr>
            <a:normAutofit fontScale="90000"/>
          </a:bodyPr>
          <a:lstStyle/>
          <a:p>
            <a:pPr marL="179705" algn="ctr">
              <a:lnSpc>
                <a:spcPct val="150000"/>
              </a:lnSpc>
              <a:spcAft>
                <a:spcPts val="600"/>
              </a:spcAft>
            </a:pPr>
            <a:r>
              <a:rPr lang="uk-UA"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Досягнення та проблеми української лексикографії </a:t>
            </a:r>
            <a:endParaRPr lang="ru-UA" dirty="0">
              <a:solidFill>
                <a:srgbClr val="FFFF00"/>
              </a:solidFill>
            </a:endParaRPr>
          </a:p>
        </p:txBody>
      </p:sp>
      <p:sp>
        <p:nvSpPr>
          <p:cNvPr id="3" name="Объект 2">
            <a:extLst>
              <a:ext uri="{FF2B5EF4-FFF2-40B4-BE49-F238E27FC236}">
                <a16:creationId xmlns:a16="http://schemas.microsoft.com/office/drawing/2014/main" id="{35CE1A98-01F5-4DAE-8575-81EDE7E4BDC9}"/>
              </a:ext>
            </a:extLst>
          </p:cNvPr>
          <p:cNvSpPr>
            <a:spLocks noGrp="1"/>
          </p:cNvSpPr>
          <p:nvPr>
            <p:ph idx="1"/>
          </p:nvPr>
        </p:nvSpPr>
        <p:spPr/>
        <p:txBody>
          <a:bodyPr/>
          <a:lstStyle/>
          <a:p>
            <a:r>
              <a:rPr lang="ru-UA" sz="2400" dirty="0">
                <a:latin typeface="Calibri" panose="020F0502020204030204" pitchFamily="34" charset="0"/>
                <a:ea typeface="Times New Roman" panose="02020603050405020304" pitchFamily="18" charset="0"/>
                <a:cs typeface="Times New Roman" panose="02020603050405020304" pitchFamily="18" charset="0"/>
              </a:rPr>
              <a:t/>
            </a:r>
            <a:br>
              <a:rPr lang="ru-UA" sz="2400" dirty="0">
                <a:latin typeface="Calibri" panose="020F0502020204030204" pitchFamily="34" charset="0"/>
                <a:ea typeface="Times New Roman" panose="02020603050405020304" pitchFamily="18" charset="0"/>
                <a:cs typeface="Times New Roman" panose="02020603050405020304" pitchFamily="18" charset="0"/>
              </a:rPr>
            </a:br>
            <a:r>
              <a:rPr lang="uk-UA" sz="2400" dirty="0">
                <a:latin typeface="Times New Roman" panose="02020603050405020304" pitchFamily="18" charset="0"/>
                <a:ea typeface="Times New Roman" panose="02020603050405020304" pitchFamily="18" charset="0"/>
                <a:cs typeface="Times New Roman" panose="02020603050405020304" pitchFamily="18" charset="0"/>
              </a:rPr>
              <a:t>1. Досягнення та проблеми української лексикографії.</a:t>
            </a:r>
            <a:r>
              <a:rPr lang="ru-UA" sz="2400" dirty="0">
                <a:latin typeface="Calibri" panose="020F0502020204030204" pitchFamily="34" charset="0"/>
                <a:ea typeface="Times New Roman" panose="02020603050405020304" pitchFamily="18" charset="0"/>
                <a:cs typeface="Times New Roman" panose="02020603050405020304" pitchFamily="18" charset="0"/>
              </a:rPr>
              <a:t/>
            </a:r>
            <a:br>
              <a:rPr lang="ru-UA" sz="2400" dirty="0">
                <a:latin typeface="Calibri" panose="020F0502020204030204" pitchFamily="34" charset="0"/>
                <a:ea typeface="Times New Roman" panose="02020603050405020304" pitchFamily="18" charset="0"/>
                <a:cs typeface="Times New Roman" panose="02020603050405020304" pitchFamily="18" charset="0"/>
              </a:rPr>
            </a:br>
            <a:r>
              <a:rPr lang="uk-UA" sz="2400" dirty="0">
                <a:latin typeface="Times New Roman" panose="02020603050405020304" pitchFamily="18" charset="0"/>
                <a:ea typeface="Times New Roman" panose="02020603050405020304" pitchFamily="18" charset="0"/>
                <a:cs typeface="Times New Roman" panose="02020603050405020304" pitchFamily="18" charset="0"/>
              </a:rPr>
              <a:t>2. Комп’ютерна лексикографія. Електронний словник та новітні технології в сучасній українській лексикографії </a:t>
            </a:r>
            <a:r>
              <a:rPr lang="ru-UA" sz="2400" dirty="0">
                <a:latin typeface="Calibri" panose="020F0502020204030204" pitchFamily="34" charset="0"/>
                <a:ea typeface="Times New Roman" panose="02020603050405020304" pitchFamily="18" charset="0"/>
                <a:cs typeface="Times New Roman" panose="02020603050405020304" pitchFamily="18" charset="0"/>
              </a:rPr>
              <a:t/>
            </a:r>
            <a:br>
              <a:rPr lang="ru-UA" sz="2400" dirty="0">
                <a:latin typeface="Calibri" panose="020F0502020204030204" pitchFamily="34" charset="0"/>
                <a:ea typeface="Times New Roman" panose="02020603050405020304" pitchFamily="18" charset="0"/>
                <a:cs typeface="Times New Roman" panose="02020603050405020304" pitchFamily="18" charset="0"/>
              </a:rPr>
            </a:br>
            <a:r>
              <a:rPr lang="uk-UA" sz="2400" dirty="0">
                <a:latin typeface="Times New Roman" panose="02020603050405020304" pitchFamily="18" charset="0"/>
                <a:ea typeface="Times New Roman" panose="02020603050405020304" pitchFamily="18" charset="0"/>
                <a:cs typeface="Times New Roman" panose="02020603050405020304" pitchFamily="18" charset="0"/>
              </a:rPr>
              <a:t>3. Комп’ютерні словники та їх типи.</a:t>
            </a:r>
            <a:r>
              <a:rPr lang="ru-UA" sz="2400" dirty="0">
                <a:latin typeface="Calibri" panose="020F0502020204030204" pitchFamily="34" charset="0"/>
                <a:ea typeface="Times New Roman" panose="02020603050405020304" pitchFamily="18" charset="0"/>
                <a:cs typeface="Times New Roman" panose="02020603050405020304" pitchFamily="18" charset="0"/>
              </a:rPr>
              <a:t/>
            </a:r>
            <a:br>
              <a:rPr lang="ru-UA" sz="2400" dirty="0">
                <a:latin typeface="Calibri" panose="020F0502020204030204" pitchFamily="34" charset="0"/>
                <a:ea typeface="Times New Roman" panose="02020603050405020304" pitchFamily="18" charset="0"/>
                <a:cs typeface="Times New Roman" panose="02020603050405020304" pitchFamily="18" charset="0"/>
              </a:rPr>
            </a:br>
            <a:endParaRPr lang="ru-UA" dirty="0"/>
          </a:p>
          <a:p>
            <a:endParaRPr lang="ru-UA" dirty="0"/>
          </a:p>
        </p:txBody>
      </p:sp>
      <p:pic>
        <p:nvPicPr>
          <p:cNvPr id="4" name="Рисунок 3">
            <a:extLst>
              <a:ext uri="{FF2B5EF4-FFF2-40B4-BE49-F238E27FC236}">
                <a16:creationId xmlns:a16="http://schemas.microsoft.com/office/drawing/2014/main" id="{3C698906-A424-415E-B77F-75986C937315}"/>
              </a:ext>
            </a:extLst>
          </p:cNvPr>
          <p:cNvPicPr>
            <a:picLocks noChangeAspect="1"/>
          </p:cNvPicPr>
          <p:nvPr/>
        </p:nvPicPr>
        <p:blipFill>
          <a:blip r:embed="rId2"/>
          <a:stretch>
            <a:fillRect/>
          </a:stretch>
        </p:blipFill>
        <p:spPr>
          <a:xfrm>
            <a:off x="278296" y="4021060"/>
            <a:ext cx="2173356" cy="2769852"/>
          </a:xfrm>
          <a:prstGeom prst="rect">
            <a:avLst/>
          </a:prstGeom>
        </p:spPr>
      </p:pic>
      <p:pic>
        <p:nvPicPr>
          <p:cNvPr id="5" name="Рисунок 4">
            <a:extLst>
              <a:ext uri="{FF2B5EF4-FFF2-40B4-BE49-F238E27FC236}">
                <a16:creationId xmlns:a16="http://schemas.microsoft.com/office/drawing/2014/main" id="{5568EE83-D1A8-474B-93E7-67BC8E8A010A}"/>
              </a:ext>
            </a:extLst>
          </p:cNvPr>
          <p:cNvPicPr>
            <a:picLocks noChangeAspect="1"/>
          </p:cNvPicPr>
          <p:nvPr/>
        </p:nvPicPr>
        <p:blipFill>
          <a:blip r:embed="rId3"/>
          <a:stretch>
            <a:fillRect/>
          </a:stretch>
        </p:blipFill>
        <p:spPr>
          <a:xfrm>
            <a:off x="3017661" y="4021059"/>
            <a:ext cx="2173355" cy="2743895"/>
          </a:xfrm>
          <a:prstGeom prst="rect">
            <a:avLst/>
          </a:prstGeom>
        </p:spPr>
      </p:pic>
      <p:pic>
        <p:nvPicPr>
          <p:cNvPr id="6" name="Рисунок 5">
            <a:extLst>
              <a:ext uri="{FF2B5EF4-FFF2-40B4-BE49-F238E27FC236}">
                <a16:creationId xmlns:a16="http://schemas.microsoft.com/office/drawing/2014/main" id="{DC53433B-2D4C-4E53-A1EE-4740B0DFAA17}"/>
              </a:ext>
            </a:extLst>
          </p:cNvPr>
          <p:cNvPicPr>
            <a:picLocks noChangeAspect="1"/>
          </p:cNvPicPr>
          <p:nvPr/>
        </p:nvPicPr>
        <p:blipFill>
          <a:blip r:embed="rId4"/>
          <a:stretch>
            <a:fillRect/>
          </a:stretch>
        </p:blipFill>
        <p:spPr>
          <a:xfrm>
            <a:off x="9397139" y="3336291"/>
            <a:ext cx="2302460" cy="3428664"/>
          </a:xfrm>
          <a:prstGeom prst="rect">
            <a:avLst/>
          </a:prstGeom>
        </p:spPr>
      </p:pic>
      <p:pic>
        <p:nvPicPr>
          <p:cNvPr id="7" name="Рисунок 6">
            <a:extLst>
              <a:ext uri="{FF2B5EF4-FFF2-40B4-BE49-F238E27FC236}">
                <a16:creationId xmlns:a16="http://schemas.microsoft.com/office/drawing/2014/main" id="{3E7B3DAE-2D6E-45BA-868E-9EA85D51D701}"/>
              </a:ext>
            </a:extLst>
          </p:cNvPr>
          <p:cNvPicPr>
            <a:picLocks noChangeAspect="1"/>
          </p:cNvPicPr>
          <p:nvPr/>
        </p:nvPicPr>
        <p:blipFill>
          <a:blip r:embed="rId5"/>
          <a:stretch>
            <a:fillRect/>
          </a:stretch>
        </p:blipFill>
        <p:spPr>
          <a:xfrm>
            <a:off x="6212784" y="3336290"/>
            <a:ext cx="2348634" cy="3428664"/>
          </a:xfrm>
          <a:prstGeom prst="rect">
            <a:avLst/>
          </a:prstGeom>
        </p:spPr>
      </p:pic>
    </p:spTree>
    <p:extLst>
      <p:ext uri="{BB962C8B-B14F-4D97-AF65-F5344CB8AC3E}">
        <p14:creationId xmlns:p14="http://schemas.microsoft.com/office/powerpoint/2010/main" val="125969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14404F-D6D5-4513-A8A1-DE777551D391}"/>
              </a:ext>
            </a:extLst>
          </p:cNvPr>
          <p:cNvSpPr>
            <a:spLocks noGrp="1"/>
          </p:cNvSpPr>
          <p:nvPr>
            <p:ph type="title"/>
          </p:nvPr>
        </p:nvSpPr>
        <p:spPr>
          <a:xfrm>
            <a:off x="1186070" y="-76302"/>
            <a:ext cx="8610600" cy="1293028"/>
          </a:xfrm>
        </p:spPr>
        <p:txBody>
          <a:bodyPr/>
          <a:lstStyle/>
          <a:p>
            <a:pPr algn="ctr"/>
            <a:r>
              <a:rPr lang="uk-UA" dirty="0">
                <a:solidFill>
                  <a:srgbClr val="FFFF00"/>
                </a:solidFill>
                <a:latin typeface="Book Antiqua" panose="02040602050305030304" pitchFamily="18" charset="0"/>
              </a:rPr>
              <a:t>питання</a:t>
            </a:r>
            <a:endParaRPr lang="ru-UA" dirty="0">
              <a:solidFill>
                <a:srgbClr val="FFFF00"/>
              </a:solidFill>
              <a:latin typeface="Book Antiqua" panose="02040602050305030304" pitchFamily="18" charset="0"/>
            </a:endParaRPr>
          </a:p>
        </p:txBody>
      </p:sp>
      <p:sp>
        <p:nvSpPr>
          <p:cNvPr id="3" name="Объект 2">
            <a:extLst>
              <a:ext uri="{FF2B5EF4-FFF2-40B4-BE49-F238E27FC236}">
                <a16:creationId xmlns:a16="http://schemas.microsoft.com/office/drawing/2014/main" id="{E11988E4-1152-409F-A80C-D8C5519FE64E}"/>
              </a:ext>
            </a:extLst>
          </p:cNvPr>
          <p:cNvSpPr>
            <a:spLocks noGrp="1"/>
          </p:cNvSpPr>
          <p:nvPr>
            <p:ph idx="1"/>
          </p:nvPr>
        </p:nvSpPr>
        <p:spPr>
          <a:xfrm>
            <a:off x="513522" y="829586"/>
            <a:ext cx="10820400" cy="6028414"/>
          </a:xfrm>
        </p:spPr>
        <p:txBody>
          <a:bodyPr>
            <a:normAutofit fontScale="77500" lnSpcReduction="20000"/>
          </a:bodyPr>
          <a:lstStyle/>
          <a:p>
            <a:pPr algn="just">
              <a:lnSpc>
                <a:spcPct val="150000"/>
              </a:lnSpc>
              <a:spcAft>
                <a:spcPts val="10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Головні проблеми лексикології. Галузі лексикології</a:t>
            </a:r>
            <a:endParaRPr lang="ru-UA" sz="2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2. Головні досягнення і  напрямки розвитку сучасної лексикології та її розділів</a:t>
            </a:r>
            <a:endParaRPr lang="ru-UA" sz="2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2.1. Українська зіставна лексикологія</a:t>
            </a:r>
            <a:endParaRPr lang="ru-UA" sz="2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2.2. Досягнення і перспективи української термінознавства</a:t>
            </a:r>
          </a:p>
          <a:p>
            <a:pPr algn="just">
              <a:lnSpc>
                <a:spcPct val="115000"/>
              </a:lnSpc>
              <a:spcAft>
                <a:spcPts val="1000"/>
              </a:spcAft>
            </a:pP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2.3. Напрями розвитку сучасної ономастики</a:t>
            </a:r>
          </a:p>
          <a:p>
            <a:pPr algn="just">
              <a:lnSpc>
                <a:spcPct val="115000"/>
              </a:lnSpc>
              <a:spcAft>
                <a:spcPts val="1000"/>
              </a:spcAft>
            </a:pPr>
            <a:r>
              <a:rPr lang="uk-UA" sz="23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2.4.Методи дослідження сучасної семасіології  </a:t>
            </a:r>
            <a:endParaRPr lang="ru-UA" sz="23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3. Комп’ютерна лексикографія. Електронний словник та новітні технології в сучасній українській лексикографії</a:t>
            </a:r>
            <a:endParaRPr lang="ru-UA" sz="2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4. Українська лінгвостилістика: основні поняття, напрямки й методи дослідження</a:t>
            </a:r>
            <a:endParaRPr lang="ru-UA" sz="2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5. Нові аспекти у вивченні фразеології  </a:t>
            </a:r>
            <a:r>
              <a:rPr lang="uk-UA" sz="24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к.ХХ</a:t>
            </a: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поч.ХХІ</a:t>
            </a: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століття</a:t>
            </a:r>
            <a:endParaRPr lang="ru-UA" sz="2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2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3. Сучасні принципи й методи опису лексичного значення слова</a:t>
            </a:r>
            <a:endParaRPr lang="ru-UA" sz="24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2173098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E74A5E-0E29-42F5-A9AB-8069BFCE66BD}"/>
              </a:ext>
            </a:extLst>
          </p:cNvPr>
          <p:cNvSpPr>
            <a:spLocks noGrp="1"/>
          </p:cNvSpPr>
          <p:nvPr>
            <p:ph type="title"/>
          </p:nvPr>
        </p:nvSpPr>
        <p:spPr>
          <a:xfrm>
            <a:off x="194628" y="175935"/>
            <a:ext cx="11188148" cy="1293028"/>
          </a:xfrm>
        </p:spPr>
        <p:txBody>
          <a:bodyPr/>
          <a:lstStyle/>
          <a:p>
            <a:pPr algn="ctr"/>
            <a:r>
              <a:rPr lang="uk-UA" dirty="0">
                <a:solidFill>
                  <a:srgbClr val="FFFF00"/>
                </a:solidFill>
              </a:rPr>
              <a:t>Етапи української лексикографії</a:t>
            </a:r>
            <a:endParaRPr lang="ru-UA" dirty="0">
              <a:solidFill>
                <a:srgbClr val="FFFF00"/>
              </a:solidFill>
            </a:endParaRPr>
          </a:p>
        </p:txBody>
      </p:sp>
      <p:pic>
        <p:nvPicPr>
          <p:cNvPr id="4" name="Объект 3">
            <a:extLst>
              <a:ext uri="{FF2B5EF4-FFF2-40B4-BE49-F238E27FC236}">
                <a16:creationId xmlns:a16="http://schemas.microsoft.com/office/drawing/2014/main" id="{5B9035A2-22CE-47D4-8249-0C801AD5A3C5}"/>
              </a:ext>
            </a:extLst>
          </p:cNvPr>
          <p:cNvPicPr>
            <a:picLocks noGrp="1" noChangeAspect="1"/>
          </p:cNvPicPr>
          <p:nvPr>
            <p:ph idx="1"/>
          </p:nvPr>
        </p:nvPicPr>
        <p:blipFill>
          <a:blip r:embed="rId2"/>
          <a:stretch>
            <a:fillRect/>
          </a:stretch>
        </p:blipFill>
        <p:spPr>
          <a:xfrm>
            <a:off x="194628" y="2109735"/>
            <a:ext cx="2840120" cy="4572330"/>
          </a:xfrm>
          <a:prstGeom prst="rect">
            <a:avLst/>
          </a:prstGeom>
        </p:spPr>
      </p:pic>
      <p:pic>
        <p:nvPicPr>
          <p:cNvPr id="5" name="Рисунок 4">
            <a:extLst>
              <a:ext uri="{FF2B5EF4-FFF2-40B4-BE49-F238E27FC236}">
                <a16:creationId xmlns:a16="http://schemas.microsoft.com/office/drawing/2014/main" id="{73F55CA3-40CA-4CAF-BC46-E1DF8D33CE5A}"/>
              </a:ext>
            </a:extLst>
          </p:cNvPr>
          <p:cNvPicPr>
            <a:picLocks noChangeAspect="1"/>
          </p:cNvPicPr>
          <p:nvPr/>
        </p:nvPicPr>
        <p:blipFill>
          <a:blip r:embed="rId3"/>
          <a:stretch>
            <a:fillRect/>
          </a:stretch>
        </p:blipFill>
        <p:spPr>
          <a:xfrm>
            <a:off x="3244649" y="2103272"/>
            <a:ext cx="3255065" cy="4578792"/>
          </a:xfrm>
          <a:prstGeom prst="rect">
            <a:avLst/>
          </a:prstGeom>
        </p:spPr>
      </p:pic>
      <p:pic>
        <p:nvPicPr>
          <p:cNvPr id="7" name="Рисунок 6">
            <a:extLst>
              <a:ext uri="{FF2B5EF4-FFF2-40B4-BE49-F238E27FC236}">
                <a16:creationId xmlns:a16="http://schemas.microsoft.com/office/drawing/2014/main" id="{B90D90D6-9FE7-411B-AED1-506D683C35A9}"/>
              </a:ext>
            </a:extLst>
          </p:cNvPr>
          <p:cNvPicPr>
            <a:picLocks noChangeAspect="1"/>
          </p:cNvPicPr>
          <p:nvPr/>
        </p:nvPicPr>
        <p:blipFill>
          <a:blip r:embed="rId4"/>
          <a:stretch>
            <a:fillRect/>
          </a:stretch>
        </p:blipFill>
        <p:spPr>
          <a:xfrm>
            <a:off x="6709615" y="2701814"/>
            <a:ext cx="2316218" cy="3980250"/>
          </a:xfrm>
          <a:prstGeom prst="rect">
            <a:avLst/>
          </a:prstGeom>
        </p:spPr>
      </p:pic>
      <p:pic>
        <p:nvPicPr>
          <p:cNvPr id="9" name="Рисунок 8">
            <a:extLst>
              <a:ext uri="{FF2B5EF4-FFF2-40B4-BE49-F238E27FC236}">
                <a16:creationId xmlns:a16="http://schemas.microsoft.com/office/drawing/2014/main" id="{41C85FBE-2763-41A5-8F7D-6477651F8F8A}"/>
              </a:ext>
            </a:extLst>
          </p:cNvPr>
          <p:cNvPicPr>
            <a:picLocks noChangeAspect="1"/>
          </p:cNvPicPr>
          <p:nvPr/>
        </p:nvPicPr>
        <p:blipFill>
          <a:blip r:embed="rId5"/>
          <a:stretch>
            <a:fillRect/>
          </a:stretch>
        </p:blipFill>
        <p:spPr>
          <a:xfrm>
            <a:off x="6499714" y="1033194"/>
            <a:ext cx="5628412" cy="1505847"/>
          </a:xfrm>
          <a:prstGeom prst="rect">
            <a:avLst/>
          </a:prstGeom>
        </p:spPr>
      </p:pic>
      <p:pic>
        <p:nvPicPr>
          <p:cNvPr id="11" name="Рисунок 10">
            <a:extLst>
              <a:ext uri="{FF2B5EF4-FFF2-40B4-BE49-F238E27FC236}">
                <a16:creationId xmlns:a16="http://schemas.microsoft.com/office/drawing/2014/main" id="{45840595-351D-4274-9CB8-38DBF9BF5BCD}"/>
              </a:ext>
            </a:extLst>
          </p:cNvPr>
          <p:cNvPicPr>
            <a:picLocks noChangeAspect="1"/>
          </p:cNvPicPr>
          <p:nvPr/>
        </p:nvPicPr>
        <p:blipFill>
          <a:blip r:embed="rId6"/>
          <a:stretch>
            <a:fillRect/>
          </a:stretch>
        </p:blipFill>
        <p:spPr>
          <a:xfrm>
            <a:off x="7051924" y="4847084"/>
            <a:ext cx="4945448" cy="1834980"/>
          </a:xfrm>
          <a:prstGeom prst="rect">
            <a:avLst/>
          </a:prstGeom>
        </p:spPr>
      </p:pic>
    </p:spTree>
    <p:extLst>
      <p:ext uri="{BB962C8B-B14F-4D97-AF65-F5344CB8AC3E}">
        <p14:creationId xmlns:p14="http://schemas.microsoft.com/office/powerpoint/2010/main" val="295692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FCC6BE-23B3-4440-97FD-0249D5D4AE02}"/>
              </a:ext>
            </a:extLst>
          </p:cNvPr>
          <p:cNvSpPr>
            <a:spLocks noGrp="1"/>
          </p:cNvSpPr>
          <p:nvPr>
            <p:ph type="title"/>
          </p:nvPr>
        </p:nvSpPr>
        <p:spPr>
          <a:xfrm>
            <a:off x="198783" y="764373"/>
            <a:ext cx="11307417" cy="1293028"/>
          </a:xfrm>
        </p:spPr>
        <p:txBody>
          <a:bodyPr/>
          <a:lstStyle/>
          <a:p>
            <a:pPr algn="ctr"/>
            <a:r>
              <a:rPr lang="uk-UA"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Комп’ютерна лексикографія. Електронний словник та новітні технології в сучасній українській лексикографії</a:t>
            </a:r>
            <a:r>
              <a:rPr lang="ru-UA" sz="1800" dirty="0">
                <a:effectLst/>
                <a:latin typeface="Calibri" panose="020F0502020204030204" pitchFamily="34" charset="0"/>
                <a:ea typeface="Times New Roman" panose="02020603050405020304" pitchFamily="18" charset="0"/>
                <a:cs typeface="Times New Roman" panose="02020603050405020304" pitchFamily="18" charset="0"/>
              </a:rPr>
              <a:t/>
            </a:r>
            <a:br>
              <a:rPr lang="ru-UA"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E07B3B12-F8E8-498A-82B8-B3478FE71F2E}"/>
              </a:ext>
            </a:extLst>
          </p:cNvPr>
          <p:cNvSpPr>
            <a:spLocks noGrp="1"/>
          </p:cNvSpPr>
          <p:nvPr>
            <p:ph idx="1"/>
          </p:nvPr>
        </p:nvSpPr>
        <p:spPr/>
        <p:txBody>
          <a:bodyPr/>
          <a:lstStyle/>
          <a:p>
            <a:r>
              <a:rPr lang="uk-UA" sz="1800" spc="20" dirty="0">
                <a:effectLst/>
                <a:latin typeface="Times New Roman" panose="02020603050405020304" pitchFamily="18" charset="0"/>
                <a:ea typeface="Times New Roman" panose="02020603050405020304" pitchFamily="18" charset="0"/>
              </a:rPr>
              <a:t>Комп’ютерна лексикографія – це особливий напрям у практичній лексикографії зі своїми особливими підходами не тільки до відображення, а й до змісту словника. </a:t>
            </a:r>
          </a:p>
          <a:p>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Сучасна лексикографія визначає електронний словник як  комп’ютерну базу даних, що містить особливим чином закодовані словникові статті, які дозволяють здійснити швидкий пошук потрібних слів, нерідко з урахуванням морфологічних форм і з можливістю пошуку словосполучень (прикладів використання), а також можливістю зміни напрямку перекладу</a:t>
            </a:r>
            <a:r>
              <a:rPr lang="uk-UA" sz="1800" dirty="0">
                <a:latin typeface="Calibri" panose="020F0502020204030204" pitchFamily="34" charset="0"/>
                <a:ea typeface="Times New Roman" panose="02020603050405020304" pitchFamily="18" charset="0"/>
                <a:cs typeface="Times New Roman" panose="02020603050405020304" pitchFamily="18" charset="0"/>
              </a:rPr>
              <a:t>.</a:t>
            </a:r>
            <a:endParaRPr lang="uk-UA" sz="1800" spc="20" dirty="0">
              <a:latin typeface="Times New Roman" panose="02020603050405020304" pitchFamily="18" charset="0"/>
            </a:endParaRPr>
          </a:p>
          <a:p>
            <a:r>
              <a:rPr lang="uk-UA" sz="1800" spc="20" dirty="0">
                <a:effectLst/>
                <a:latin typeface="Times New Roman" panose="02020603050405020304" pitchFamily="18" charset="0"/>
                <a:ea typeface="Times New Roman" panose="02020603050405020304" pitchFamily="18" charset="0"/>
              </a:rPr>
              <a:t>Це досягається за допомогою структурування словникової статті, яке дозволяє виділяти в ній основні типи інформації про слово (варіанти перекладу, антоніми тощо). Кожен елемент інформації про слово може бути гіперпосиланням до іншої словникової статті. Система гіперпосилань забезпечує можливість швидкого доступу до потрібної інформації без довготривалого пошуку. Однією з ключових особливостей електронних словників є те, що вони можуть «розмовляти». Тобто всі слова або їх частина – найбільш вживана лексика – можуть бути озвучені «живим» або синтезованим звуком. </a:t>
            </a:r>
            <a:endParaRPr lang="ru-UA" dirty="0"/>
          </a:p>
        </p:txBody>
      </p:sp>
    </p:spTree>
    <p:extLst>
      <p:ext uri="{BB962C8B-B14F-4D97-AF65-F5344CB8AC3E}">
        <p14:creationId xmlns:p14="http://schemas.microsoft.com/office/powerpoint/2010/main" val="2769211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0E9667-648B-4DDD-84D5-388E382B3477}"/>
              </a:ext>
            </a:extLst>
          </p:cNvPr>
          <p:cNvSpPr>
            <a:spLocks noGrp="1"/>
          </p:cNvSpPr>
          <p:nvPr>
            <p:ph type="title"/>
          </p:nvPr>
        </p:nvSpPr>
        <p:spPr>
          <a:xfrm>
            <a:off x="238539" y="764373"/>
            <a:ext cx="11267661" cy="1293028"/>
          </a:xfrm>
        </p:spPr>
        <p:txBody>
          <a:bodyPr/>
          <a:lstStyle/>
          <a:p>
            <a:pPr algn="ctr"/>
            <a:r>
              <a:rPr lang="uk-UA" sz="2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3. Комп’ютерні словники та їх типи</a:t>
            </a:r>
            <a:r>
              <a:rPr lang="ru-UA" sz="1800" dirty="0">
                <a:effectLst/>
                <a:latin typeface="Calibri" panose="020F0502020204030204" pitchFamily="34" charset="0"/>
                <a:ea typeface="Times New Roman" panose="02020603050405020304" pitchFamily="18" charset="0"/>
                <a:cs typeface="Times New Roman" panose="02020603050405020304" pitchFamily="18" charset="0"/>
              </a:rPr>
              <a:t/>
            </a:r>
            <a:br>
              <a:rPr lang="ru-UA"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UA" dirty="0"/>
          </a:p>
        </p:txBody>
      </p:sp>
      <p:graphicFrame>
        <p:nvGraphicFramePr>
          <p:cNvPr id="4" name="Объект 3">
            <a:extLst>
              <a:ext uri="{FF2B5EF4-FFF2-40B4-BE49-F238E27FC236}">
                <a16:creationId xmlns:a16="http://schemas.microsoft.com/office/drawing/2014/main" id="{5BD900F6-9009-4DBA-9AED-DF5C57B77B66}"/>
              </a:ext>
            </a:extLst>
          </p:cNvPr>
          <p:cNvGraphicFramePr>
            <a:graphicFrameLocks noGrp="1"/>
          </p:cNvGraphicFramePr>
          <p:nvPr>
            <p:ph idx="1"/>
            <p:extLst>
              <p:ext uri="{D42A27DB-BD31-4B8C-83A1-F6EECF244321}">
                <p14:modId xmlns:p14="http://schemas.microsoft.com/office/powerpoint/2010/main" val="4272007073"/>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522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757D5-ADA4-41A9-9535-6134E7B25B19}"/>
              </a:ext>
            </a:extLst>
          </p:cNvPr>
          <p:cNvSpPr>
            <a:spLocks noGrp="1"/>
          </p:cNvSpPr>
          <p:nvPr>
            <p:ph type="title"/>
          </p:nvPr>
        </p:nvSpPr>
        <p:spPr>
          <a:xfrm>
            <a:off x="500269" y="477077"/>
            <a:ext cx="4114800" cy="2332383"/>
          </a:xfrm>
        </p:spPr>
        <p:txBody>
          <a:bodyPr>
            <a:normAutofit fontScale="90000"/>
          </a:bodyPr>
          <a:lstStyle/>
          <a:p>
            <a:r>
              <a:rPr lang="uk-UA" sz="22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Для електронної лексикографії особливе значення має принцип гіпертексту як основного способу організації віртуального текстового простору. </a:t>
            </a:r>
            <a:r>
              <a:rPr lang="ru-UA" sz="1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r>
            <a:br>
              <a:rPr lang="ru-UA" sz="1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br>
            <a:endParaRPr lang="ru-UA" dirty="0">
              <a:solidFill>
                <a:srgbClr val="FFFF00"/>
              </a:solidFill>
            </a:endParaRPr>
          </a:p>
        </p:txBody>
      </p:sp>
      <p:pic>
        <p:nvPicPr>
          <p:cNvPr id="5" name="Объект 4">
            <a:extLst>
              <a:ext uri="{FF2B5EF4-FFF2-40B4-BE49-F238E27FC236}">
                <a16:creationId xmlns:a16="http://schemas.microsoft.com/office/drawing/2014/main" id="{17562516-8E63-4B92-8683-F12E3CF5FDE3}"/>
              </a:ext>
            </a:extLst>
          </p:cNvPr>
          <p:cNvPicPr>
            <a:picLocks noGrp="1" noChangeAspect="1"/>
          </p:cNvPicPr>
          <p:nvPr>
            <p:ph idx="1"/>
          </p:nvPr>
        </p:nvPicPr>
        <p:blipFill>
          <a:blip r:embed="rId2"/>
          <a:stretch>
            <a:fillRect/>
          </a:stretch>
        </p:blipFill>
        <p:spPr>
          <a:xfrm>
            <a:off x="6466161" y="718990"/>
            <a:ext cx="3805380" cy="3465325"/>
          </a:xfrm>
          <a:prstGeom prst="rect">
            <a:avLst/>
          </a:prstGeom>
        </p:spPr>
      </p:pic>
      <p:sp>
        <p:nvSpPr>
          <p:cNvPr id="4" name="Текст 3">
            <a:extLst>
              <a:ext uri="{FF2B5EF4-FFF2-40B4-BE49-F238E27FC236}">
                <a16:creationId xmlns:a16="http://schemas.microsoft.com/office/drawing/2014/main" id="{A4FAE616-6156-4381-9DCA-9A13DD402502}"/>
              </a:ext>
            </a:extLst>
          </p:cNvPr>
          <p:cNvSpPr>
            <a:spLocks noGrp="1"/>
          </p:cNvSpPr>
          <p:nvPr>
            <p:ph type="body" sz="half" idx="2"/>
          </p:nvPr>
        </p:nvSpPr>
        <p:spPr>
          <a:xfrm>
            <a:off x="159026" y="2451653"/>
            <a:ext cx="4641574" cy="3767032"/>
          </a:xfrm>
        </p:spPr>
        <p:txBody>
          <a:bodyPr/>
          <a:lstStyle/>
          <a:p>
            <a:r>
              <a:rPr lang="uk-UA" b="0" i="0" dirty="0">
                <a:solidFill>
                  <a:srgbClr val="FFFF00"/>
                </a:solidFill>
                <a:effectLst/>
                <a:latin typeface="Arial" panose="020B0604020202020204" pitchFamily="34" charset="0"/>
              </a:rPr>
              <a:t>Загальновідомим та яскраво вираженим прикладом сучасного гіпертексту слугують веб-сторінки, підготовлені за допомогою </a:t>
            </a:r>
            <a:r>
              <a:rPr lang="en-US" b="1" i="0" u="sng" dirty="0">
                <a:solidFill>
                  <a:srgbClr val="FFFF00"/>
                </a:solidFill>
                <a:effectLst/>
                <a:latin typeface="Arial" panose="020B0604020202020204" pitchFamily="34" charset="0"/>
              </a:rPr>
              <a:t>HTML </a:t>
            </a:r>
            <a:r>
              <a:rPr lang="en-US" b="0" i="0" dirty="0">
                <a:solidFill>
                  <a:srgbClr val="FFFF00"/>
                </a:solidFill>
                <a:effectLst/>
                <a:latin typeface="Arial" panose="020B0604020202020204" pitchFamily="34" charset="0"/>
              </a:rPr>
              <a:t>(</a:t>
            </a:r>
            <a:r>
              <a:rPr lang="uk-UA" b="0" i="0" dirty="0">
                <a:solidFill>
                  <a:srgbClr val="FFFF00"/>
                </a:solidFill>
                <a:effectLst/>
                <a:latin typeface="Arial" panose="020B0604020202020204" pitchFamily="34" charset="0"/>
              </a:rPr>
              <a:t>мова розмітки гіпертексту) й розміщені у </a:t>
            </a:r>
            <a:r>
              <a:rPr lang="en-US" b="0" i="0" dirty="0">
                <a:solidFill>
                  <a:srgbClr val="FFFF00"/>
                </a:solidFill>
                <a:effectLst/>
                <a:latin typeface="Arial" panose="020B0604020202020204" pitchFamily="34" charset="0"/>
              </a:rPr>
              <a:t>web-</a:t>
            </a:r>
            <a:r>
              <a:rPr lang="uk-UA" b="0" i="0" dirty="0">
                <a:solidFill>
                  <a:srgbClr val="FFFF00"/>
                </a:solidFill>
                <a:effectLst/>
                <a:latin typeface="Arial" panose="020B0604020202020204" pitchFamily="34" charset="0"/>
              </a:rPr>
              <a:t>мережі. Відповідно, в комп'ютерній термінології під гіпертекстом розуміється текст, сформований за допомогою мови розмітки, що потенційно містить у собі гіперпосилання. Гіперпосилання дозволяють переходити від вихідного (одного) тексту до безлічі інших текстів, розміщених у </a:t>
            </a:r>
            <a:r>
              <a:rPr lang="en-US" b="0" i="0" dirty="0">
                <a:solidFill>
                  <a:srgbClr val="FFFF00"/>
                </a:solidFill>
                <a:effectLst/>
                <a:latin typeface="Arial" panose="020B0604020202020204" pitchFamily="34" charset="0"/>
              </a:rPr>
              <a:t>web-</a:t>
            </a:r>
            <a:r>
              <a:rPr lang="uk-UA" b="0" i="0" dirty="0">
                <a:solidFill>
                  <a:srgbClr val="FFFF00"/>
                </a:solidFill>
                <a:effectLst/>
                <a:latin typeface="Arial" panose="020B0604020202020204" pitchFamily="34" charset="0"/>
              </a:rPr>
              <a:t>мережі.</a:t>
            </a:r>
            <a:endParaRPr lang="ru-UA" dirty="0">
              <a:solidFill>
                <a:srgbClr val="FFFF00"/>
              </a:solidFill>
            </a:endParaRPr>
          </a:p>
        </p:txBody>
      </p:sp>
      <p:pic>
        <p:nvPicPr>
          <p:cNvPr id="11" name="Рисунок 10">
            <a:extLst>
              <a:ext uri="{FF2B5EF4-FFF2-40B4-BE49-F238E27FC236}">
                <a16:creationId xmlns:a16="http://schemas.microsoft.com/office/drawing/2014/main" id="{75B74417-679A-4BED-A2A6-2971BBBA4B40}"/>
              </a:ext>
            </a:extLst>
          </p:cNvPr>
          <p:cNvPicPr>
            <a:picLocks noChangeAspect="1"/>
          </p:cNvPicPr>
          <p:nvPr/>
        </p:nvPicPr>
        <p:blipFill>
          <a:blip r:embed="rId3"/>
          <a:stretch>
            <a:fillRect/>
          </a:stretch>
        </p:blipFill>
        <p:spPr>
          <a:xfrm>
            <a:off x="2557464" y="5057775"/>
            <a:ext cx="9667875" cy="1800225"/>
          </a:xfrm>
          <a:prstGeom prst="rect">
            <a:avLst/>
          </a:prstGeom>
        </p:spPr>
      </p:pic>
    </p:spTree>
    <p:extLst>
      <p:ext uri="{BB962C8B-B14F-4D97-AF65-F5344CB8AC3E}">
        <p14:creationId xmlns:p14="http://schemas.microsoft.com/office/powerpoint/2010/main" val="664346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2ABAFA-0921-478D-9F7E-82B39E17DA8D}"/>
              </a:ext>
            </a:extLst>
          </p:cNvPr>
          <p:cNvSpPr>
            <a:spLocks noGrp="1"/>
          </p:cNvSpPr>
          <p:nvPr>
            <p:ph type="title"/>
          </p:nvPr>
        </p:nvSpPr>
        <p:spPr>
          <a:xfrm>
            <a:off x="0" y="764373"/>
            <a:ext cx="11506200" cy="812636"/>
          </a:xfrm>
        </p:spPr>
        <p:txBody>
          <a:bodyPr/>
          <a:lstStyle/>
          <a:p>
            <a:r>
              <a:rPr lang="uk-UA"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Комп’ютерні словники та їх типи</a:t>
            </a:r>
            <a:endParaRPr lang="ru-UA" dirty="0"/>
          </a:p>
        </p:txBody>
      </p:sp>
      <p:sp>
        <p:nvSpPr>
          <p:cNvPr id="3" name="Объект 2">
            <a:extLst>
              <a:ext uri="{FF2B5EF4-FFF2-40B4-BE49-F238E27FC236}">
                <a16:creationId xmlns:a16="http://schemas.microsoft.com/office/drawing/2014/main" id="{AD005FA5-7BD9-4918-AC14-449789AA2747}"/>
              </a:ext>
            </a:extLst>
          </p:cNvPr>
          <p:cNvSpPr>
            <a:spLocks noGrp="1"/>
          </p:cNvSpPr>
          <p:nvPr>
            <p:ph idx="1"/>
          </p:nvPr>
        </p:nvSpPr>
        <p:spPr>
          <a:xfrm>
            <a:off x="685800" y="1577010"/>
            <a:ext cx="10820400" cy="4641676"/>
          </a:xfrm>
        </p:spPr>
        <p:txBody>
          <a:bodyPr>
            <a:normAutofit fontScale="85000" lnSpcReduction="10000"/>
          </a:bodyPr>
          <a:lstStyle/>
          <a:p>
            <a:pPr indent="450215" algn="just">
              <a:lnSpc>
                <a:spcPct val="150000"/>
              </a:lnSpc>
              <a:spcAft>
                <a:spcPts val="1000"/>
              </a:spcAft>
              <a:tabLst>
                <a:tab pos="1028700" algn="l"/>
                <a:tab pos="1143000" algn="l"/>
              </a:tabLst>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Розвинута система українських електронних словників на сучасному етапі включає понад 60 словників, серед них можна виділити такі групи:</a:t>
            </a:r>
            <a:endParaRPr lang="ru-UA" sz="19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50000"/>
              </a:lnSpc>
              <a:spcAft>
                <a:spcPts val="1000"/>
              </a:spcAft>
              <a:tabLst>
                <a:tab pos="1028700" algn="l"/>
                <a:tab pos="1143000" algn="l"/>
              </a:tabLst>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тлумачні словники – Великий тлумачний словник сучасної української мови; </a:t>
            </a:r>
            <a:endParaRPr lang="ru-UA" sz="19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50000"/>
              </a:lnSpc>
              <a:spcAft>
                <a:spcPts val="1000"/>
              </a:spcAft>
              <a:tabLst>
                <a:tab pos="1028700" algn="l"/>
                <a:tab pos="1143000" algn="l"/>
              </a:tabLst>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спеціальні словники (історичний, етимологічний, складних випадків наголошення – загалом 13);</a:t>
            </a:r>
            <a:endParaRPr lang="ru-UA" sz="19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50000"/>
              </a:lnSpc>
              <a:spcAft>
                <a:spcPts val="1000"/>
              </a:spcAft>
              <a:tabLst>
                <a:tab pos="1028700" algn="l"/>
                <a:tab pos="1143000" algn="l"/>
              </a:tabLst>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термінологічні (науково-технічний, фізичних термінів, мови програмування та Інтернету – загальною кількістю 17);</a:t>
            </a:r>
            <a:endParaRPr lang="ru-UA" sz="19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50000"/>
              </a:lnSpc>
              <a:spcAft>
                <a:spcPts val="1000"/>
              </a:spcAft>
              <a:tabLst>
                <a:tab pos="1028700" algn="l"/>
                <a:tab pos="1143000" algn="l"/>
              </a:tabLst>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словники територіальних варіантів української мови (буковинських, гуцульських говірок тощо – 10 словників);</a:t>
            </a:r>
            <a:endParaRPr lang="ru-UA" sz="1900" dirty="0">
              <a:effectLst/>
              <a:latin typeface="Calibri" panose="020F0502020204030204" pitchFamily="34" charset="0"/>
              <a:ea typeface="Times New Roman" panose="02020603050405020304" pitchFamily="18" charset="0"/>
              <a:cs typeface="Times New Roman" panose="02020603050405020304" pitchFamily="18" charset="0"/>
            </a:endParaRPr>
          </a:p>
          <a:p>
            <a:pPr indent="450215" algn="just">
              <a:lnSpc>
                <a:spcPct val="150000"/>
              </a:lnSpc>
              <a:spcAft>
                <a:spcPts val="1000"/>
              </a:spcAft>
              <a:tabLst>
                <a:tab pos="1028700" algn="l"/>
                <a:tab pos="1143000" algn="l"/>
              </a:tabLst>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двомовні словники (російсько-український академічний словник, англо-українсько-російський словник наукової лексики, англо-український словник тощо –  всього 9).</a:t>
            </a:r>
            <a:endParaRPr lang="ru-UA" sz="19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3541161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F9AB01-25B3-49BF-8892-CC146AE32C74}"/>
              </a:ext>
            </a:extLst>
          </p:cNvPr>
          <p:cNvSpPr>
            <a:spLocks noGrp="1"/>
          </p:cNvSpPr>
          <p:nvPr>
            <p:ph type="title"/>
          </p:nvPr>
        </p:nvSpPr>
        <p:spPr>
          <a:xfrm>
            <a:off x="503583" y="764373"/>
            <a:ext cx="11002617" cy="1293028"/>
          </a:xfrm>
        </p:spPr>
        <p:txBody>
          <a:bodyPr/>
          <a:lstStyle/>
          <a:p>
            <a:r>
              <a:rPr lang="uk-UA"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Комп’ютерні словники та їх типи</a:t>
            </a:r>
            <a:endParaRPr lang="ru-UA" dirty="0"/>
          </a:p>
        </p:txBody>
      </p:sp>
      <p:pic>
        <p:nvPicPr>
          <p:cNvPr id="5" name="Объект 4">
            <a:extLst>
              <a:ext uri="{FF2B5EF4-FFF2-40B4-BE49-F238E27FC236}">
                <a16:creationId xmlns:a16="http://schemas.microsoft.com/office/drawing/2014/main" id="{7A28B287-7440-46A4-8379-660BA93001CA}"/>
              </a:ext>
            </a:extLst>
          </p:cNvPr>
          <p:cNvPicPr>
            <a:picLocks noGrp="1" noChangeAspect="1"/>
          </p:cNvPicPr>
          <p:nvPr>
            <p:ph idx="1"/>
          </p:nvPr>
        </p:nvPicPr>
        <p:blipFill>
          <a:blip r:embed="rId2"/>
          <a:stretch>
            <a:fillRect/>
          </a:stretch>
        </p:blipFill>
        <p:spPr>
          <a:xfrm>
            <a:off x="991518" y="2193925"/>
            <a:ext cx="10208964" cy="4024313"/>
          </a:xfrm>
        </p:spPr>
      </p:pic>
    </p:spTree>
    <p:extLst>
      <p:ext uri="{BB962C8B-B14F-4D97-AF65-F5344CB8AC3E}">
        <p14:creationId xmlns:p14="http://schemas.microsoft.com/office/powerpoint/2010/main" val="192298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1B1B6A-9190-499F-A7D1-FB9EFBC278F7}"/>
              </a:ext>
            </a:extLst>
          </p:cNvPr>
          <p:cNvSpPr>
            <a:spLocks noGrp="1"/>
          </p:cNvSpPr>
          <p:nvPr>
            <p:ph type="title"/>
          </p:nvPr>
        </p:nvSpPr>
        <p:spPr>
          <a:xfrm>
            <a:off x="685800" y="764373"/>
            <a:ext cx="10820400" cy="1293028"/>
          </a:xfrm>
        </p:spPr>
        <p:txBody>
          <a:bodyPr/>
          <a:lstStyle/>
          <a:p>
            <a:r>
              <a:rPr lang="uk-UA"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Комп’ютерні словники та їх типи</a:t>
            </a:r>
            <a:endParaRPr lang="ru-UA" dirty="0"/>
          </a:p>
        </p:txBody>
      </p:sp>
      <p:sp>
        <p:nvSpPr>
          <p:cNvPr id="3" name="Объект 2">
            <a:extLst>
              <a:ext uri="{FF2B5EF4-FFF2-40B4-BE49-F238E27FC236}">
                <a16:creationId xmlns:a16="http://schemas.microsoft.com/office/drawing/2014/main" id="{EAD63FCB-6432-4CE6-BA54-FE148595D75F}"/>
              </a:ext>
            </a:extLst>
          </p:cNvPr>
          <p:cNvSpPr>
            <a:spLocks noGrp="1"/>
          </p:cNvSpPr>
          <p:nvPr>
            <p:ph idx="1"/>
          </p:nvPr>
        </p:nvSpPr>
        <p:spPr/>
        <p:txBody>
          <a:bodyPr/>
          <a:lstStyle/>
          <a:p>
            <a:pPr>
              <a:lnSpc>
                <a:spcPct val="150000"/>
              </a:lnSpc>
            </a:pPr>
            <a:r>
              <a:rPr lang="uk-UA" sz="1800" dirty="0">
                <a:solidFill>
                  <a:srgbClr val="FFFF00"/>
                </a:solidFill>
                <a:effectLst/>
                <a:latin typeface="Times New Roman" panose="02020603050405020304" pitchFamily="18" charset="0"/>
                <a:ea typeface="Times New Roman" panose="02020603050405020304" pitchFamily="18" charset="0"/>
              </a:rPr>
              <a:t>Відповідно до лінгвістичних характеристик словники можна поділити </a:t>
            </a:r>
            <a:r>
              <a:rPr lang="uk-UA" sz="1800" b="1" u="sng" dirty="0">
                <a:solidFill>
                  <a:srgbClr val="FF0000"/>
                </a:solidFill>
                <a:effectLst/>
                <a:latin typeface="Times New Roman" panose="02020603050405020304" pitchFamily="18" charset="0"/>
                <a:ea typeface="Times New Roman" panose="02020603050405020304" pitchFamily="18" charset="0"/>
              </a:rPr>
              <a:t>НА ТЕКСТОВІ І ГІПЕРТЕКСТОВІ</a:t>
            </a:r>
            <a:r>
              <a:rPr lang="uk-UA" sz="1800" dirty="0">
                <a:solidFill>
                  <a:srgbClr val="FFFF00"/>
                </a:solidFill>
                <a:effectLst/>
                <a:latin typeface="Times New Roman" panose="02020603050405020304" pitchFamily="18" charset="0"/>
                <a:ea typeface="Times New Roman" panose="02020603050405020304" pitchFamily="18" charset="0"/>
              </a:rPr>
              <a:t>. Електронний словник у більшості випадків є саме гіпертекстом (така форма організації текстового матеріалу, при якій його одиниці представлені не в лінійній послідовності, а як система явно визначених можливих переходів, зв'язків між ними. Завдяки цим взаємозв'язкам, матеріал можна читати в будь-якому порядку, утворюючи різні лінійні тексти).</a:t>
            </a:r>
          </a:p>
        </p:txBody>
      </p:sp>
      <p:pic>
        <p:nvPicPr>
          <p:cNvPr id="4" name="Рисунок 3">
            <a:extLst>
              <a:ext uri="{FF2B5EF4-FFF2-40B4-BE49-F238E27FC236}">
                <a16:creationId xmlns:a16="http://schemas.microsoft.com/office/drawing/2014/main" id="{E84FC0F7-9538-4243-B2E6-59EC57B09EEA}"/>
              </a:ext>
            </a:extLst>
          </p:cNvPr>
          <p:cNvPicPr>
            <a:picLocks noChangeAspect="1"/>
          </p:cNvPicPr>
          <p:nvPr/>
        </p:nvPicPr>
        <p:blipFill>
          <a:blip r:embed="rId2"/>
          <a:stretch>
            <a:fillRect/>
          </a:stretch>
        </p:blipFill>
        <p:spPr>
          <a:xfrm>
            <a:off x="148426" y="4572000"/>
            <a:ext cx="4684348" cy="1875569"/>
          </a:xfrm>
          <a:prstGeom prst="rect">
            <a:avLst/>
          </a:prstGeom>
        </p:spPr>
      </p:pic>
      <p:pic>
        <p:nvPicPr>
          <p:cNvPr id="5" name="Рисунок 4">
            <a:extLst>
              <a:ext uri="{FF2B5EF4-FFF2-40B4-BE49-F238E27FC236}">
                <a16:creationId xmlns:a16="http://schemas.microsoft.com/office/drawing/2014/main" id="{4E76451E-4949-4CC4-8C32-D12CD833083A}"/>
              </a:ext>
            </a:extLst>
          </p:cNvPr>
          <p:cNvPicPr>
            <a:picLocks noChangeAspect="1"/>
          </p:cNvPicPr>
          <p:nvPr/>
        </p:nvPicPr>
        <p:blipFill>
          <a:blip r:embed="rId3"/>
          <a:stretch>
            <a:fillRect/>
          </a:stretch>
        </p:blipFill>
        <p:spPr>
          <a:xfrm>
            <a:off x="4849514" y="4572000"/>
            <a:ext cx="7194060" cy="1875569"/>
          </a:xfrm>
          <a:prstGeom prst="rect">
            <a:avLst/>
          </a:prstGeom>
        </p:spPr>
      </p:pic>
    </p:spTree>
    <p:extLst>
      <p:ext uri="{BB962C8B-B14F-4D97-AF65-F5344CB8AC3E}">
        <p14:creationId xmlns:p14="http://schemas.microsoft.com/office/powerpoint/2010/main" val="1242522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714706-0DA1-48F7-99DC-F6001E690C21}"/>
              </a:ext>
            </a:extLst>
          </p:cNvPr>
          <p:cNvSpPr>
            <a:spLocks noGrp="1"/>
          </p:cNvSpPr>
          <p:nvPr>
            <p:ph type="title"/>
          </p:nvPr>
        </p:nvSpPr>
        <p:spPr>
          <a:xfrm>
            <a:off x="0" y="764373"/>
            <a:ext cx="11506200" cy="1293028"/>
          </a:xfrm>
        </p:spPr>
        <p:txBody>
          <a:bodyPr>
            <a:normAutofit fontScale="90000"/>
          </a:bodyPr>
          <a:lstStyle/>
          <a:p>
            <a:pPr algn="ctr"/>
            <a:r>
              <a:rPr lang="uk-UA" sz="2700" dirty="0">
                <a:solidFill>
                  <a:srgbClr val="FFFF00"/>
                </a:solidFill>
                <a:effectLst/>
                <a:latin typeface="Times New Roman" panose="02020603050405020304" pitchFamily="18" charset="0"/>
                <a:ea typeface="Times New Roman" panose="02020603050405020304" pitchFamily="18" charset="0"/>
              </a:rPr>
              <a:t>Ще один тип електронного словника – </a:t>
            </a:r>
            <a:r>
              <a:rPr lang="uk-UA" sz="2700" b="1" u="sng" dirty="0">
                <a:solidFill>
                  <a:srgbClr val="FF0000"/>
                </a:solidFill>
                <a:effectLst/>
                <a:latin typeface="Times New Roman" panose="02020603050405020304" pitchFamily="18" charset="0"/>
                <a:ea typeface="Times New Roman" panose="02020603050405020304" pitchFamily="18" charset="0"/>
              </a:rPr>
              <a:t>СЛОВНИК-КОНКОРДАНС.</a:t>
            </a:r>
            <a:r>
              <a:rPr lang="uk-UA" sz="2700" dirty="0">
                <a:solidFill>
                  <a:srgbClr val="FFFF00"/>
                </a:solidFill>
                <a:effectLst/>
                <a:latin typeface="Times New Roman" panose="02020603050405020304" pitchFamily="18" charset="0"/>
                <a:ea typeface="Times New Roman" panose="02020603050405020304" pitchFamily="18" charset="0"/>
              </a:rPr>
              <a:t> Особливий тип словника, в якому кожне слово або поняття розташовані в алфавітному порядку з мінімальним </a:t>
            </a:r>
            <a:r>
              <a:rPr lang="uk-UA" sz="27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Контекст">
                  <a:extLst>
                    <a:ext uri="{A12FA001-AC4F-418D-AE19-62706E023703}">
                      <ahyp:hlinkClr xmlns:ahyp="http://schemas.microsoft.com/office/drawing/2018/hyperlinkcolor" xmlns="" val="tx"/>
                    </a:ext>
                  </a:extLst>
                </a:hlinkClick>
              </a:rPr>
              <a:t>контекстом</a:t>
            </a:r>
            <a:r>
              <a:rPr lang="uk-UA" sz="2700" dirty="0">
                <a:solidFill>
                  <a:srgbClr val="FFFF00"/>
                </a:solidFill>
                <a:effectLst/>
                <a:latin typeface="Times New Roman" panose="02020603050405020304" pitchFamily="18" charset="0"/>
                <a:ea typeface="Times New Roman" panose="02020603050405020304" pitchFamily="18" charset="0"/>
              </a:rPr>
              <a:t> і всіма випадками вживання у цьому тексті, список слововживань з відсиланнями до всіх контекстів. </a:t>
            </a:r>
            <a:r>
              <a:rPr lang="ru-UA" dirty="0">
                <a:solidFill>
                  <a:srgbClr val="FFFF00"/>
                </a:solidFill>
              </a:rPr>
              <a:t/>
            </a:r>
            <a:br>
              <a:rPr lang="ru-UA" dirty="0">
                <a:solidFill>
                  <a:srgbClr val="FFFF00"/>
                </a:solidFill>
              </a:rPr>
            </a:br>
            <a:endParaRPr lang="ru-UA" dirty="0"/>
          </a:p>
        </p:txBody>
      </p:sp>
      <p:pic>
        <p:nvPicPr>
          <p:cNvPr id="4" name="Объект 3">
            <a:extLst>
              <a:ext uri="{FF2B5EF4-FFF2-40B4-BE49-F238E27FC236}">
                <a16:creationId xmlns:a16="http://schemas.microsoft.com/office/drawing/2014/main" id="{41243958-316D-4997-8995-B1FF734A6E0D}"/>
              </a:ext>
            </a:extLst>
          </p:cNvPr>
          <p:cNvPicPr>
            <a:picLocks noGrp="1" noChangeAspect="1"/>
          </p:cNvPicPr>
          <p:nvPr>
            <p:ph idx="1"/>
          </p:nvPr>
        </p:nvPicPr>
        <p:blipFill>
          <a:blip r:embed="rId3"/>
          <a:stretch>
            <a:fillRect/>
          </a:stretch>
        </p:blipFill>
        <p:spPr>
          <a:xfrm>
            <a:off x="3969716" y="2485473"/>
            <a:ext cx="5365750" cy="4024313"/>
          </a:xfrm>
          <a:prstGeom prst="rect">
            <a:avLst/>
          </a:prstGeom>
        </p:spPr>
      </p:pic>
    </p:spTree>
    <p:extLst>
      <p:ext uri="{BB962C8B-B14F-4D97-AF65-F5344CB8AC3E}">
        <p14:creationId xmlns:p14="http://schemas.microsoft.com/office/powerpoint/2010/main" val="2233899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4E30F0-006D-4EE8-8875-E1C9F05C915E}"/>
              </a:ext>
            </a:extLst>
          </p:cNvPr>
          <p:cNvSpPr>
            <a:spLocks noGrp="1"/>
          </p:cNvSpPr>
          <p:nvPr>
            <p:ph type="title"/>
          </p:nvPr>
        </p:nvSpPr>
        <p:spPr>
          <a:xfrm>
            <a:off x="874643" y="764373"/>
            <a:ext cx="10631557" cy="1293028"/>
          </a:xfrm>
        </p:spPr>
        <p:txBody>
          <a:bodyPr/>
          <a:lstStyle/>
          <a:p>
            <a:pPr algn="ctr"/>
            <a:r>
              <a:rPr lang="uk-UA"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Комп’ютерні словники та їх типи</a:t>
            </a:r>
            <a:endParaRPr lang="ru-UA" dirty="0"/>
          </a:p>
        </p:txBody>
      </p:sp>
      <p:sp>
        <p:nvSpPr>
          <p:cNvPr id="3" name="Объект 2">
            <a:extLst>
              <a:ext uri="{FF2B5EF4-FFF2-40B4-BE49-F238E27FC236}">
                <a16:creationId xmlns:a16="http://schemas.microsoft.com/office/drawing/2014/main" id="{0CF37A43-1EB0-47B2-A9CE-FF978C6E76F4}"/>
              </a:ext>
            </a:extLst>
          </p:cNvPr>
          <p:cNvSpPr>
            <a:spLocks noGrp="1"/>
          </p:cNvSpPr>
          <p:nvPr>
            <p:ph idx="1"/>
          </p:nvPr>
        </p:nvSpPr>
        <p:spPr/>
        <p:txBody>
          <a:bodyPr/>
          <a:lstStyle/>
          <a:p>
            <a:r>
              <a:rPr lang="ru-UA" sz="1800" dirty="0" err="1">
                <a:effectLst/>
                <a:latin typeface="Times New Roman" panose="02020603050405020304" pitchFamily="18" charset="0"/>
                <a:ea typeface="Times New Roman" panose="02020603050405020304" pitchFamily="18" charset="0"/>
              </a:rPr>
              <a:t>Найпопулярнішими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електронними</a:t>
            </a:r>
            <a:r>
              <a:rPr lang="ru-UA" sz="1800" dirty="0">
                <a:effectLst/>
                <a:latin typeface="Times New Roman" panose="02020603050405020304" pitchFamily="18" charset="0"/>
                <a:ea typeface="Times New Roman" panose="02020603050405020304" pitchFamily="18" charset="0"/>
              </a:rPr>
              <a:t> словниками в </a:t>
            </a:r>
            <a:r>
              <a:rPr lang="ru-UA" sz="1800" dirty="0" err="1">
                <a:effectLst/>
                <a:latin typeface="Times New Roman" panose="02020603050405020304" pitchFamily="18" charset="0"/>
                <a:ea typeface="Times New Roman" panose="02020603050405020304" pitchFamily="18" charset="0"/>
              </a:rPr>
              <a:t>Україні</a:t>
            </a:r>
            <a:r>
              <a:rPr lang="ru-UA" sz="1800" dirty="0">
                <a:effectLst/>
                <a:latin typeface="Times New Roman" panose="02020603050405020304" pitchFamily="18" charset="0"/>
                <a:ea typeface="Times New Roman" panose="02020603050405020304" pitchFamily="18" charset="0"/>
              </a:rPr>
              <a:t> є </a:t>
            </a:r>
            <a:r>
              <a:rPr lang="ru-UA" sz="1800" dirty="0" err="1">
                <a:effectLst/>
                <a:latin typeface="Times New Roman" panose="02020603050405020304" pitchFamily="18" charset="0"/>
                <a:ea typeface="Times New Roman" panose="02020603050405020304" pitchFamily="18" charset="0"/>
              </a:rPr>
              <a:t>МультиЛекс</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Lingvo</a:t>
            </a:r>
            <a:r>
              <a:rPr lang="ru-UA" sz="1800" dirty="0">
                <a:effectLst/>
                <a:latin typeface="Times New Roman" panose="02020603050405020304" pitchFamily="18" charset="0"/>
                <a:ea typeface="Times New Roman" panose="02020603050405020304" pitchFamily="18" charset="0"/>
              </a:rPr>
              <a:t>, Контекст, </a:t>
            </a:r>
            <a:r>
              <a:rPr lang="ru-UA" sz="1800" dirty="0" err="1">
                <a:effectLst/>
                <a:latin typeface="Times New Roman" panose="02020603050405020304" pitchFamily="18" charset="0"/>
                <a:ea typeface="Times New Roman" panose="02020603050405020304" pitchFamily="18" charset="0"/>
              </a:rPr>
              <a:t>Polyglossum</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Кращими</a:t>
            </a:r>
            <a:r>
              <a:rPr lang="ru-UA" sz="1800" dirty="0">
                <a:effectLst/>
                <a:latin typeface="Times New Roman" panose="02020603050405020304" pitchFamily="18" charset="0"/>
                <a:ea typeface="Times New Roman" panose="02020603050405020304" pitchFamily="18" charset="0"/>
              </a:rPr>
              <a:t> продуктами </a:t>
            </a:r>
            <a:r>
              <a:rPr lang="ru-UA" sz="1800" dirty="0" err="1">
                <a:effectLst/>
                <a:latin typeface="Times New Roman" panose="02020603050405020304" pitchFamily="18" charset="0"/>
                <a:ea typeface="Times New Roman" panose="02020603050405020304" pitchFamily="18" charset="0"/>
              </a:rPr>
              <a:t>можна</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назвати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Мультилекс</a:t>
            </a:r>
            <a:r>
              <a:rPr lang="ru-UA" sz="1800" dirty="0">
                <a:effectLst/>
                <a:latin typeface="Times New Roman" panose="02020603050405020304" pitchFamily="18" charset="0"/>
                <a:ea typeface="Times New Roman" panose="02020603050405020304" pitchFamily="18" charset="0"/>
              </a:rPr>
              <a:t>» та </a:t>
            </a:r>
            <a:r>
              <a:rPr lang="ru-UA" sz="1800" dirty="0" err="1">
                <a:effectLst/>
                <a:latin typeface="Times New Roman" panose="02020603050405020304" pitchFamily="18" charset="0"/>
                <a:ea typeface="Times New Roman" panose="02020603050405020304" pitchFamily="18" charset="0"/>
              </a:rPr>
              <a:t>AbbyyLingvo</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оскільки</a:t>
            </a:r>
            <a:r>
              <a:rPr lang="ru-UA" sz="1800" dirty="0">
                <a:effectLst/>
                <a:latin typeface="Times New Roman" panose="02020603050405020304" pitchFamily="18" charset="0"/>
                <a:ea typeface="Times New Roman" panose="02020603050405020304" pitchFamily="18" charset="0"/>
              </a:rPr>
              <a:t> вони </a:t>
            </a:r>
            <a:r>
              <a:rPr lang="ru-UA" sz="1800" dirty="0" err="1">
                <a:effectLst/>
                <a:latin typeface="Times New Roman" panose="02020603050405020304" pitchFamily="18" charset="0"/>
                <a:ea typeface="Times New Roman" panose="02020603050405020304" pitchFamily="18" charset="0"/>
              </a:rPr>
              <a:t>мають</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найбільш</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повні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словникові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бази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зручний</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інтерфейс</a:t>
            </a:r>
            <a:r>
              <a:rPr lang="ru-UA" sz="1800" dirty="0">
                <a:effectLst/>
                <a:latin typeface="Times New Roman" panose="02020603050405020304" pitchFamily="18" charset="0"/>
                <a:ea typeface="Times New Roman" panose="02020603050405020304" pitchFamily="18" charset="0"/>
              </a:rPr>
              <a:t> та </a:t>
            </a:r>
            <a:r>
              <a:rPr lang="ru-UA" sz="1800" dirty="0" err="1">
                <a:effectLst/>
                <a:latin typeface="Times New Roman" panose="02020603050405020304" pitchFamily="18" charset="0"/>
                <a:ea typeface="Times New Roman" panose="02020603050405020304" pitchFamily="18" charset="0"/>
              </a:rPr>
              <a:t>різноманітні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додаткові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можливості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які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спрощують</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вивчення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іноземної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мови</a:t>
            </a:r>
            <a:r>
              <a:rPr lang="ru-UA" sz="1800" dirty="0">
                <a:effectLst/>
                <a:latin typeface="Times New Roman" panose="02020603050405020304" pitchFamily="18" charset="0"/>
                <a:ea typeface="Times New Roman" panose="02020603050405020304" pitchFamily="18" charset="0"/>
              </a:rPr>
              <a:t>, роботу </a:t>
            </a:r>
            <a:r>
              <a:rPr lang="ru-UA" sz="1800" dirty="0" err="1">
                <a:effectLst/>
                <a:latin typeface="Times New Roman" panose="02020603050405020304" pitchFamily="18" charset="0"/>
                <a:ea typeface="Times New Roman" panose="02020603050405020304" pitchFamily="18" charset="0"/>
              </a:rPr>
              <a:t>перекладача</a:t>
            </a:r>
            <a:r>
              <a:rPr lang="ru-UA" sz="1800" dirty="0">
                <a:effectLst/>
                <a:latin typeface="Times New Roman" panose="02020603050405020304" pitchFamily="18" charset="0"/>
                <a:ea typeface="Times New Roman" panose="02020603050405020304" pitchFamily="18" charset="0"/>
              </a:rPr>
              <a:t> та </a:t>
            </a:r>
            <a:r>
              <a:rPr lang="ru-UA" sz="1800" dirty="0" err="1">
                <a:effectLst/>
                <a:latin typeface="Times New Roman" panose="02020603050405020304" pitchFamily="18" charset="0"/>
                <a:ea typeface="Times New Roman" panose="02020603050405020304" pitchFamily="18" charset="0"/>
              </a:rPr>
              <a:t>пересічних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користувачів</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котрі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потребують</a:t>
            </a:r>
            <a:r>
              <a:rPr lang="ru-UA" sz="1800" dirty="0">
                <a:effectLst/>
                <a:latin typeface="Times New Roman" panose="02020603050405020304" pitchFamily="18" charset="0"/>
                <a:ea typeface="Times New Roman" panose="02020603050405020304" pitchFamily="18" charset="0"/>
              </a:rPr>
              <a:t> оперативного перекладу </a:t>
            </a:r>
            <a:r>
              <a:rPr lang="ru-UA" sz="1800" dirty="0" err="1">
                <a:effectLst/>
                <a:latin typeface="Times New Roman" panose="02020603050405020304" pitchFamily="18" charset="0"/>
                <a:ea typeface="Times New Roman" panose="02020603050405020304" pitchFamily="18" charset="0"/>
              </a:rPr>
              <a:t>іншомовної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інформації</a:t>
            </a:r>
            <a:r>
              <a:rPr lang="ru-UA" sz="1800" dirty="0">
                <a:effectLst/>
                <a:latin typeface="Times New Roman" panose="02020603050405020304" pitchFamily="18" charset="0"/>
                <a:ea typeface="Times New Roman" panose="02020603050405020304" pitchFamily="18" charset="0"/>
              </a:rPr>
              <a:t>. </a:t>
            </a:r>
            <a:endParaRPr lang="uk-UA" sz="1800" dirty="0">
              <a:effectLst/>
              <a:latin typeface="Times New Roman" panose="02020603050405020304" pitchFamily="18" charset="0"/>
              <a:ea typeface="Times New Roman" panose="02020603050405020304" pitchFamily="18" charset="0"/>
            </a:endParaRPr>
          </a:p>
          <a:p>
            <a:r>
              <a:rPr lang="ru-UA" sz="1800" dirty="0" err="1">
                <a:effectLst/>
                <a:latin typeface="Times New Roman" panose="02020603050405020304" pitchFamily="18" charset="0"/>
                <a:ea typeface="Times New Roman" panose="02020603050405020304" pitchFamily="18" charset="0"/>
              </a:rPr>
              <a:t>Серед</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електронних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енциклопедій</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найбільшою</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популярністю</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користується</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Wikipedia</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Із</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власне-українських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розробок</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виокремимо</a:t>
            </a:r>
            <a:r>
              <a:rPr lang="ru-UA" sz="1800" dirty="0">
                <a:effectLst/>
                <a:latin typeface="Times New Roman" panose="02020603050405020304" pitchFamily="18" charset="0"/>
                <a:ea typeface="Times New Roman" panose="02020603050405020304" pitchFamily="18" charset="0"/>
              </a:rPr>
              <a:t>  «Великий </a:t>
            </a:r>
            <a:r>
              <a:rPr lang="ru-UA" sz="1800" dirty="0" err="1">
                <a:effectLst/>
                <a:latin typeface="Times New Roman" panose="02020603050405020304" pitchFamily="18" charset="0"/>
                <a:ea typeface="Times New Roman" panose="02020603050405020304" pitchFamily="18" charset="0"/>
              </a:rPr>
              <a:t>тлумачний</a:t>
            </a:r>
            <a:r>
              <a:rPr lang="ru-UA" sz="1800" dirty="0">
                <a:effectLst/>
                <a:latin typeface="Times New Roman" panose="02020603050405020304" pitchFamily="18" charset="0"/>
                <a:ea typeface="Times New Roman" panose="02020603050405020304" pitchFamily="18" charset="0"/>
              </a:rPr>
              <a:t> словник </a:t>
            </a:r>
            <a:r>
              <a:rPr lang="ru-UA" sz="1800" dirty="0" err="1">
                <a:effectLst/>
                <a:latin typeface="Times New Roman" panose="02020603050405020304" pitchFamily="18" charset="0"/>
                <a:ea typeface="Times New Roman" panose="02020603050405020304" pitchFamily="18" charset="0"/>
              </a:rPr>
              <a:t>сучасної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української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мови</a:t>
            </a:r>
            <a:r>
              <a:rPr lang="ru-UA" sz="1800" dirty="0">
                <a:effectLst/>
                <a:latin typeface="Times New Roman" panose="02020603050405020304" pitchFamily="18" charset="0"/>
                <a:ea typeface="Times New Roman" panose="02020603050405020304" pitchFamily="18" charset="0"/>
              </a:rPr>
              <a:t>» на </a:t>
            </a:r>
            <a:r>
              <a:rPr lang="ru-UA" sz="1800" dirty="0" err="1">
                <a:effectLst/>
                <a:latin typeface="Times New Roman" panose="02020603050405020304" pitchFamily="18" charset="0"/>
                <a:ea typeface="Times New Roman" panose="02020603050405020304" pitchFamily="18" charset="0"/>
              </a:rPr>
              <a:t>порталі</a:t>
            </a:r>
            <a:r>
              <a:rPr lang="ru-UA" sz="1800" dirty="0">
                <a:effectLst/>
                <a:latin typeface="Times New Roman" panose="02020603050405020304" pitchFamily="18" charset="0"/>
                <a:ea typeface="Times New Roman" panose="02020603050405020304" pitchFamily="18" charset="0"/>
              </a:rPr>
              <a:t> slovnyk.net та Систему "Словники </a:t>
            </a:r>
            <a:r>
              <a:rPr lang="ru-UA" sz="1800" dirty="0" err="1">
                <a:effectLst/>
                <a:latin typeface="Times New Roman" panose="02020603050405020304" pitchFamily="18" charset="0"/>
                <a:ea typeface="Times New Roman" panose="02020603050405020304" pitchFamily="18" charset="0"/>
              </a:rPr>
              <a:t>України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укладену</a:t>
            </a:r>
            <a:r>
              <a:rPr lang="ru-UA" sz="1800" dirty="0">
                <a:effectLst/>
                <a:latin typeface="Times New Roman" panose="02020603050405020304" pitchFamily="18" charset="0"/>
                <a:ea typeface="Times New Roman" panose="02020603050405020304" pitchFamily="18" charset="0"/>
              </a:rPr>
              <a:t> на </a:t>
            </a:r>
            <a:r>
              <a:rPr lang="ru-UA" sz="1800" dirty="0" err="1">
                <a:effectLst/>
                <a:latin typeface="Times New Roman" panose="02020603050405020304" pitchFamily="18" charset="0"/>
                <a:ea typeface="Times New Roman" panose="02020603050405020304" pitchFamily="18" charset="0"/>
              </a:rPr>
              <a:t>основі</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сучасних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академічних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словників</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української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мови</a:t>
            </a:r>
            <a:r>
              <a:rPr lang="ru-UA" sz="1800" dirty="0">
                <a:effectLst/>
                <a:latin typeface="Times New Roman" panose="02020603050405020304" pitchFamily="18" charset="0"/>
                <a:ea typeface="Times New Roman" panose="02020603050405020304" pitchFamily="18" charset="0"/>
              </a:rPr>
              <a:t> за </a:t>
            </a:r>
            <a:r>
              <a:rPr lang="ru-UA" sz="1800" dirty="0" err="1">
                <a:effectLst/>
                <a:latin typeface="Times New Roman" panose="02020603050405020304" pitchFamily="18" charset="0"/>
                <a:ea typeface="Times New Roman" panose="02020603050405020304" pitchFamily="18" charset="0"/>
              </a:rPr>
              <a:t>допомогою</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словозмінної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класифікації</a:t>
            </a:r>
            <a:r>
              <a:rPr lang="ru-UA" sz="1800" dirty="0">
                <a:effectLst/>
                <a:latin typeface="Times New Roman" panose="02020603050405020304" pitchFamily="18" charset="0"/>
                <a:ea typeface="Times New Roman" panose="02020603050405020304" pitchFamily="18" charset="0"/>
              </a:rPr>
              <a:t> та </a:t>
            </a:r>
            <a:r>
              <a:rPr lang="ru-UA" sz="1800" dirty="0" err="1">
                <a:effectLst/>
                <a:latin typeface="Times New Roman" panose="02020603050405020304" pitchFamily="18" charset="0"/>
                <a:ea typeface="Times New Roman" panose="02020603050405020304" pitchFamily="18" charset="0"/>
              </a:rPr>
              <a:t>комп’ютерних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програм</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розроблених</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фахівцями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Українського</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мовно-інформаційного</a:t>
            </a:r>
            <a:r>
              <a:rPr lang="ru-UA" sz="1800" dirty="0">
                <a:effectLst/>
                <a:latin typeface="Times New Roman" panose="02020603050405020304" pitchFamily="18" charset="0"/>
                <a:ea typeface="Times New Roman" panose="02020603050405020304" pitchFamily="18" charset="0"/>
              </a:rPr>
              <a:t> фонду. </a:t>
            </a:r>
            <a:r>
              <a:rPr lang="ru-UA" sz="1800" dirty="0" err="1">
                <a:effectLst/>
                <a:latin typeface="Times New Roman" panose="02020603050405020304" pitchFamily="18" charset="0"/>
                <a:ea typeface="Times New Roman" panose="02020603050405020304" pitchFamily="18" charset="0"/>
              </a:rPr>
              <a:t>Найкращими</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електронними</a:t>
            </a:r>
            <a:r>
              <a:rPr lang="ru-UA" sz="1800" dirty="0">
                <a:effectLst/>
                <a:latin typeface="Times New Roman" panose="02020603050405020304" pitchFamily="18" charset="0"/>
                <a:ea typeface="Times New Roman" panose="02020603050405020304" pitchFamily="18" charset="0"/>
              </a:rPr>
              <a:t> словниками </a:t>
            </a:r>
            <a:r>
              <a:rPr lang="ru-UA" sz="1800" dirty="0" err="1">
                <a:effectLst/>
                <a:latin typeface="Times New Roman" panose="02020603050405020304" pitchFamily="18" charset="0"/>
                <a:ea typeface="Times New Roman" panose="02020603050405020304" pitchFamily="18" charset="0"/>
              </a:rPr>
              <a:t>термінів</a:t>
            </a:r>
            <a:r>
              <a:rPr lang="ru-UA" sz="1800" dirty="0">
                <a:effectLst/>
                <a:latin typeface="Times New Roman" panose="02020603050405020304" pitchFamily="18" charset="0"/>
                <a:ea typeface="Times New Roman" panose="02020603050405020304" pitchFamily="18" charset="0"/>
              </a:rPr>
              <a:t> є словники </a:t>
            </a:r>
            <a:r>
              <a:rPr lang="ru-UA" sz="1800" dirty="0" err="1">
                <a:effectLst/>
                <a:latin typeface="Times New Roman" panose="02020603050405020304" pitchFamily="18" charset="0"/>
                <a:ea typeface="Times New Roman" panose="02020603050405020304" pitchFamily="18" charset="0"/>
              </a:rPr>
              <a:t>термінографічної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серії</a:t>
            </a:r>
            <a:r>
              <a:rPr lang="ru-UA" sz="1800" dirty="0">
                <a:effectLst/>
                <a:latin typeface="Times New Roman" panose="02020603050405020304" pitchFamily="18" charset="0"/>
                <a:ea typeface="Times New Roman" panose="02020603050405020304" pitchFamily="18" charset="0"/>
              </a:rPr>
              <a:t> </a:t>
            </a:r>
            <a:r>
              <a:rPr lang="ru-UA" sz="1800" dirty="0" err="1">
                <a:effectLst/>
                <a:latin typeface="Times New Roman" panose="02020603050405020304" pitchFamily="18" charset="0"/>
                <a:ea typeface="Times New Roman" panose="02020603050405020304" pitchFamily="18" charset="0"/>
              </a:rPr>
              <a:t>СловоСвіт</a:t>
            </a:r>
            <a:r>
              <a:rPr lang="ru-UA" sz="1800" dirty="0">
                <a:effectLst/>
                <a:latin typeface="Times New Roman" panose="02020603050405020304" pitchFamily="18" charset="0"/>
                <a:ea typeface="Times New Roman" panose="02020603050405020304" pitchFamily="18" charset="0"/>
              </a:rPr>
              <a:t>.</a:t>
            </a:r>
            <a:br>
              <a:rPr lang="ru-UA" sz="1800" dirty="0">
                <a:effectLst/>
                <a:latin typeface="Times New Roman" panose="02020603050405020304" pitchFamily="18" charset="0"/>
                <a:ea typeface="Times New Roman" panose="02020603050405020304" pitchFamily="18" charset="0"/>
              </a:rPr>
            </a:br>
            <a:endParaRPr lang="ru-UA" dirty="0"/>
          </a:p>
        </p:txBody>
      </p:sp>
    </p:spTree>
    <p:extLst>
      <p:ext uri="{BB962C8B-B14F-4D97-AF65-F5344CB8AC3E}">
        <p14:creationId xmlns:p14="http://schemas.microsoft.com/office/powerpoint/2010/main" val="124055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6205A1-7CD9-40C4-A8E1-D8D79D6C040C}"/>
              </a:ext>
            </a:extLst>
          </p:cNvPr>
          <p:cNvSpPr>
            <a:spLocks noGrp="1"/>
          </p:cNvSpPr>
          <p:nvPr>
            <p:ph type="title"/>
          </p:nvPr>
        </p:nvSpPr>
        <p:spPr>
          <a:xfrm>
            <a:off x="278296" y="154773"/>
            <a:ext cx="11227904" cy="1293028"/>
          </a:xfrm>
        </p:spPr>
        <p:txBody>
          <a:bodyPr>
            <a:normAutofit/>
          </a:bodyPr>
          <a:lstStyle/>
          <a:p>
            <a:pPr algn="ctr"/>
            <a:r>
              <a:rPr lang="ru-UA" sz="2400" dirty="0">
                <a:solidFill>
                  <a:srgbClr val="FFFF00"/>
                </a:solidFill>
                <a:effectLst/>
                <a:latin typeface="Times New Roman" panose="02020603050405020304" pitchFamily="18" charset="0"/>
                <a:ea typeface="Times New Roman" panose="02020603050405020304" pitchFamily="18" charset="0"/>
              </a:rPr>
              <a:t>Теоретичною та практичною </a:t>
            </a:r>
            <a:r>
              <a:rPr lang="ru-UA" sz="2400" dirty="0" err="1">
                <a:solidFill>
                  <a:srgbClr val="FFFF00"/>
                </a:solidFill>
                <a:effectLst/>
                <a:latin typeface="Times New Roman" panose="02020603050405020304" pitchFamily="18" charset="0"/>
                <a:ea typeface="Times New Roman" panose="02020603050405020304" pitchFamily="18" charset="0"/>
              </a:rPr>
              <a:t>розробкою</a:t>
            </a:r>
            <a:r>
              <a:rPr lang="ru-UA" sz="2400" dirty="0">
                <a:solidFill>
                  <a:srgbClr val="FFFF00"/>
                </a:solidFill>
                <a:effectLst/>
                <a:latin typeface="Times New Roman" panose="02020603050405020304" pitchFamily="18" charset="0"/>
                <a:ea typeface="Times New Roman" panose="02020603050405020304" pitchFamily="18" charset="0"/>
              </a:rPr>
              <a:t> </a:t>
            </a:r>
            <a:r>
              <a:rPr lang="ru-UA" sz="2400" dirty="0" err="1">
                <a:solidFill>
                  <a:srgbClr val="FFFF00"/>
                </a:solidFill>
                <a:effectLst/>
                <a:latin typeface="Times New Roman" panose="02020603050405020304" pitchFamily="18" charset="0"/>
                <a:ea typeface="Times New Roman" panose="02020603050405020304" pitchFamily="18" charset="0"/>
              </a:rPr>
              <a:t>електронних</a:t>
            </a:r>
            <a:r>
              <a:rPr lang="ru-UA" sz="2400" dirty="0">
                <a:solidFill>
                  <a:srgbClr val="FFFF00"/>
                </a:solidFill>
                <a:effectLst/>
                <a:latin typeface="Times New Roman" panose="02020603050405020304" pitchFamily="18" charset="0"/>
                <a:ea typeface="Times New Roman" panose="02020603050405020304" pitchFamily="18" charset="0"/>
              </a:rPr>
              <a:t> </a:t>
            </a:r>
            <a:r>
              <a:rPr lang="ru-UA" sz="2400" dirty="0" err="1">
                <a:solidFill>
                  <a:srgbClr val="FFFF00"/>
                </a:solidFill>
                <a:effectLst/>
                <a:latin typeface="Times New Roman" panose="02020603050405020304" pitchFamily="18" charset="0"/>
                <a:ea typeface="Times New Roman" panose="02020603050405020304" pitchFamily="18" charset="0"/>
              </a:rPr>
              <a:t>словників</a:t>
            </a:r>
            <a:r>
              <a:rPr lang="ru-UA" sz="2400" dirty="0">
                <a:solidFill>
                  <a:srgbClr val="FFFF00"/>
                </a:solidFill>
                <a:effectLst/>
                <a:latin typeface="Times New Roman" panose="02020603050405020304" pitchFamily="18" charset="0"/>
                <a:ea typeface="Times New Roman" panose="02020603050405020304" pitchFamily="18" charset="0"/>
              </a:rPr>
              <a:t> в </a:t>
            </a:r>
            <a:r>
              <a:rPr lang="ru-UA" sz="2400" dirty="0" err="1">
                <a:solidFill>
                  <a:srgbClr val="FFFF00"/>
                </a:solidFill>
                <a:effectLst/>
                <a:latin typeface="Times New Roman" panose="02020603050405020304" pitchFamily="18" charset="0"/>
                <a:ea typeface="Times New Roman" panose="02020603050405020304" pitchFamily="18" charset="0"/>
              </a:rPr>
              <a:t>Україні</a:t>
            </a:r>
            <a:r>
              <a:rPr lang="ru-UA" sz="2400" dirty="0">
                <a:solidFill>
                  <a:srgbClr val="FFFF00"/>
                </a:solidFill>
                <a:effectLst/>
                <a:latin typeface="Times New Roman" panose="02020603050405020304" pitchFamily="18" charset="0"/>
                <a:ea typeface="Times New Roman" panose="02020603050405020304" pitchFamily="18" charset="0"/>
              </a:rPr>
              <a:t> </a:t>
            </a:r>
            <a:r>
              <a:rPr lang="ru-UA" sz="2400" dirty="0" err="1">
                <a:solidFill>
                  <a:srgbClr val="FFFF00"/>
                </a:solidFill>
                <a:effectLst/>
                <a:latin typeface="Times New Roman" panose="02020603050405020304" pitchFamily="18" charset="0"/>
                <a:ea typeface="Times New Roman" panose="02020603050405020304" pitchFamily="18" charset="0"/>
              </a:rPr>
              <a:t>займаються</a:t>
            </a:r>
            <a:endParaRPr lang="ru-UA" sz="2400" dirty="0">
              <a:solidFill>
                <a:srgbClr val="FFFF00"/>
              </a:solidFill>
            </a:endParaRPr>
          </a:p>
        </p:txBody>
      </p:sp>
      <p:graphicFrame>
        <p:nvGraphicFramePr>
          <p:cNvPr id="4" name="Объект 3">
            <a:extLst>
              <a:ext uri="{FF2B5EF4-FFF2-40B4-BE49-F238E27FC236}">
                <a16:creationId xmlns:a16="http://schemas.microsoft.com/office/drawing/2014/main" id="{89D33F2D-4C98-47C1-8C4D-68CA8DAEAB9B}"/>
              </a:ext>
            </a:extLst>
          </p:cNvPr>
          <p:cNvGraphicFramePr>
            <a:graphicFrameLocks noGrp="1"/>
          </p:cNvGraphicFramePr>
          <p:nvPr>
            <p:ph idx="1"/>
            <p:extLst>
              <p:ext uri="{D42A27DB-BD31-4B8C-83A1-F6EECF244321}">
                <p14:modId xmlns:p14="http://schemas.microsoft.com/office/powerpoint/2010/main" val="1106306061"/>
              </p:ext>
            </p:extLst>
          </p:nvPr>
        </p:nvGraphicFramePr>
        <p:xfrm>
          <a:off x="831574" y="1416843"/>
          <a:ext cx="10820400" cy="5142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65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17AAAB-16F6-4177-A5DB-B5DE4F372C15}"/>
              </a:ext>
            </a:extLst>
          </p:cNvPr>
          <p:cNvSpPr>
            <a:spLocks noGrp="1"/>
          </p:cNvSpPr>
          <p:nvPr>
            <p:ph type="title"/>
          </p:nvPr>
        </p:nvSpPr>
        <p:spPr>
          <a:xfrm>
            <a:off x="543339" y="764373"/>
            <a:ext cx="10962861" cy="1293028"/>
          </a:xfrm>
        </p:spPr>
        <p:txBody>
          <a:bodyPr/>
          <a:lstStyle/>
          <a:p>
            <a:pPr algn="ctr"/>
            <a:r>
              <a:rPr lang="uk-UA" dirty="0">
                <a:solidFill>
                  <a:srgbClr val="FFFF00"/>
                </a:solidFill>
              </a:rPr>
              <a:t>література</a:t>
            </a:r>
            <a:endParaRPr lang="ru-UA" dirty="0">
              <a:solidFill>
                <a:srgbClr val="FFFF00"/>
              </a:solidFill>
            </a:endParaRPr>
          </a:p>
        </p:txBody>
      </p:sp>
      <p:sp>
        <p:nvSpPr>
          <p:cNvPr id="3" name="Объект 2">
            <a:extLst>
              <a:ext uri="{FF2B5EF4-FFF2-40B4-BE49-F238E27FC236}">
                <a16:creationId xmlns:a16="http://schemas.microsoft.com/office/drawing/2014/main" id="{B759E507-8287-4A0F-ACBE-6B3CFD947DE4}"/>
              </a:ext>
            </a:extLst>
          </p:cNvPr>
          <p:cNvSpPr>
            <a:spLocks noGrp="1"/>
          </p:cNvSpPr>
          <p:nvPr>
            <p:ph sz="half" idx="1"/>
          </p:nvPr>
        </p:nvSpPr>
        <p:spPr/>
        <p:txBody>
          <a:bodyPr>
            <a:normAutofit fontScale="92500" lnSpcReduction="10000"/>
          </a:bodyPr>
          <a:lstStyle/>
          <a:p>
            <a:r>
              <a:rPr lang="ru-RU" sz="2400" dirty="0" err="1"/>
              <a:t>Кровицька</a:t>
            </a:r>
            <a:r>
              <a:rPr lang="ru-RU" sz="2400" dirty="0"/>
              <a:t> О. </a:t>
            </a:r>
            <a:r>
              <a:rPr lang="ru-RU" sz="2400" dirty="0" err="1"/>
              <a:t>Українська</a:t>
            </a:r>
            <a:r>
              <a:rPr lang="ru-RU" sz="2400" dirty="0"/>
              <a:t> </a:t>
            </a:r>
            <a:r>
              <a:rPr lang="ru-RU" sz="2400" dirty="0" err="1"/>
              <a:t>лексикографія</a:t>
            </a:r>
            <a:r>
              <a:rPr lang="ru-RU" sz="2400" dirty="0"/>
              <a:t>: </a:t>
            </a:r>
            <a:r>
              <a:rPr lang="ru-RU" sz="2400" dirty="0" err="1"/>
              <a:t>теорія</a:t>
            </a:r>
            <a:r>
              <a:rPr lang="ru-RU" sz="2400" dirty="0"/>
              <a:t> і практика. – </a:t>
            </a:r>
            <a:r>
              <a:rPr lang="ru-RU" sz="2400" dirty="0" err="1"/>
              <a:t>Львів</a:t>
            </a:r>
            <a:r>
              <a:rPr lang="ru-RU" sz="2400" dirty="0"/>
              <a:t>, 2005. – 174 с</a:t>
            </a:r>
            <a:endParaRPr lang="ru-RU" altLang="ru-RU" sz="2400" dirty="0" smtClean="0">
              <a:solidFill>
                <a:schemeClr val="tx2"/>
              </a:solidFill>
              <a:latin typeface="Times New Roman" panose="02020603050405020304" pitchFamily="18" charset="0"/>
              <a:cs typeface="Times New Roman" panose="02020603050405020304" pitchFamily="18" charset="0"/>
            </a:endParaRPr>
          </a:p>
          <a:p>
            <a:r>
              <a:rPr lang="ru-RU" altLang="ru-RU" sz="2400" dirty="0" smtClean="0">
                <a:solidFill>
                  <a:schemeClr val="tx2"/>
                </a:solidFill>
                <a:latin typeface="Times New Roman" panose="02020603050405020304" pitchFamily="18" charset="0"/>
                <a:cs typeface="Times New Roman" panose="02020603050405020304" pitchFamily="18" charset="0"/>
              </a:rPr>
              <a:t>Кочерган </a:t>
            </a:r>
            <a:r>
              <a:rPr lang="ru-RU" altLang="ru-RU" sz="2400" dirty="0">
                <a:solidFill>
                  <a:schemeClr val="tx2"/>
                </a:solidFill>
                <a:latin typeface="Times New Roman" panose="02020603050405020304" pitchFamily="18" charset="0"/>
                <a:cs typeface="Times New Roman" panose="02020603050405020304" pitchFamily="18" charset="0"/>
              </a:rPr>
              <a:t>М. </a:t>
            </a:r>
            <a:r>
              <a:rPr lang="ru-RU" altLang="ru-RU" sz="2400" dirty="0" err="1">
                <a:solidFill>
                  <a:schemeClr val="tx2"/>
                </a:solidFill>
                <a:latin typeface="Times New Roman" panose="02020603050405020304" pitchFamily="18" charset="0"/>
                <a:cs typeface="Times New Roman" panose="02020603050405020304" pitchFamily="18" charset="0"/>
              </a:rPr>
              <a:t>Мовознавство</a:t>
            </a:r>
            <a:r>
              <a:rPr lang="ru-RU" altLang="ru-RU" sz="2400" dirty="0">
                <a:solidFill>
                  <a:schemeClr val="tx2"/>
                </a:solidFill>
                <a:latin typeface="Times New Roman" panose="02020603050405020304" pitchFamily="18" charset="0"/>
                <a:cs typeface="Times New Roman" panose="02020603050405020304" pitchFamily="18" charset="0"/>
              </a:rPr>
              <a:t> на </a:t>
            </a:r>
            <a:r>
              <a:rPr lang="ru-RU" altLang="ru-RU" sz="2400" dirty="0" err="1">
                <a:solidFill>
                  <a:schemeClr val="tx2"/>
                </a:solidFill>
                <a:latin typeface="Times New Roman" panose="02020603050405020304" pitchFamily="18" charset="0"/>
                <a:cs typeface="Times New Roman" panose="02020603050405020304" pitchFamily="18" charset="0"/>
              </a:rPr>
              <a:t>сучасному</a:t>
            </a:r>
            <a:r>
              <a:rPr lang="ru-RU" altLang="ru-RU" sz="2400" dirty="0">
                <a:solidFill>
                  <a:schemeClr val="tx2"/>
                </a:solidFill>
                <a:latin typeface="Times New Roman" panose="02020603050405020304" pitchFamily="18" charset="0"/>
                <a:cs typeface="Times New Roman" panose="02020603050405020304" pitchFamily="18" charset="0"/>
              </a:rPr>
              <a:t> </a:t>
            </a:r>
            <a:r>
              <a:rPr lang="ru-RU" altLang="ru-RU" sz="2400" dirty="0" err="1">
                <a:solidFill>
                  <a:schemeClr val="tx2"/>
                </a:solidFill>
                <a:latin typeface="Times New Roman" panose="02020603050405020304" pitchFamily="18" charset="0"/>
                <a:cs typeface="Times New Roman" panose="02020603050405020304" pitchFamily="18" charset="0"/>
              </a:rPr>
              <a:t>етапі</a:t>
            </a:r>
            <a:r>
              <a:rPr lang="ru-RU" altLang="ru-RU" sz="2400" dirty="0">
                <a:solidFill>
                  <a:schemeClr val="tx2"/>
                </a:solidFill>
                <a:latin typeface="Times New Roman" panose="02020603050405020304" pitchFamily="18" charset="0"/>
                <a:cs typeface="Times New Roman" panose="02020603050405020304" pitchFamily="18" charset="0"/>
              </a:rPr>
              <a:t> // </a:t>
            </a:r>
            <a:r>
              <a:rPr lang="ru-RU" altLang="ru-RU" sz="2400" dirty="0" err="1">
                <a:solidFill>
                  <a:schemeClr val="tx2"/>
                </a:solidFill>
                <a:latin typeface="Times New Roman" panose="02020603050405020304" pitchFamily="18" charset="0"/>
                <a:cs typeface="Times New Roman" panose="02020603050405020304" pitchFamily="18" charset="0"/>
              </a:rPr>
              <a:t>Дивослово</a:t>
            </a:r>
            <a:r>
              <a:rPr lang="ru-RU" altLang="ru-RU" sz="2400" dirty="0">
                <a:solidFill>
                  <a:schemeClr val="tx2"/>
                </a:solidFill>
                <a:latin typeface="Times New Roman" panose="02020603050405020304" pitchFamily="18" charset="0"/>
                <a:cs typeface="Times New Roman" panose="02020603050405020304" pitchFamily="18" charset="0"/>
              </a:rPr>
              <a:t>. – 2003. – № 5. – С. 24–29</a:t>
            </a:r>
          </a:p>
          <a:p>
            <a:r>
              <a:rPr lang="ru-RU" altLang="ru-RU" sz="2400" dirty="0">
                <a:solidFill>
                  <a:schemeClr val="tx2"/>
                </a:solidFill>
                <a:latin typeface="Times New Roman" panose="02020603050405020304" pitchFamily="18" charset="0"/>
                <a:cs typeface="Times New Roman" panose="02020603050405020304" pitchFamily="18" charset="0"/>
              </a:rPr>
              <a:t>Мельник Л.В. Культурно-</a:t>
            </a:r>
            <a:r>
              <a:rPr lang="ru-RU" altLang="ru-RU" sz="2400" dirty="0" err="1">
                <a:solidFill>
                  <a:schemeClr val="tx2"/>
                </a:solidFill>
                <a:latin typeface="Times New Roman" panose="02020603050405020304" pitchFamily="18" charset="0"/>
                <a:cs typeface="Times New Roman" panose="02020603050405020304" pitchFamily="18" charset="0"/>
              </a:rPr>
              <a:t>національна</a:t>
            </a:r>
            <a:r>
              <a:rPr lang="ru-RU" altLang="ru-RU" sz="2400" dirty="0">
                <a:solidFill>
                  <a:schemeClr val="tx2"/>
                </a:solidFill>
                <a:latin typeface="Times New Roman" panose="02020603050405020304" pitchFamily="18" charset="0"/>
                <a:cs typeface="Times New Roman" panose="02020603050405020304" pitchFamily="18" charset="0"/>
              </a:rPr>
              <a:t> </a:t>
            </a:r>
            <a:r>
              <a:rPr lang="ru-RU" altLang="ru-RU" sz="2400" dirty="0" err="1">
                <a:solidFill>
                  <a:schemeClr val="tx2"/>
                </a:solidFill>
                <a:latin typeface="Times New Roman" panose="02020603050405020304" pitchFamily="18" charset="0"/>
                <a:cs typeface="Times New Roman" panose="02020603050405020304" pitchFamily="18" charset="0"/>
              </a:rPr>
              <a:t>конотація</a:t>
            </a:r>
            <a:r>
              <a:rPr lang="ru-RU" altLang="ru-RU" sz="2400" dirty="0">
                <a:solidFill>
                  <a:schemeClr val="tx2"/>
                </a:solidFill>
                <a:latin typeface="Times New Roman" panose="02020603050405020304" pitchFamily="18" charset="0"/>
                <a:cs typeface="Times New Roman" panose="02020603050405020304" pitchFamily="18" charset="0"/>
              </a:rPr>
              <a:t> </a:t>
            </a:r>
            <a:r>
              <a:rPr lang="ru-RU" altLang="ru-RU" sz="2400" dirty="0" err="1">
                <a:solidFill>
                  <a:schemeClr val="tx2"/>
                </a:solidFill>
                <a:latin typeface="Times New Roman" panose="02020603050405020304" pitchFamily="18" charset="0"/>
                <a:cs typeface="Times New Roman" panose="02020603050405020304" pitchFamily="18" charset="0"/>
              </a:rPr>
              <a:t>українських</a:t>
            </a:r>
            <a:r>
              <a:rPr lang="ru-RU" altLang="ru-RU" sz="2400" dirty="0">
                <a:solidFill>
                  <a:schemeClr val="tx2"/>
                </a:solidFill>
                <a:latin typeface="Times New Roman" panose="02020603050405020304" pitchFamily="18" charset="0"/>
                <a:cs typeface="Times New Roman" panose="02020603050405020304" pitchFamily="18" charset="0"/>
              </a:rPr>
              <a:t> </a:t>
            </a:r>
            <a:r>
              <a:rPr lang="ru-RU" altLang="ru-RU" sz="2400" dirty="0" err="1">
                <a:solidFill>
                  <a:schemeClr val="tx2"/>
                </a:solidFill>
                <a:latin typeface="Times New Roman" panose="02020603050405020304" pitchFamily="18" charset="0"/>
                <a:cs typeface="Times New Roman" panose="02020603050405020304" pitchFamily="18" charset="0"/>
              </a:rPr>
              <a:t>фразеологізмів</a:t>
            </a:r>
            <a:r>
              <a:rPr lang="ru-RU" altLang="ru-RU" sz="2400" dirty="0">
                <a:solidFill>
                  <a:schemeClr val="tx2"/>
                </a:solidFill>
                <a:latin typeface="Times New Roman" panose="02020603050405020304" pitchFamily="18" charset="0"/>
                <a:cs typeface="Times New Roman" panose="02020603050405020304" pitchFamily="18" charset="0"/>
              </a:rPr>
              <a:t>: </a:t>
            </a:r>
            <a:r>
              <a:rPr lang="uk-UA" altLang="ru-RU" sz="2400" dirty="0">
                <a:solidFill>
                  <a:schemeClr val="tx2"/>
                </a:solidFill>
                <a:latin typeface="Times New Roman" panose="02020603050405020304" pitchFamily="18" charset="0"/>
                <a:cs typeface="Times New Roman" panose="02020603050405020304" pitchFamily="18" charset="0"/>
              </a:rPr>
              <a:t>А</a:t>
            </a:r>
            <a:r>
              <a:rPr lang="ru-RU" altLang="ru-RU" sz="2400" dirty="0" err="1">
                <a:solidFill>
                  <a:schemeClr val="tx2"/>
                </a:solidFill>
                <a:latin typeface="Times New Roman" panose="02020603050405020304" pitchFamily="18" charset="0"/>
                <a:cs typeface="Times New Roman" panose="02020603050405020304" pitchFamily="18" charset="0"/>
              </a:rPr>
              <a:t>втореф</a:t>
            </a:r>
            <a:r>
              <a:rPr lang="ru-RU" altLang="ru-RU" sz="2400" dirty="0">
                <a:solidFill>
                  <a:schemeClr val="tx2"/>
                </a:solidFill>
                <a:latin typeface="Times New Roman" panose="02020603050405020304" pitchFamily="18" charset="0"/>
                <a:cs typeface="Times New Roman" panose="02020603050405020304" pitchFamily="18" charset="0"/>
              </a:rPr>
              <a:t>. </a:t>
            </a:r>
            <a:r>
              <a:rPr lang="ru-RU" altLang="ru-RU" sz="2400" dirty="0" err="1">
                <a:solidFill>
                  <a:schemeClr val="tx2"/>
                </a:solidFill>
                <a:latin typeface="Times New Roman" panose="02020603050405020304" pitchFamily="18" charset="0"/>
                <a:cs typeface="Times New Roman" panose="02020603050405020304" pitchFamily="18" charset="0"/>
              </a:rPr>
              <a:t>дис</a:t>
            </a:r>
            <a:r>
              <a:rPr lang="ru-RU" altLang="ru-RU" sz="2400" dirty="0">
                <a:solidFill>
                  <a:schemeClr val="tx2"/>
                </a:solidFill>
                <a:latin typeface="Times New Roman" panose="02020603050405020304" pitchFamily="18" charset="0"/>
                <a:cs typeface="Times New Roman" panose="02020603050405020304" pitchFamily="18" charset="0"/>
              </a:rPr>
              <a:t>... канд. </a:t>
            </a:r>
            <a:r>
              <a:rPr lang="ru-RU" altLang="ru-RU" sz="2400" dirty="0" err="1">
                <a:solidFill>
                  <a:schemeClr val="tx2"/>
                </a:solidFill>
                <a:latin typeface="Times New Roman" panose="02020603050405020304" pitchFamily="18" charset="0"/>
                <a:cs typeface="Times New Roman" panose="02020603050405020304" pitchFamily="18" charset="0"/>
              </a:rPr>
              <a:t>філол</a:t>
            </a:r>
            <a:r>
              <a:rPr lang="ru-RU" altLang="ru-RU" sz="2400" dirty="0">
                <a:solidFill>
                  <a:schemeClr val="tx2"/>
                </a:solidFill>
                <a:latin typeface="Times New Roman" panose="02020603050405020304" pitchFamily="18" charset="0"/>
                <a:cs typeface="Times New Roman" panose="02020603050405020304" pitchFamily="18" charset="0"/>
              </a:rPr>
              <a:t>. наук: 10.02.01 / Л.В. Мельник; Донец. нац. ун-т. – </a:t>
            </a:r>
            <a:r>
              <a:rPr lang="ru-RU" altLang="ru-RU" sz="2400" dirty="0" err="1">
                <a:solidFill>
                  <a:schemeClr val="tx2"/>
                </a:solidFill>
                <a:latin typeface="Times New Roman" panose="02020603050405020304" pitchFamily="18" charset="0"/>
                <a:cs typeface="Times New Roman" panose="02020603050405020304" pitchFamily="18" charset="0"/>
              </a:rPr>
              <a:t>Донецьк</a:t>
            </a:r>
            <a:r>
              <a:rPr lang="ru-RU" altLang="ru-RU" sz="2400" dirty="0">
                <a:solidFill>
                  <a:schemeClr val="tx2"/>
                </a:solidFill>
                <a:latin typeface="Times New Roman" panose="02020603050405020304" pitchFamily="18" charset="0"/>
                <a:cs typeface="Times New Roman" panose="02020603050405020304" pitchFamily="18" charset="0"/>
              </a:rPr>
              <a:t>, 2001. – 18 с. </a:t>
            </a:r>
          </a:p>
          <a:p>
            <a:endParaRPr lang="ru-UA" dirty="0"/>
          </a:p>
        </p:txBody>
      </p:sp>
      <p:sp>
        <p:nvSpPr>
          <p:cNvPr id="4" name="Объект 3">
            <a:extLst>
              <a:ext uri="{FF2B5EF4-FFF2-40B4-BE49-F238E27FC236}">
                <a16:creationId xmlns:a16="http://schemas.microsoft.com/office/drawing/2014/main" id="{EE921E93-84C9-4EC3-A8F8-7A856CC67AFA}"/>
              </a:ext>
            </a:extLst>
          </p:cNvPr>
          <p:cNvSpPr>
            <a:spLocks noGrp="1"/>
          </p:cNvSpPr>
          <p:nvPr>
            <p:ph sz="half" idx="2"/>
          </p:nvPr>
        </p:nvSpPr>
        <p:spPr/>
        <p:txBody>
          <a:bodyPr>
            <a:normAutofit fontScale="92500" lnSpcReduction="10000"/>
          </a:bodyPr>
          <a:lstStyle/>
          <a:p>
            <a:r>
              <a:rPr lang="ru-RU" sz="2400" dirty="0" err="1"/>
              <a:t>Торчинський</a:t>
            </a:r>
            <a:r>
              <a:rPr lang="ru-RU" sz="2400" dirty="0"/>
              <a:t> М.М. </a:t>
            </a:r>
            <a:r>
              <a:rPr lang="ru-RU" sz="2400" dirty="0" err="1"/>
              <a:t>Українська</a:t>
            </a:r>
            <a:r>
              <a:rPr lang="ru-RU" sz="2400" dirty="0"/>
              <a:t> ономастика: </a:t>
            </a:r>
            <a:r>
              <a:rPr lang="ru-RU" sz="2400" dirty="0" err="1"/>
              <a:t>навч</a:t>
            </a:r>
            <a:r>
              <a:rPr lang="ru-RU" sz="2400" dirty="0"/>
              <a:t>. </a:t>
            </a:r>
            <a:r>
              <a:rPr lang="ru-RU" sz="2400" dirty="0" err="1"/>
              <a:t>посіб</a:t>
            </a:r>
            <a:r>
              <a:rPr lang="ru-RU" sz="2400" dirty="0"/>
              <a:t>. / М.М. </a:t>
            </a:r>
            <a:r>
              <a:rPr lang="ru-RU" sz="2400" dirty="0" err="1"/>
              <a:t>Торчинський</a:t>
            </a:r>
            <a:r>
              <a:rPr lang="ru-RU" sz="2400" dirty="0"/>
              <a:t>. – К.: </a:t>
            </a:r>
            <a:r>
              <a:rPr lang="ru-RU" sz="2400" dirty="0" err="1"/>
              <a:t>Міленіум</a:t>
            </a:r>
            <a:r>
              <a:rPr lang="ru-RU" sz="2400" dirty="0"/>
              <a:t>, 2010. – 238 с.</a:t>
            </a:r>
            <a:endParaRPr lang="ru-RU" altLang="ru-RU" sz="2400" dirty="0" smtClean="0">
              <a:solidFill>
                <a:schemeClr val="tx2"/>
              </a:solidFill>
              <a:latin typeface="Times New Roman" panose="02020603050405020304" pitchFamily="18" charset="0"/>
              <a:cs typeface="Times New Roman" panose="02020603050405020304" pitchFamily="18" charset="0"/>
            </a:endParaRPr>
          </a:p>
          <a:p>
            <a:r>
              <a:rPr lang="ru-RU" altLang="ru-RU" sz="2400" dirty="0" smtClean="0">
                <a:solidFill>
                  <a:schemeClr val="tx2"/>
                </a:solidFill>
                <a:latin typeface="Times New Roman" panose="02020603050405020304" pitchFamily="18" charset="0"/>
                <a:cs typeface="Times New Roman" panose="02020603050405020304" pitchFamily="18" charset="0"/>
              </a:rPr>
              <a:t>Селіванова </a:t>
            </a:r>
            <a:r>
              <a:rPr lang="ru-RU" altLang="ru-RU" sz="2400" dirty="0">
                <a:solidFill>
                  <a:schemeClr val="tx2"/>
                </a:solidFill>
                <a:latin typeface="Times New Roman" panose="02020603050405020304" pitchFamily="18" charset="0"/>
                <a:cs typeface="Times New Roman" panose="02020603050405020304" pitchFamily="18" charset="0"/>
              </a:rPr>
              <a:t>О. О. </a:t>
            </a:r>
            <a:r>
              <a:rPr lang="ru-RU" altLang="ru-RU" sz="2400" dirty="0" err="1">
                <a:solidFill>
                  <a:schemeClr val="tx2"/>
                </a:solidFill>
                <a:latin typeface="Times New Roman" panose="02020603050405020304" pitchFamily="18" charset="0"/>
                <a:cs typeface="Times New Roman" panose="02020603050405020304" pitchFamily="18" charset="0"/>
              </a:rPr>
              <a:t>Нариси</a:t>
            </a:r>
            <a:r>
              <a:rPr lang="ru-RU" altLang="ru-RU" sz="2400" dirty="0">
                <a:solidFill>
                  <a:schemeClr val="tx2"/>
                </a:solidFill>
                <a:latin typeface="Times New Roman" panose="02020603050405020304" pitchFamily="18" charset="0"/>
                <a:cs typeface="Times New Roman" panose="02020603050405020304" pitchFamily="18" charset="0"/>
              </a:rPr>
              <a:t> з </a:t>
            </a:r>
            <a:r>
              <a:rPr lang="ru-RU" altLang="ru-RU" sz="2400" dirty="0" err="1">
                <a:solidFill>
                  <a:schemeClr val="tx2"/>
                </a:solidFill>
                <a:latin typeface="Times New Roman" panose="02020603050405020304" pitchFamily="18" charset="0"/>
                <a:cs typeface="Times New Roman" panose="02020603050405020304" pitchFamily="18" charset="0"/>
              </a:rPr>
              <a:t>української</a:t>
            </a:r>
            <a:r>
              <a:rPr lang="ru-RU" altLang="ru-RU" sz="2400" dirty="0">
                <a:solidFill>
                  <a:schemeClr val="tx2"/>
                </a:solidFill>
                <a:latin typeface="Times New Roman" panose="02020603050405020304" pitchFamily="18" charset="0"/>
                <a:cs typeface="Times New Roman" panose="02020603050405020304" pitchFamily="18" charset="0"/>
              </a:rPr>
              <a:t> </a:t>
            </a:r>
            <a:r>
              <a:rPr lang="ru-RU" altLang="ru-RU" sz="2400" dirty="0" err="1">
                <a:solidFill>
                  <a:schemeClr val="tx2"/>
                </a:solidFill>
                <a:latin typeface="Times New Roman" panose="02020603050405020304" pitchFamily="18" charset="0"/>
                <a:cs typeface="Times New Roman" panose="02020603050405020304" pitchFamily="18" charset="0"/>
              </a:rPr>
              <a:t>фразеології</a:t>
            </a:r>
            <a:r>
              <a:rPr lang="ru-RU" altLang="ru-RU" sz="2400" dirty="0">
                <a:solidFill>
                  <a:schemeClr val="tx2"/>
                </a:solidFill>
                <a:latin typeface="Times New Roman" panose="02020603050405020304" pitchFamily="18" charset="0"/>
                <a:cs typeface="Times New Roman" panose="02020603050405020304" pitchFamily="18" charset="0"/>
              </a:rPr>
              <a:t> (</a:t>
            </a:r>
            <a:r>
              <a:rPr lang="ru-RU" altLang="ru-RU" sz="2400" dirty="0" err="1">
                <a:solidFill>
                  <a:schemeClr val="tx2"/>
                </a:solidFill>
                <a:latin typeface="Times New Roman" panose="02020603050405020304" pitchFamily="18" charset="0"/>
                <a:cs typeface="Times New Roman" panose="02020603050405020304" pitchFamily="18" charset="0"/>
              </a:rPr>
              <a:t>психо-когнітивний</a:t>
            </a:r>
            <a:r>
              <a:rPr lang="ru-RU" altLang="ru-RU" sz="2400" dirty="0">
                <a:solidFill>
                  <a:schemeClr val="tx2"/>
                </a:solidFill>
                <a:latin typeface="Times New Roman" panose="02020603050405020304" pitchFamily="18" charset="0"/>
                <a:cs typeface="Times New Roman" panose="02020603050405020304" pitchFamily="18" charset="0"/>
              </a:rPr>
              <a:t> та </a:t>
            </a:r>
            <a:r>
              <a:rPr lang="ru-RU" altLang="ru-RU" sz="2400" dirty="0" err="1">
                <a:solidFill>
                  <a:schemeClr val="tx2"/>
                </a:solidFill>
                <a:latin typeface="Times New Roman" panose="02020603050405020304" pitchFamily="18" charset="0"/>
                <a:cs typeface="Times New Roman" panose="02020603050405020304" pitchFamily="18" charset="0"/>
              </a:rPr>
              <a:t>етнокультурний</a:t>
            </a:r>
            <a:r>
              <a:rPr lang="ru-RU" altLang="ru-RU" sz="2400" dirty="0">
                <a:solidFill>
                  <a:schemeClr val="tx2"/>
                </a:solidFill>
                <a:latin typeface="Times New Roman" panose="02020603050405020304" pitchFamily="18" charset="0"/>
                <a:cs typeface="Times New Roman" panose="02020603050405020304" pitchFamily="18" charset="0"/>
              </a:rPr>
              <a:t> </a:t>
            </a:r>
            <a:r>
              <a:rPr lang="ru-RU" altLang="ru-RU" sz="2400" dirty="0" err="1">
                <a:solidFill>
                  <a:schemeClr val="tx2"/>
                </a:solidFill>
                <a:latin typeface="Times New Roman" panose="02020603050405020304" pitchFamily="18" charset="0"/>
                <a:cs typeface="Times New Roman" panose="02020603050405020304" pitchFamily="18" charset="0"/>
              </a:rPr>
              <a:t>аспекти</a:t>
            </a:r>
            <a:r>
              <a:rPr lang="ru-RU" altLang="ru-RU" sz="2400" dirty="0">
                <a:solidFill>
                  <a:schemeClr val="tx2"/>
                </a:solidFill>
                <a:latin typeface="Times New Roman" panose="02020603050405020304" pitchFamily="18" charset="0"/>
                <a:cs typeface="Times New Roman" panose="02020603050405020304" pitchFamily="18" charset="0"/>
              </a:rPr>
              <a:t>). – К.; </a:t>
            </a:r>
            <a:r>
              <a:rPr lang="ru-RU" altLang="ru-RU" sz="2400" dirty="0" err="1">
                <a:solidFill>
                  <a:schemeClr val="tx2"/>
                </a:solidFill>
                <a:latin typeface="Times New Roman" panose="02020603050405020304" pitchFamily="18" charset="0"/>
                <a:cs typeface="Times New Roman" panose="02020603050405020304" pitchFamily="18" charset="0"/>
              </a:rPr>
              <a:t>Черкаси</a:t>
            </a:r>
            <a:r>
              <a:rPr lang="ru-RU" altLang="ru-RU" sz="2400" dirty="0">
                <a:solidFill>
                  <a:schemeClr val="tx2"/>
                </a:solidFill>
                <a:latin typeface="Times New Roman" panose="02020603050405020304" pitchFamily="18" charset="0"/>
                <a:cs typeface="Times New Roman" panose="02020603050405020304" pitchFamily="18" charset="0"/>
              </a:rPr>
              <a:t>: Брама, 2004. – 276 с.</a:t>
            </a:r>
          </a:p>
          <a:p>
            <a:r>
              <a:rPr lang="uk-UA" altLang="ru-RU" sz="2400" dirty="0">
                <a:solidFill>
                  <a:schemeClr val="tx2"/>
                </a:solidFill>
                <a:latin typeface="Times New Roman" panose="02020603050405020304" pitchFamily="18" charset="0"/>
                <a:cs typeface="Times New Roman" panose="02020603050405020304" pitchFamily="18" charset="0"/>
              </a:rPr>
              <a:t>Ужченко В.Д., Ужченко Д.В. Фразеологія сучасної української мови: посібник для студентів філологічних </a:t>
            </a:r>
            <a:r>
              <a:rPr lang="uk-UA" altLang="ru-RU" sz="2400" dirty="0" err="1">
                <a:solidFill>
                  <a:schemeClr val="tx2"/>
                </a:solidFill>
                <a:latin typeface="Times New Roman" panose="02020603050405020304" pitchFamily="18" charset="0"/>
                <a:cs typeface="Times New Roman" panose="02020603050405020304" pitchFamily="18" charset="0"/>
              </a:rPr>
              <a:t>факультетіввищих</a:t>
            </a:r>
            <a:r>
              <a:rPr lang="uk-UA" altLang="ru-RU" sz="2400" dirty="0">
                <a:solidFill>
                  <a:schemeClr val="tx2"/>
                </a:solidFill>
                <a:latin typeface="Times New Roman" panose="02020603050405020304" pitchFamily="18" charset="0"/>
                <a:cs typeface="Times New Roman" panose="02020603050405020304" pitchFamily="18" charset="0"/>
              </a:rPr>
              <a:t> навчальних закладів. </a:t>
            </a:r>
            <a:r>
              <a:rPr lang="ru-RU" altLang="ru-RU" sz="2400" dirty="0">
                <a:solidFill>
                  <a:schemeClr val="tx2"/>
                </a:solidFill>
                <a:latin typeface="Times New Roman" panose="02020603050405020304" pitchFamily="18" charset="0"/>
                <a:cs typeface="Times New Roman" panose="02020603050405020304" pitchFamily="18" charset="0"/>
              </a:rPr>
              <a:t>–</a:t>
            </a:r>
            <a:r>
              <a:rPr lang="uk-UA" altLang="ru-RU" sz="2400" dirty="0">
                <a:solidFill>
                  <a:schemeClr val="tx2"/>
                </a:solidFill>
                <a:latin typeface="Times New Roman" panose="02020603050405020304" pitchFamily="18" charset="0"/>
                <a:cs typeface="Times New Roman" panose="02020603050405020304" pitchFamily="18" charset="0"/>
              </a:rPr>
              <a:t> Луганськ: Альма-матер, 2005, 400 с.</a:t>
            </a:r>
            <a:endParaRPr lang="ru-RU" altLang="ru-RU" sz="2400" dirty="0">
              <a:solidFill>
                <a:schemeClr val="tx2"/>
              </a:solidFill>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4000980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74A572-E911-419E-8B81-ED1966B611C1}"/>
              </a:ext>
            </a:extLst>
          </p:cNvPr>
          <p:cNvSpPr>
            <a:spLocks noGrp="1"/>
          </p:cNvSpPr>
          <p:nvPr>
            <p:ph type="title"/>
          </p:nvPr>
        </p:nvSpPr>
        <p:spPr>
          <a:xfrm>
            <a:off x="384313" y="145774"/>
            <a:ext cx="11121887" cy="2226365"/>
          </a:xfrm>
        </p:spPr>
        <p:txBody>
          <a:bodyPr/>
          <a:lstStyle/>
          <a:p>
            <a:pPr algn="ctr">
              <a:lnSpc>
                <a:spcPct val="150000"/>
              </a:lnSpc>
            </a:pPr>
            <a:r>
              <a:rPr lang="uk-UA"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Питання 1. Лексикологія як розділ мовознавства про словниковий склад мови. Головні проблеми лексикології</a:t>
            </a:r>
            <a:r>
              <a:rPr lang="ru-UA" sz="18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r>
            <a:br>
              <a:rPr lang="ru-UA" sz="1800" b="1"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br>
            <a:endParaRPr lang="ru-UA" b="1" dirty="0">
              <a:solidFill>
                <a:srgbClr val="FFFF00"/>
              </a:solidFill>
            </a:endParaRPr>
          </a:p>
        </p:txBody>
      </p:sp>
      <p:sp>
        <p:nvSpPr>
          <p:cNvPr id="3" name="Объект 2">
            <a:extLst>
              <a:ext uri="{FF2B5EF4-FFF2-40B4-BE49-F238E27FC236}">
                <a16:creationId xmlns:a16="http://schemas.microsoft.com/office/drawing/2014/main" id="{1C0781C6-62A1-45AF-8CDF-87F2AACE796B}"/>
              </a:ext>
            </a:extLst>
          </p:cNvPr>
          <p:cNvSpPr>
            <a:spLocks noGrp="1"/>
          </p:cNvSpPr>
          <p:nvPr>
            <p:ph sz="half" idx="1"/>
          </p:nvPr>
        </p:nvSpPr>
        <p:spPr/>
        <p:txBody>
          <a:bodyPr/>
          <a:lstStyle/>
          <a:p>
            <a:pPr>
              <a:lnSpc>
                <a:spcPct val="150000"/>
              </a:lnSpc>
            </a:pPr>
            <a:r>
              <a:rPr lang="uk-UA" sz="1800" dirty="0">
                <a:effectLst/>
                <a:latin typeface="Times New Roman" panose="02020603050405020304" pitchFamily="18" charset="0"/>
                <a:ea typeface="Times New Roman" panose="02020603050405020304" pitchFamily="18" charset="0"/>
              </a:rPr>
              <a:t>Лексикологія має спільний предмет дослідження із семасіологією, ономасіологією, семіотикою, синтаксисом, діалектологією, етимологією, психолінгвістикою, соціолінгвістикою, когнітивною лінгвістикою.</a:t>
            </a:r>
          </a:p>
          <a:p>
            <a:pPr>
              <a:lnSpc>
                <a:spcPct val="150000"/>
              </a:lnSpc>
            </a:pPr>
            <a:r>
              <a:rPr lang="uk-UA" sz="1800" dirty="0">
                <a:latin typeface="Times New Roman" panose="02020603050405020304" pitchFamily="18" charset="0"/>
                <a:ea typeface="Times New Roman" panose="02020603050405020304" pitchFamily="18" charset="0"/>
              </a:rPr>
              <a:t>У межах таксономічної (структурної) </a:t>
            </a:r>
            <a:r>
              <a:rPr lang="uk-UA" sz="1800" dirty="0">
                <a:effectLst/>
                <a:latin typeface="Times New Roman" panose="02020603050405020304" pitchFamily="18" charset="0"/>
                <a:ea typeface="Times New Roman" panose="02020603050405020304" pitchFamily="18" charset="0"/>
              </a:rPr>
              <a:t> парадигми 20 ст. лексикологія  мала 2 напрями вивчення лексичного значення слова- семасіологію й етимологію.</a:t>
            </a:r>
            <a:endParaRPr lang="ru-UA" dirty="0"/>
          </a:p>
        </p:txBody>
      </p:sp>
      <p:pic>
        <p:nvPicPr>
          <p:cNvPr id="9" name="Объект 8">
            <a:extLst>
              <a:ext uri="{FF2B5EF4-FFF2-40B4-BE49-F238E27FC236}">
                <a16:creationId xmlns:a16="http://schemas.microsoft.com/office/drawing/2014/main" id="{F47683EE-6BC6-4739-9F9D-5A260723DF73}"/>
              </a:ext>
            </a:extLst>
          </p:cNvPr>
          <p:cNvPicPr>
            <a:picLocks noGrp="1" noChangeAspect="1"/>
          </p:cNvPicPr>
          <p:nvPr>
            <p:ph sz="half" idx="2"/>
          </p:nvPr>
        </p:nvPicPr>
        <p:blipFill>
          <a:blip r:embed="rId2"/>
          <a:stretch>
            <a:fillRect/>
          </a:stretch>
        </p:blipFill>
        <p:spPr>
          <a:xfrm>
            <a:off x="5812971" y="289466"/>
            <a:ext cx="5994716" cy="6073098"/>
          </a:xfrm>
          <a:prstGeom prst="rect">
            <a:avLst/>
          </a:prstGeom>
        </p:spPr>
      </p:pic>
    </p:spTree>
    <p:extLst>
      <p:ext uri="{BB962C8B-B14F-4D97-AF65-F5344CB8AC3E}">
        <p14:creationId xmlns:p14="http://schemas.microsoft.com/office/powerpoint/2010/main" val="3913349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080AE2-A0AA-48F9-9E18-B43085FA9B92}"/>
              </a:ext>
            </a:extLst>
          </p:cNvPr>
          <p:cNvSpPr>
            <a:spLocks noGrp="1"/>
          </p:cNvSpPr>
          <p:nvPr>
            <p:ph type="title"/>
          </p:nvPr>
        </p:nvSpPr>
        <p:spPr>
          <a:xfrm>
            <a:off x="304801" y="168025"/>
            <a:ext cx="11294165" cy="1293028"/>
          </a:xfrm>
        </p:spPr>
        <p:txBody>
          <a:bodyPr>
            <a:normAutofit/>
          </a:bodyPr>
          <a:lstStyle/>
          <a:p>
            <a:pPr algn="ctr"/>
            <a:r>
              <a:rPr lang="uk-UA" sz="2800" dirty="0">
                <a:solidFill>
                  <a:srgbClr val="FFFF00"/>
                </a:solidFill>
                <a:effectLst/>
                <a:latin typeface="Book Antiqua" panose="02040602050305030304" pitchFamily="18" charset="0"/>
                <a:ea typeface="Times New Roman" panose="02020603050405020304" pitchFamily="18" charset="0"/>
              </a:rPr>
              <a:t>Головними </a:t>
            </a:r>
            <a:r>
              <a:rPr lang="uk-UA" sz="2800" u="sng"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проблемами</a:t>
            </a:r>
            <a:r>
              <a:rPr lang="uk-UA" sz="2800" dirty="0">
                <a:solidFill>
                  <a:srgbClr val="FFFF00"/>
                </a:solidFill>
                <a:effectLst/>
                <a:latin typeface="Book Antiqua" panose="02040602050305030304" pitchFamily="18" charset="0"/>
                <a:ea typeface="Times New Roman" panose="02020603050405020304" pitchFamily="18" charset="0"/>
              </a:rPr>
              <a:t> </a:t>
            </a:r>
            <a:r>
              <a:rPr lang="uk-UA" sz="2800"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лексикології в межах таксономічної(структурної) парадигми є:</a:t>
            </a:r>
            <a:endParaRPr lang="ru-UA" sz="2800" dirty="0">
              <a:solidFill>
                <a:srgbClr val="FFFF00"/>
              </a:solidFill>
              <a:latin typeface="Book Antiqua" panose="02040602050305030304" pitchFamily="18" charset="0"/>
            </a:endParaRPr>
          </a:p>
        </p:txBody>
      </p:sp>
      <p:graphicFrame>
        <p:nvGraphicFramePr>
          <p:cNvPr id="4" name="Объект 3">
            <a:extLst>
              <a:ext uri="{FF2B5EF4-FFF2-40B4-BE49-F238E27FC236}">
                <a16:creationId xmlns:a16="http://schemas.microsoft.com/office/drawing/2014/main" id="{B908701E-0B6D-4C9B-AB09-69AF1475C232}"/>
              </a:ext>
            </a:extLst>
          </p:cNvPr>
          <p:cNvGraphicFramePr>
            <a:graphicFrameLocks noGrp="1"/>
          </p:cNvGraphicFramePr>
          <p:nvPr>
            <p:ph idx="1"/>
            <p:extLst>
              <p:ext uri="{D42A27DB-BD31-4B8C-83A1-F6EECF244321}">
                <p14:modId xmlns:p14="http://schemas.microsoft.com/office/powerpoint/2010/main" val="53901814"/>
              </p:ext>
            </p:extLst>
          </p:nvPr>
        </p:nvGraphicFramePr>
        <p:xfrm>
          <a:off x="593034" y="1253021"/>
          <a:ext cx="10820400" cy="5604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p14="http://schemas.microsoft.com/office/powerpoint/2010/main" Requires="p14">
          <p:contentPart p14:bwMode="auto" r:id="rId7">
            <p14:nvContentPartPr>
              <p14:cNvPr id="3" name="Рукописный ввод 2"/>
              <p14:cNvContentPartPr/>
              <p14:nvPr/>
            </p14:nvContentPartPr>
            <p14:xfrm>
              <a:off x="1071720" y="3027240"/>
              <a:ext cx="9608400" cy="2366640"/>
            </p14:xfrm>
          </p:contentPart>
        </mc:Choice>
        <mc:Fallback>
          <p:pic>
            <p:nvPicPr>
              <p:cNvPr id="3" name="Рукописный ввод 2"/>
              <p:cNvPicPr/>
              <p:nvPr/>
            </p:nvPicPr>
            <p:blipFill>
              <a:blip r:embed="rId8"/>
              <a:stretch>
                <a:fillRect/>
              </a:stretch>
            </p:blipFill>
            <p:spPr>
              <a:xfrm>
                <a:off x="1062360" y="3017880"/>
                <a:ext cx="9627120" cy="2385360"/>
              </a:xfrm>
              <a:prstGeom prst="rect">
                <a:avLst/>
              </a:prstGeom>
            </p:spPr>
          </p:pic>
        </mc:Fallback>
      </mc:AlternateContent>
    </p:spTree>
    <p:extLst>
      <p:ext uri="{BB962C8B-B14F-4D97-AF65-F5344CB8AC3E}">
        <p14:creationId xmlns:p14="http://schemas.microsoft.com/office/powerpoint/2010/main" val="3828110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88C8B4-8E23-4929-BCFB-668124DEF461}"/>
              </a:ext>
            </a:extLst>
          </p:cNvPr>
          <p:cNvSpPr>
            <a:spLocks noGrp="1"/>
          </p:cNvSpPr>
          <p:nvPr>
            <p:ph type="title"/>
          </p:nvPr>
        </p:nvSpPr>
        <p:spPr>
          <a:xfrm>
            <a:off x="238538" y="145774"/>
            <a:ext cx="11267661" cy="1285461"/>
          </a:xfrm>
        </p:spPr>
        <p:txBody>
          <a:bodyPr/>
          <a:lstStyle/>
          <a:p>
            <a:pPr algn="ctr"/>
            <a:r>
              <a:rPr lang="uk-UA" sz="1800" b="1" dirty="0">
                <a:solidFill>
                  <a:srgbClr val="FFFF00"/>
                </a:solidFill>
                <a:effectLst/>
                <a:latin typeface="Book Antiqua" panose="02040602050305030304" pitchFamily="18" charset="0"/>
                <a:ea typeface="Times New Roman" panose="02020603050405020304" pitchFamily="18" charset="0"/>
                <a:cs typeface="Times New Roman" panose="02020603050405020304" pitchFamily="18" charset="0"/>
              </a:rPr>
              <a:t>Українська лексикологія</a:t>
            </a:r>
            <a:r>
              <a:rPr lang="uk-UA" sz="1800" b="1" dirty="0">
                <a:solidFill>
                  <a:srgbClr val="FFFF00"/>
                </a:solidFill>
                <a:effectLst/>
                <a:latin typeface="Book Antiqua" panose="02040602050305030304" pitchFamily="18" charset="0"/>
                <a:ea typeface="Times New Roman" panose="02020603050405020304" pitchFamily="18" charset="0"/>
              </a:rPr>
              <a:t> представлена кількома </a:t>
            </a:r>
            <a:r>
              <a:rPr lang="uk-UA" b="1" dirty="0">
                <a:solidFill>
                  <a:srgbClr val="FFFF00"/>
                </a:solidFill>
                <a:effectLst/>
                <a:latin typeface="Book Antiqua" panose="02040602050305030304" pitchFamily="18" charset="0"/>
                <a:ea typeface="Times New Roman" panose="02020603050405020304" pitchFamily="18" charset="0"/>
              </a:rPr>
              <a:t>напрямами</a:t>
            </a:r>
            <a:r>
              <a:rPr lang="uk-UA" sz="1800" b="1" dirty="0">
                <a:solidFill>
                  <a:srgbClr val="FFFF00"/>
                </a:solidFill>
                <a:effectLst/>
                <a:latin typeface="Book Antiqua" panose="02040602050305030304" pitchFamily="18" charset="0"/>
                <a:ea typeface="Times New Roman" panose="02020603050405020304" pitchFamily="18" charset="0"/>
              </a:rPr>
              <a:t>: </a:t>
            </a:r>
            <a:endParaRPr lang="ru-UA" b="1" dirty="0">
              <a:solidFill>
                <a:srgbClr val="FFFF00"/>
              </a:solidFill>
              <a:latin typeface="Book Antiqua" panose="02040602050305030304" pitchFamily="18" charset="0"/>
            </a:endParaRPr>
          </a:p>
        </p:txBody>
      </p:sp>
      <p:graphicFrame>
        <p:nvGraphicFramePr>
          <p:cNvPr id="4" name="Объект 3">
            <a:extLst>
              <a:ext uri="{FF2B5EF4-FFF2-40B4-BE49-F238E27FC236}">
                <a16:creationId xmlns:a16="http://schemas.microsoft.com/office/drawing/2014/main" id="{170403DB-8EF6-4539-8D2F-E98DCF5C25AA}"/>
              </a:ext>
            </a:extLst>
          </p:cNvPr>
          <p:cNvGraphicFramePr>
            <a:graphicFrameLocks noGrp="1"/>
          </p:cNvGraphicFramePr>
          <p:nvPr>
            <p:ph idx="1"/>
            <p:extLst>
              <p:ext uri="{D42A27DB-BD31-4B8C-83A1-F6EECF244321}">
                <p14:modId xmlns:p14="http://schemas.microsoft.com/office/powerpoint/2010/main" val="1104419158"/>
              </p:ext>
            </p:extLst>
          </p:nvPr>
        </p:nvGraphicFramePr>
        <p:xfrm>
          <a:off x="685800" y="2193925"/>
          <a:ext cx="11068878"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a:extLst>
              <a:ext uri="{FF2B5EF4-FFF2-40B4-BE49-F238E27FC236}">
                <a16:creationId xmlns:a16="http://schemas.microsoft.com/office/drawing/2014/main" id="{5053040F-BAB8-480B-B9A3-6EFC63669885}"/>
              </a:ext>
            </a:extLst>
          </p:cNvPr>
          <p:cNvGraphicFramePr/>
          <p:nvPr>
            <p:extLst>
              <p:ext uri="{D42A27DB-BD31-4B8C-83A1-F6EECF244321}">
                <p14:modId xmlns:p14="http://schemas.microsoft.com/office/powerpoint/2010/main" val="4049121648"/>
              </p:ext>
            </p:extLst>
          </p:nvPr>
        </p:nvGraphicFramePr>
        <p:xfrm>
          <a:off x="2032000" y="1669774"/>
          <a:ext cx="8128000" cy="44685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27109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B821B6-5E1B-4C48-8DD4-4B7CF46DC667}"/>
              </a:ext>
            </a:extLst>
          </p:cNvPr>
          <p:cNvSpPr>
            <a:spLocks noGrp="1"/>
          </p:cNvSpPr>
          <p:nvPr>
            <p:ph type="title"/>
          </p:nvPr>
        </p:nvSpPr>
        <p:spPr>
          <a:xfrm>
            <a:off x="1212573" y="639316"/>
            <a:ext cx="8610600" cy="1293028"/>
          </a:xfrm>
        </p:spPr>
        <p:txBody>
          <a:bodyPr>
            <a:normAutofit/>
          </a:bodyPr>
          <a:lstStyle/>
          <a:p>
            <a:pPr algn="ctr"/>
            <a:r>
              <a:rPr lang="uk-UA" sz="32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р</a:t>
            </a:r>
            <a:r>
              <a:rPr lang="ru-RU" sz="3200" dirty="0" err="1">
                <a:solidFill>
                  <a:srgbClr val="FFFF00"/>
                </a:solidFill>
                <a:effectLst/>
                <a:latin typeface="Times New Roman" panose="02020603050405020304" pitchFamily="18" charset="0"/>
                <a:ea typeface="Times New Roman" panose="02020603050405020304" pitchFamily="18" charset="0"/>
              </a:rPr>
              <a:t>озділ</a:t>
            </a:r>
            <a:r>
              <a:rPr lang="uk-UA" sz="3200" dirty="0" err="1">
                <a:solidFill>
                  <a:srgbClr val="FFFF00"/>
                </a:solidFill>
                <a:effectLst/>
                <a:latin typeface="Times New Roman" panose="02020603050405020304" pitchFamily="18" charset="0"/>
                <a:ea typeface="Times New Roman" panose="02020603050405020304" pitchFamily="18" charset="0"/>
              </a:rPr>
              <a:t>ами</a:t>
            </a:r>
            <a:r>
              <a:rPr lang="ru-RU" sz="3200" dirty="0">
                <a:solidFill>
                  <a:srgbClr val="FFFF00"/>
                </a:solidFill>
                <a:effectLst/>
                <a:latin typeface="Times New Roman" panose="02020603050405020304" pitchFamily="18" charset="0"/>
                <a:ea typeface="Times New Roman" panose="02020603050405020304" pitchFamily="18" charset="0"/>
              </a:rPr>
              <a:t> </a:t>
            </a:r>
            <a:r>
              <a:rPr lang="ru-RU" sz="3200" dirty="0" err="1">
                <a:solidFill>
                  <a:srgbClr val="FFFF00"/>
                </a:solidFill>
                <a:effectLst/>
                <a:latin typeface="Times New Roman" panose="02020603050405020304" pitchFamily="18" charset="0"/>
                <a:ea typeface="Times New Roman" panose="02020603050405020304" pitchFamily="18" charset="0"/>
              </a:rPr>
              <a:t>лексикології</a:t>
            </a:r>
            <a:r>
              <a:rPr lang="uk-UA" sz="3200" dirty="0">
                <a:solidFill>
                  <a:srgbClr val="FFFF00"/>
                </a:solidFill>
                <a:effectLst/>
                <a:latin typeface="Times New Roman" panose="02020603050405020304" pitchFamily="18" charset="0"/>
                <a:ea typeface="Times New Roman" panose="02020603050405020304" pitchFamily="18" charset="0"/>
              </a:rPr>
              <a:t> є:</a:t>
            </a:r>
            <a:r>
              <a:rPr lang="ru-UA" sz="3200" dirty="0">
                <a:solidFill>
                  <a:srgbClr val="FFFF00"/>
                </a:solidFill>
                <a:effectLst/>
                <a:latin typeface="Times New Roman" panose="02020603050405020304" pitchFamily="18" charset="0"/>
                <a:ea typeface="Times New Roman" panose="02020603050405020304" pitchFamily="18" charset="0"/>
              </a:rPr>
              <a:t/>
            </a:r>
            <a:br>
              <a:rPr lang="ru-UA" sz="3200" dirty="0">
                <a:solidFill>
                  <a:srgbClr val="FFFF00"/>
                </a:solidFill>
                <a:effectLst/>
                <a:latin typeface="Times New Roman" panose="02020603050405020304" pitchFamily="18" charset="0"/>
                <a:ea typeface="Times New Roman" panose="02020603050405020304" pitchFamily="18" charset="0"/>
              </a:rPr>
            </a:br>
            <a:endParaRPr lang="ru-UA" sz="3200" dirty="0">
              <a:solidFill>
                <a:srgbClr val="FFFF00"/>
              </a:solidFill>
            </a:endParaRPr>
          </a:p>
        </p:txBody>
      </p:sp>
      <p:graphicFrame>
        <p:nvGraphicFramePr>
          <p:cNvPr id="5" name="Объект 4">
            <a:extLst>
              <a:ext uri="{FF2B5EF4-FFF2-40B4-BE49-F238E27FC236}">
                <a16:creationId xmlns:a16="http://schemas.microsoft.com/office/drawing/2014/main" id="{6C0F9BEB-FD69-40BA-A10F-70764EFCF9C4}"/>
              </a:ext>
            </a:extLst>
          </p:cNvPr>
          <p:cNvGraphicFramePr>
            <a:graphicFrameLocks noGrp="1"/>
          </p:cNvGraphicFramePr>
          <p:nvPr>
            <p:ph sz="half" idx="1"/>
            <p:extLst>
              <p:ext uri="{D42A27DB-BD31-4B8C-83A1-F6EECF244321}">
                <p14:modId xmlns:p14="http://schemas.microsoft.com/office/powerpoint/2010/main" val="1218406007"/>
              </p:ext>
            </p:extLst>
          </p:nvPr>
        </p:nvGraphicFramePr>
        <p:xfrm>
          <a:off x="685800" y="2193925"/>
          <a:ext cx="53340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a:extLst>
              <a:ext uri="{FF2B5EF4-FFF2-40B4-BE49-F238E27FC236}">
                <a16:creationId xmlns:a16="http://schemas.microsoft.com/office/drawing/2014/main" id="{07085EC2-AD67-457A-9281-C7184FFB492C}"/>
              </a:ext>
            </a:extLst>
          </p:cNvPr>
          <p:cNvGraphicFramePr>
            <a:graphicFrameLocks noGrp="1"/>
          </p:cNvGraphicFramePr>
          <p:nvPr>
            <p:ph sz="half" idx="2"/>
            <p:extLst>
              <p:ext uri="{D42A27DB-BD31-4B8C-83A1-F6EECF244321}">
                <p14:modId xmlns:p14="http://schemas.microsoft.com/office/powerpoint/2010/main" val="718879764"/>
              </p:ext>
            </p:extLst>
          </p:nvPr>
        </p:nvGraphicFramePr>
        <p:xfrm>
          <a:off x="6172200" y="2193925"/>
          <a:ext cx="5334000" cy="40243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16362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EF7436-9E63-493E-B22B-11C3EB822991}"/>
              </a:ext>
            </a:extLst>
          </p:cNvPr>
          <p:cNvSpPr>
            <a:spLocks noGrp="1"/>
          </p:cNvSpPr>
          <p:nvPr>
            <p:ph type="title"/>
          </p:nvPr>
        </p:nvSpPr>
        <p:spPr>
          <a:xfrm>
            <a:off x="0" y="119270"/>
            <a:ext cx="11506200" cy="1938131"/>
          </a:xfrm>
        </p:spPr>
        <p:txBody>
          <a:bodyPr>
            <a:normAutofit/>
          </a:bodyPr>
          <a:lstStyle/>
          <a:p>
            <a:pPr algn="ctr">
              <a:lnSpc>
                <a:spcPct val="150000"/>
              </a:lnSpc>
              <a:spcAft>
                <a:spcPts val="1000"/>
              </a:spcAft>
            </a:pPr>
            <a:r>
              <a:rPr lang="uk-UA" sz="18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Питання 2</a:t>
            </a:r>
            <a:r>
              <a:rPr lang="uk-UA"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Головні досягнення й перспективні напрями розвитку сучасної лексикології та її розділів (галузей)</a:t>
            </a:r>
            <a:r>
              <a:rPr lang="ru-UA" sz="20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r>
            <a:br>
              <a:rPr lang="ru-UA" sz="20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br>
            <a:r>
              <a:rPr lang="uk-UA"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2.1. Українська зіставна лексикологія</a:t>
            </a:r>
            <a:r>
              <a:rPr lang="ru-UA" sz="20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r>
            <a:br>
              <a:rPr lang="ru-UA" sz="20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br>
            <a:endParaRPr lang="ru-UA" sz="2000" dirty="0">
              <a:solidFill>
                <a:srgbClr val="FFFF00"/>
              </a:solidFill>
            </a:endParaRPr>
          </a:p>
        </p:txBody>
      </p:sp>
      <p:graphicFrame>
        <p:nvGraphicFramePr>
          <p:cNvPr id="4" name="Объект 3">
            <a:extLst>
              <a:ext uri="{FF2B5EF4-FFF2-40B4-BE49-F238E27FC236}">
                <a16:creationId xmlns:a16="http://schemas.microsoft.com/office/drawing/2014/main" id="{B5646406-D7EC-4D6D-97C9-B8BF97A1E1B6}"/>
              </a:ext>
            </a:extLst>
          </p:cNvPr>
          <p:cNvGraphicFramePr>
            <a:graphicFrameLocks noGrp="1"/>
          </p:cNvGraphicFramePr>
          <p:nvPr>
            <p:ph idx="1"/>
            <p:extLst>
              <p:ext uri="{D42A27DB-BD31-4B8C-83A1-F6EECF244321}">
                <p14:modId xmlns:p14="http://schemas.microsoft.com/office/powerpoint/2010/main" val="4288942120"/>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02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EDB5E3-0B81-478C-ADE3-CD619E1DB12B}"/>
              </a:ext>
            </a:extLst>
          </p:cNvPr>
          <p:cNvSpPr>
            <a:spLocks noGrp="1"/>
          </p:cNvSpPr>
          <p:nvPr>
            <p:ph type="title"/>
          </p:nvPr>
        </p:nvSpPr>
        <p:spPr>
          <a:xfrm>
            <a:off x="450574" y="764373"/>
            <a:ext cx="11055626" cy="1293028"/>
          </a:xfrm>
        </p:spPr>
        <p:txBody>
          <a:bodyPr>
            <a:normAutofit/>
          </a:bodyPr>
          <a:lstStyle/>
          <a:p>
            <a:pPr algn="ctr"/>
            <a:r>
              <a:rPr lang="uk-UA" dirty="0">
                <a:solidFill>
                  <a:srgbClr val="FFFF00"/>
                </a:solidFill>
              </a:rPr>
              <a:t>Перспективи зіставних лексикологічних досліджень</a:t>
            </a:r>
            <a:endParaRPr lang="ru-UA" dirty="0">
              <a:solidFill>
                <a:srgbClr val="FFFF00"/>
              </a:solidFill>
            </a:endParaRPr>
          </a:p>
        </p:txBody>
      </p:sp>
      <p:graphicFrame>
        <p:nvGraphicFramePr>
          <p:cNvPr id="4" name="Объект 3">
            <a:extLst>
              <a:ext uri="{FF2B5EF4-FFF2-40B4-BE49-F238E27FC236}">
                <a16:creationId xmlns:a16="http://schemas.microsoft.com/office/drawing/2014/main" id="{44384F3F-EBEC-495E-A5F8-D34A1D5F5472}"/>
              </a:ext>
            </a:extLst>
          </p:cNvPr>
          <p:cNvGraphicFramePr>
            <a:graphicFrameLocks noGrp="1"/>
          </p:cNvGraphicFramePr>
          <p:nvPr>
            <p:ph idx="1"/>
            <p:extLst>
              <p:ext uri="{D42A27DB-BD31-4B8C-83A1-F6EECF244321}">
                <p14:modId xmlns:p14="http://schemas.microsoft.com/office/powerpoint/2010/main" val="64664076"/>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538039"/>
      </p:ext>
    </p:extLst>
  </p:cSld>
  <p:clrMapOvr>
    <a:masterClrMapping/>
  </p:clrMapOvr>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След самолета</Template>
  <TotalTime>742</TotalTime>
  <Words>1488</Words>
  <Application>Microsoft Office PowerPoint</Application>
  <PresentationFormat>Широкоэкранный</PresentationFormat>
  <Paragraphs>133</Paragraphs>
  <Slides>29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Arial</vt:lpstr>
      <vt:lpstr>Book Antiqua</vt:lpstr>
      <vt:lpstr>Calibri</vt:lpstr>
      <vt:lpstr>Century Gothic</vt:lpstr>
      <vt:lpstr>Symbol</vt:lpstr>
      <vt:lpstr>Times New Roman</vt:lpstr>
      <vt:lpstr>Wingdings</vt:lpstr>
      <vt:lpstr>След самолета</vt:lpstr>
      <vt:lpstr>ТЕМА 2  Досягнення і проблеми в галузі сучасної лексикології </vt:lpstr>
      <vt:lpstr>питання</vt:lpstr>
      <vt:lpstr>література</vt:lpstr>
      <vt:lpstr>Питання 1. Лексикологія як розділ мовознавства про словниковий склад мови. Головні проблеми лексикології </vt:lpstr>
      <vt:lpstr>Головними проблемами лексикології в межах таксономічної(структурної) парадигми є:</vt:lpstr>
      <vt:lpstr>Українська лексикологія представлена кількома напрямами: </vt:lpstr>
      <vt:lpstr>розділами лексикології є: </vt:lpstr>
      <vt:lpstr>Питання 2. Головні досягнення й перспективні напрями розвитку сучасної лексикології та її розділів (галузей)  2.1. Українська зіставна лексикологія </vt:lpstr>
      <vt:lpstr>Перспективи зіставних лексикологічних досліджень</vt:lpstr>
      <vt:lpstr>2.2. Досягнення і перспективи українського термінознавства</vt:lpstr>
      <vt:lpstr>Напрями сучасного термінознавства</vt:lpstr>
      <vt:lpstr>2.3. Напрями розвитку сучасної ономастики </vt:lpstr>
      <vt:lpstr>Період 60–70-х рр. XX ст. уважають найпліднішим для української ономастики. Головну увагу на той час приділяли двом ономастичним підрозділам.</vt:lpstr>
      <vt:lpstr>за активністю дослідження після топоніміки й антропоніміки в 60–70-х рр. займала етноніміка</vt:lpstr>
      <vt:lpstr>стратегії ономастичних досліджень 2 пол. ХХ століття</vt:lpstr>
      <vt:lpstr>Сучасна українська ономастика представлена 3 школами ЦЕНТРОМ досліджень сучасної  української академічної ономастики є відділ ономастики Інституту української мови НАН України</vt:lpstr>
      <vt:lpstr>Сьогодні академічна ономастика свою основну увагу зосереджує якраз на дослідженні українського онімікону в його діахронії. </vt:lpstr>
      <vt:lpstr>Перспективи української ономастики </vt:lpstr>
      <vt:lpstr>Досягнення та проблеми української лексикографії </vt:lpstr>
      <vt:lpstr>Етапи української лексикографії</vt:lpstr>
      <vt:lpstr>Комп’ютерна лексикографія. Електронний словник та новітні технології в сучасній українській лексикографії </vt:lpstr>
      <vt:lpstr>3. Комп’ютерні словники та їх типи </vt:lpstr>
      <vt:lpstr>Для електронної лексикографії особливе значення має принцип гіпертексту як основного способу організації віртуального текстового простору.  </vt:lpstr>
      <vt:lpstr>Комп’ютерні словники та їх типи</vt:lpstr>
      <vt:lpstr>Комп’ютерні словники та їх типи</vt:lpstr>
      <vt:lpstr>Комп’ютерні словники та їх типи</vt:lpstr>
      <vt:lpstr>Ще один тип електронного словника – СЛОВНИК-КОНКОРДАНС. Особливий тип словника, в якому кожне слово або поняття розташовані в алфавітному порядку з мінімальним контекстом і всіма випадками вживання у цьому тексті, список слововживань з відсиланнями до всіх контекстів.  </vt:lpstr>
      <vt:lpstr>Комп’ютерні словники та їх типи</vt:lpstr>
      <vt:lpstr>Теоретичною та практичною розробкою електронних словників в Україні займаються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Досягнення і проблеми в галузі сучасної лексикології </dc:title>
  <dc:creator>admin</dc:creator>
  <cp:lastModifiedBy>admin</cp:lastModifiedBy>
  <cp:revision>34</cp:revision>
  <dcterms:created xsi:type="dcterms:W3CDTF">2021-01-21T10:45:58Z</dcterms:created>
  <dcterms:modified xsi:type="dcterms:W3CDTF">2021-04-05T15:10:36Z</dcterms:modified>
</cp:coreProperties>
</file>