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1" r:id="rId16"/>
    <p:sldId id="262" r:id="rId17"/>
    <p:sldId id="263" r:id="rId18"/>
    <p:sldId id="258" r:id="rId19"/>
    <p:sldId id="259" r:id="rId20"/>
    <p:sldId id="260" r:id="rId21"/>
    <p:sldId id="283" r:id="rId22"/>
    <p:sldId id="286" r:id="rId23"/>
    <p:sldId id="285" r:id="rId24"/>
    <p:sldId id="284" r:id="rId25"/>
    <p:sldId id="282" r:id="rId26"/>
    <p:sldId id="279" r:id="rId27"/>
    <p:sldId id="276" r:id="rId28"/>
    <p:sldId id="280" r:id="rId29"/>
    <p:sldId id="277" r:id="rId30"/>
    <p:sldId id="278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7" r:id="rId42"/>
    <p:sldId id="306" r:id="rId43"/>
    <p:sldId id="305" r:id="rId44"/>
    <p:sldId id="304" r:id="rId45"/>
    <p:sldId id="303" r:id="rId46"/>
    <p:sldId id="302" r:id="rId47"/>
    <p:sldId id="301" r:id="rId48"/>
    <p:sldId id="300" r:id="rId49"/>
    <p:sldId id="299" r:id="rId50"/>
    <p:sldId id="298" r:id="rId51"/>
    <p:sldId id="311" r:id="rId52"/>
    <p:sldId id="310" r:id="rId53"/>
    <p:sldId id="309" r:id="rId54"/>
    <p:sldId id="308" r:id="rId55"/>
    <p:sldId id="297" r:id="rId56"/>
    <p:sldId id="312" r:id="rId57"/>
    <p:sldId id="313" r:id="rId58"/>
    <p:sldId id="314" r:id="rId59"/>
    <p:sldId id="315" r:id="rId60"/>
    <p:sldId id="316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9E79C-FDE9-40B6-BC10-EF7544884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261C4E-A4A6-4FFF-9D3D-3E9D672C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D28929-84E5-4D18-896A-1485B0C5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0AF86-609A-4A09-ACDE-263AEE7B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97218-CD22-46DC-8441-5843B242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6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E01F5-CC88-42A8-A952-C3D6D9BF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D2C8F-B78A-4C91-A297-86D2D5E19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C90D0-3D90-4813-9FDE-9F7F299B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54EDF-0577-44CC-A649-38C4EF90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ABA42D-B6DC-46A0-BBB3-3A17BC46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2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E4598-1A70-483D-B9F7-C509F468A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665CA7-DB5D-4B64-8AA9-9E1DE66A0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F0A7D3-04FF-4D1C-80D0-D122C2CD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57A75-E0A0-4B5E-BECF-9F7F54C0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B2AA0-DF39-443E-BECB-6BA57D91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6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07E44-8494-4FA3-9A20-F83E7EDB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8DBB0-C488-4388-8449-01E8C62E6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6A55D-AA1A-4DD7-8F6E-CD5EF185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6A4CA-615B-432C-BABF-0A2238BB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61556-7B5A-418D-88D8-3C266217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392DE-1F8F-47D8-BCD7-3AE78E94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0B70D-0FE7-4807-B378-13CC9479B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7CAFA-792D-4C14-950A-7F5BEE91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B6E9F-F831-4535-8E34-20E15DE4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AE26E-4D29-4022-B2D9-C5449121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0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F20C4-A8F0-447F-9AA0-4FF77DA5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05A1A-DC56-440E-BE06-E27FD5174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49E079-C14B-4543-8D28-1C3105DC4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6C2DF2-93B2-4BA8-AABD-1DC9B7C6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95D36F-F4E4-4239-8FBE-D7D67AB3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B0A2F0-6C16-4F9D-8E4F-BB359F88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5C57C-84C7-421D-B474-8A5F4294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B6F2B-28E1-4FCA-9740-F31DA91B7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F709F8-9884-49A2-A02A-04BE47121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953210-4009-4D0B-9826-CAD024A2A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2AF9D3-0360-4AC3-B1D1-B4859B5E6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00FA2D-8D2B-450D-AA46-76633FB9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740668-BCC8-4D05-851C-A2F6638B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9AD14D-5B47-40C6-9DCD-B21A9665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6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E42D4-FF5E-41F2-A8C7-0D56AB7E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30229-E823-4D71-B9D6-63A80489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FB4ED6-858F-4AB6-860A-9B0537B5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0E920F-985F-4C0F-8DBA-1757585A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7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12B26F-7E15-4C47-9EEB-52D69420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21DA9F-D038-4031-A504-99E127B5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34112-EECD-4AF4-B314-61E59B5C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0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8CB5E-8F40-4218-9470-37A25103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1C8A1-2EB8-45F5-A8D6-C3E75F78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65FE9F-C003-471C-9467-CA1B56EAA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59694-4212-42ED-864A-B4FCE96E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909D36-8925-4345-90E0-A07CA6A4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34060-09B2-4A73-9714-D885AB4A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0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52C6D-6393-45BF-868E-3DC95D61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97E312-19EC-439C-8625-2803F1A52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54A6D1-82B5-4EBC-BF19-1341FB553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DBF-A581-4F6E-AF7C-D4B7E012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2A5DB3-C3E6-4C1F-9859-650CC085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7E3986-735A-4165-B41B-2EB2E69E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8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711FA-E9A3-4892-AFAD-83EA69E6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37914-4F62-4AFD-8BD6-430F9EC6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8C53F-8B32-4C1B-BFA9-6FEF5E290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F2DFD-A32E-42B8-8271-B146DBECA6F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F1493-7059-44C0-9857-DC144364F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4E37BA-333B-4E4C-8B22-AEC9CCA9D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4F55C-028E-41EE-A712-A5F2EFC57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1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ТЕМА 9. ДРЕВЕСИНА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F0C080-0DFF-496D-8B8B-CAFE44EDE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t="3290" r="20038" b="18509"/>
          <a:stretch/>
        </p:blipFill>
        <p:spPr>
          <a:xfrm>
            <a:off x="1940672" y="970669"/>
            <a:ext cx="8525692" cy="51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07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BB06A4-7287-4A9F-9D72-9FE540A93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794" r="20155" b="4898"/>
          <a:stretch/>
        </p:blipFill>
        <p:spPr>
          <a:xfrm>
            <a:off x="1856936" y="297904"/>
            <a:ext cx="8679766" cy="62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B0EB3D-2442-4EA8-AD59-6CD592981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 t="2794" r="20038" b="4898"/>
          <a:stretch/>
        </p:blipFill>
        <p:spPr>
          <a:xfrm>
            <a:off x="1645921" y="135399"/>
            <a:ext cx="9317921" cy="67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0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D93A99-E4E3-489C-8440-B0F949F43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794" r="20270" b="4898"/>
          <a:stretch/>
        </p:blipFill>
        <p:spPr>
          <a:xfrm>
            <a:off x="2082018" y="110034"/>
            <a:ext cx="8721969" cy="630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8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ECD93-52D6-48E5-BBC0-1C0FF48C8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794" r="20038" b="4898"/>
          <a:stretch/>
        </p:blipFill>
        <p:spPr>
          <a:xfrm>
            <a:off x="1786597" y="243170"/>
            <a:ext cx="8848579" cy="63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89E6BB-E5AE-47FE-A656-359B9DA00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 t="3049" r="20269" b="5153"/>
          <a:stretch/>
        </p:blipFill>
        <p:spPr>
          <a:xfrm>
            <a:off x="2208629" y="176267"/>
            <a:ext cx="8328073" cy="59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4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4E352C-7612-4204-8424-93E515A69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794" r="20155" b="5616"/>
          <a:stretch/>
        </p:blipFill>
        <p:spPr>
          <a:xfrm>
            <a:off x="1509484" y="60102"/>
            <a:ext cx="9412181" cy="67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7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F1FF97-CE33-4F28-A922-61958DBC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955" r="20237" b="5382"/>
          <a:stretch/>
        </p:blipFill>
        <p:spPr>
          <a:xfrm>
            <a:off x="2063131" y="464457"/>
            <a:ext cx="8591326" cy="61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F1DD10-F3EC-4991-896D-4F9C3E676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2962" r="20357" b="4877"/>
          <a:stretch/>
        </p:blipFill>
        <p:spPr>
          <a:xfrm>
            <a:off x="2032000" y="83457"/>
            <a:ext cx="9230362" cy="66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5DDD90-11BA-46A4-9446-7D9141DCF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2445" r="20119" b="6553"/>
          <a:stretch/>
        </p:blipFill>
        <p:spPr>
          <a:xfrm>
            <a:off x="1451429" y="-462"/>
            <a:ext cx="9506857" cy="67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4209DD-6F5B-4400-9DC0-E012F49FE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701" r="20119" b="5125"/>
          <a:stretch/>
        </p:blipFill>
        <p:spPr>
          <a:xfrm>
            <a:off x="2148115" y="244417"/>
            <a:ext cx="8839199" cy="63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8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B14D1C-C0BF-43E9-98BD-49C895CB2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3041" r="20155" b="5640"/>
          <a:stretch/>
        </p:blipFill>
        <p:spPr>
          <a:xfrm>
            <a:off x="2025747" y="436907"/>
            <a:ext cx="8384345" cy="598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B9F789-2192-40AA-91CF-94D3AB681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2659" r="20132" b="5058"/>
          <a:stretch/>
        </p:blipFill>
        <p:spPr>
          <a:xfrm>
            <a:off x="2406315" y="543426"/>
            <a:ext cx="8012541" cy="57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2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CFD27E-7301-449F-AB6E-42BD83EF3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t="2659" r="20263" b="4777"/>
          <a:stretch/>
        </p:blipFill>
        <p:spPr>
          <a:xfrm>
            <a:off x="1805738" y="0"/>
            <a:ext cx="9429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EDAD7A-87E9-4CCE-BD26-AAD5AF48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t="3225" r="20132" b="4776"/>
          <a:stretch/>
        </p:blipFill>
        <p:spPr>
          <a:xfrm>
            <a:off x="1680877" y="0"/>
            <a:ext cx="9508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87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EB8BA9-3AE8-4103-8113-62753AC18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t="2943" r="20132" b="5340"/>
          <a:stretch/>
        </p:blipFill>
        <p:spPr>
          <a:xfrm>
            <a:off x="1437917" y="0"/>
            <a:ext cx="9537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24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9D6BCA-1D14-41ED-9BDD-C38B75B3F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2943" r="20263" b="5340"/>
          <a:stretch/>
        </p:blipFill>
        <p:spPr>
          <a:xfrm>
            <a:off x="1812757" y="148389"/>
            <a:ext cx="9125145" cy="65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29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D46181-DA0B-46E0-93DF-202E3D70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2943" r="20263" b="5340"/>
          <a:stretch/>
        </p:blipFill>
        <p:spPr>
          <a:xfrm>
            <a:off x="1572125" y="176214"/>
            <a:ext cx="9292821" cy="668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12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2ECAF0-CA24-4E0B-B4F2-8F46876A9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2942" r="20263" b="5341"/>
          <a:stretch/>
        </p:blipFill>
        <p:spPr>
          <a:xfrm>
            <a:off x="1379621" y="-17140"/>
            <a:ext cx="9582887" cy="68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00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23D63-8928-4009-BAE7-516809535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2942" r="20263" b="5623"/>
          <a:stretch/>
        </p:blipFill>
        <p:spPr>
          <a:xfrm>
            <a:off x="1443789" y="18030"/>
            <a:ext cx="9542181" cy="68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16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7066F5-BBB3-44A4-BF3B-D0E3EA6EC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3224" r="20263" b="5340"/>
          <a:stretch/>
        </p:blipFill>
        <p:spPr>
          <a:xfrm>
            <a:off x="1700464" y="0"/>
            <a:ext cx="9160042" cy="65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65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69F4AF-9D63-43C1-B902-42FC9742E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2942" r="20263" b="5058"/>
          <a:stretch/>
        </p:blipFill>
        <p:spPr>
          <a:xfrm>
            <a:off x="1957136" y="229842"/>
            <a:ext cx="8871284" cy="63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8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5E8B58-727A-4BFF-ACB8-5CDB14C0A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794" r="20270" b="4898"/>
          <a:stretch/>
        </p:blipFill>
        <p:spPr>
          <a:xfrm>
            <a:off x="2138290" y="618978"/>
            <a:ext cx="8309819" cy="60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08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E78CE-231E-47A8-ABB6-B843A7FF4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3232" r="20395" b="3372"/>
          <a:stretch/>
        </p:blipFill>
        <p:spPr>
          <a:xfrm>
            <a:off x="1809074" y="0"/>
            <a:ext cx="8573852" cy="63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87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520C2-89CF-490A-9F53-442B25B08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2942" r="20263" b="3083"/>
          <a:stretch/>
        </p:blipFill>
        <p:spPr>
          <a:xfrm>
            <a:off x="2037347" y="0"/>
            <a:ext cx="8717027" cy="64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22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811532-09FF-4AFB-8425-162F01F4F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2943" r="20132" b="3364"/>
          <a:stretch/>
        </p:blipFill>
        <p:spPr>
          <a:xfrm>
            <a:off x="1588168" y="0"/>
            <a:ext cx="927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1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45752-9CD2-4ED9-ADF0-DCDBF0CBD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3225" r="20132" b="3082"/>
          <a:stretch/>
        </p:blipFill>
        <p:spPr>
          <a:xfrm>
            <a:off x="2149641" y="0"/>
            <a:ext cx="8851762" cy="6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23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BD172E-1B8A-4C3B-80C0-A0464D6F2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3224" r="20263" b="3083"/>
          <a:stretch/>
        </p:blipFill>
        <p:spPr>
          <a:xfrm>
            <a:off x="1716504" y="167905"/>
            <a:ext cx="9047749" cy="66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7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39D4EC-55AE-4AFD-BD52-4C63D208F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2942" r="20263" b="3083"/>
          <a:stretch/>
        </p:blipFill>
        <p:spPr>
          <a:xfrm>
            <a:off x="2133599" y="144378"/>
            <a:ext cx="8419791" cy="62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32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6A35AD-F86F-4A1C-A23E-9B0832C75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3224" r="20263" b="2801"/>
          <a:stretch/>
        </p:blipFill>
        <p:spPr>
          <a:xfrm>
            <a:off x="1860884" y="1"/>
            <a:ext cx="92675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32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F1721F-DA49-4A89-AE8D-4425A59E9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3090" r="20132" b="3070"/>
          <a:stretch/>
        </p:blipFill>
        <p:spPr>
          <a:xfrm>
            <a:off x="1620253" y="-31665"/>
            <a:ext cx="9304421" cy="69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13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7AA28C-D043-4B8E-82A5-0DC8E6B26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2942" r="20395" b="3930"/>
          <a:stretch/>
        </p:blipFill>
        <p:spPr>
          <a:xfrm>
            <a:off x="1668380" y="101144"/>
            <a:ext cx="9131990" cy="67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9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58B09A-89EB-4651-AABB-531533F4B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 t="2942" r="20342" b="3930"/>
          <a:stretch/>
        </p:blipFill>
        <p:spPr>
          <a:xfrm>
            <a:off x="1860884" y="167267"/>
            <a:ext cx="9144000" cy="66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3D39FE-9268-48F0-94F5-7AD1F70E6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3290" r="20038" b="6383"/>
          <a:stretch/>
        </p:blipFill>
        <p:spPr>
          <a:xfrm>
            <a:off x="2103088" y="615461"/>
            <a:ext cx="7985823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63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48A1DC-126A-4AD2-AC28-5A89F6E63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3225" r="20263" b="3647"/>
          <a:stretch/>
        </p:blipFill>
        <p:spPr>
          <a:xfrm>
            <a:off x="1973177" y="0"/>
            <a:ext cx="8855243" cy="64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84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3040C5-B36D-4FFC-8DA1-F443CFC8A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3225" r="20263" b="3365"/>
          <a:stretch/>
        </p:blipFill>
        <p:spPr>
          <a:xfrm>
            <a:off x="1925052" y="361036"/>
            <a:ext cx="8341895" cy="61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64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839D84-F58A-4F8F-9180-37CB6C20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2942" r="20263" b="3083"/>
          <a:stretch/>
        </p:blipFill>
        <p:spPr>
          <a:xfrm>
            <a:off x="2117558" y="0"/>
            <a:ext cx="8309811" cy="61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65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ED839C-76B3-4ED1-9D59-51D78B57C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2942" r="20263" b="3083"/>
          <a:stretch/>
        </p:blipFill>
        <p:spPr>
          <a:xfrm>
            <a:off x="1660358" y="139314"/>
            <a:ext cx="8871283" cy="6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95D7C2-DBAB-4AA9-8480-873594AF4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3507" r="20263" b="3365"/>
          <a:stretch/>
        </p:blipFill>
        <p:spPr>
          <a:xfrm>
            <a:off x="2149640" y="144378"/>
            <a:ext cx="8602457" cy="63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40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EC4E21-8BDB-4112-BB7A-8ABB31E50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3225" r="20395" b="3082"/>
          <a:stretch/>
        </p:blipFill>
        <p:spPr>
          <a:xfrm>
            <a:off x="1620253" y="0"/>
            <a:ext cx="8951494" cy="66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4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80A1B8-7F6E-475F-9648-3F2C90AF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t="3507" r="20264" b="2800"/>
          <a:stretch/>
        </p:blipFill>
        <p:spPr>
          <a:xfrm>
            <a:off x="1796715" y="0"/>
            <a:ext cx="8903369" cy="65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52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736BBA-9D9E-40D1-96C3-BBCCE317A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3232" r="20658" b="4219"/>
          <a:stretch/>
        </p:blipFill>
        <p:spPr>
          <a:xfrm>
            <a:off x="1732549" y="173331"/>
            <a:ext cx="9288378" cy="68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66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6978F0-8683-4534-8344-1ABD7C2B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t="3225" r="20263" b="3082"/>
          <a:stretch/>
        </p:blipFill>
        <p:spPr>
          <a:xfrm>
            <a:off x="1475873" y="26038"/>
            <a:ext cx="9352547" cy="688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67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A68C7A-F203-4785-98E2-B25A4AE1F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2659" r="20263" b="2801"/>
          <a:stretch/>
        </p:blipFill>
        <p:spPr>
          <a:xfrm>
            <a:off x="1828799" y="-1"/>
            <a:ext cx="8951495" cy="66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8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B05054-BAC9-4121-B66E-2D7E06316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794" r="20155" b="5145"/>
          <a:stretch/>
        </p:blipFill>
        <p:spPr>
          <a:xfrm>
            <a:off x="1896794" y="407521"/>
            <a:ext cx="8398412" cy="60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6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030F79-943E-49CC-8779-F32245DA0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3225" r="20000" b="3082"/>
          <a:stretch/>
        </p:blipFill>
        <p:spPr>
          <a:xfrm>
            <a:off x="2053388" y="0"/>
            <a:ext cx="9107469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665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C99A17-7937-4BB0-84EA-DB1D5CA1E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2943" r="20132" b="3364"/>
          <a:stretch/>
        </p:blipFill>
        <p:spPr>
          <a:xfrm>
            <a:off x="1604209" y="-1"/>
            <a:ext cx="8804023" cy="64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0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2D11C-982F-492B-947A-1996DE42B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3232" r="20395" b="5348"/>
          <a:stretch/>
        </p:blipFill>
        <p:spPr>
          <a:xfrm>
            <a:off x="2181725" y="124326"/>
            <a:ext cx="8831341" cy="63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2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3995A2-B139-431E-AA67-313795A3C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2943" r="20132" b="3364"/>
          <a:stretch/>
        </p:blipFill>
        <p:spPr>
          <a:xfrm>
            <a:off x="2149642" y="-1"/>
            <a:ext cx="8952508" cy="65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68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463DA-10E9-4D1E-A5F0-79DEA6A5E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507" r="25394" b="3083"/>
          <a:stretch/>
        </p:blipFill>
        <p:spPr>
          <a:xfrm>
            <a:off x="2229853" y="0"/>
            <a:ext cx="7811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70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145040-21FF-4A61-A393-69171DE89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t="2943" r="20526" b="3364"/>
          <a:stretch/>
        </p:blipFill>
        <p:spPr>
          <a:xfrm>
            <a:off x="1780673" y="1"/>
            <a:ext cx="92748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58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A71591-DC8B-434C-AA5F-205B0CDCD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3225" r="20263" b="4212"/>
          <a:stretch/>
        </p:blipFill>
        <p:spPr>
          <a:xfrm>
            <a:off x="2069431" y="-1"/>
            <a:ext cx="9067700" cy="6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97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875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5614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3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05DF24-48D3-462E-9021-FEFE8162C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 t="3042" r="20038" b="5145"/>
          <a:stretch/>
        </p:blipFill>
        <p:spPr>
          <a:xfrm>
            <a:off x="2327807" y="524021"/>
            <a:ext cx="8096353" cy="58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629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36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6131DE-D90A-40F9-B23F-AF389FCB6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3049" r="20038" b="5153"/>
          <a:stretch/>
        </p:blipFill>
        <p:spPr>
          <a:xfrm>
            <a:off x="2342672" y="478302"/>
            <a:ext cx="7954880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2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5B23BA-20F4-4625-9C0B-1FF81FDA6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795" r="20270" b="4897"/>
          <a:stretch/>
        </p:blipFill>
        <p:spPr>
          <a:xfrm>
            <a:off x="2124223" y="353411"/>
            <a:ext cx="8229600" cy="59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5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1ED52-57C3-4119-8366-1301CD3A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FBA73F-9C05-4603-9E05-6F37838C6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3042" r="20155" b="4898"/>
          <a:stretch/>
        </p:blipFill>
        <p:spPr>
          <a:xfrm>
            <a:off x="2096087" y="377154"/>
            <a:ext cx="8482818" cy="61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99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</Words>
  <Application>Microsoft Office PowerPoint</Application>
  <PresentationFormat>Широкоэкранный</PresentationFormat>
  <Paragraphs>3</Paragraphs>
  <Slides>60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Ekaterina</cp:lastModifiedBy>
  <cp:revision>20</cp:revision>
  <dcterms:created xsi:type="dcterms:W3CDTF">2021-11-15T20:04:48Z</dcterms:created>
  <dcterms:modified xsi:type="dcterms:W3CDTF">2021-11-15T21:16:54Z</dcterms:modified>
</cp:coreProperties>
</file>