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4046" r:id="rId1"/>
  </p:sldMasterIdLst>
  <p:notesMasterIdLst>
    <p:notesMasterId r:id="rId26"/>
  </p:notesMasterIdLst>
  <p:handoutMasterIdLst>
    <p:handoutMasterId r:id="rId27"/>
  </p:handoutMasterIdLst>
  <p:sldIdLst>
    <p:sldId id="256" r:id="rId2"/>
    <p:sldId id="287" r:id="rId3"/>
    <p:sldId id="305" r:id="rId4"/>
    <p:sldId id="327" r:id="rId5"/>
    <p:sldId id="306" r:id="rId6"/>
    <p:sldId id="307" r:id="rId7"/>
    <p:sldId id="319" r:id="rId8"/>
    <p:sldId id="308" r:id="rId9"/>
    <p:sldId id="318" r:id="rId10"/>
    <p:sldId id="309" r:id="rId11"/>
    <p:sldId id="324" r:id="rId12"/>
    <p:sldId id="310" r:id="rId13"/>
    <p:sldId id="311" r:id="rId14"/>
    <p:sldId id="329" r:id="rId15"/>
    <p:sldId id="315" r:id="rId16"/>
    <p:sldId id="314" r:id="rId17"/>
    <p:sldId id="326" r:id="rId18"/>
    <p:sldId id="316" r:id="rId19"/>
    <p:sldId id="325" r:id="rId20"/>
    <p:sldId id="328" r:id="rId21"/>
    <p:sldId id="313" r:id="rId22"/>
    <p:sldId id="322" r:id="rId23"/>
    <p:sldId id="289" r:id="rId24"/>
    <p:sldId id="260" r:id="rId25"/>
  </p:sldIdLst>
  <p:sldSz cx="8640763" cy="6480175"/>
  <p:notesSz cx="9144000" cy="6858000"/>
  <p:defaultTextStyle>
    <a:defPPr>
      <a:defRPr lang="en-US"/>
    </a:defPPr>
    <a:lvl1pPr marL="0" algn="l" defTabSz="362880" rtl="0" eaLnBrk="1" latinLnBrk="0" hangingPunct="1">
      <a:defRPr sz="1429" kern="1200">
        <a:solidFill>
          <a:schemeClr val="tx1"/>
        </a:solidFill>
        <a:latin typeface="+mn-lt"/>
        <a:ea typeface="+mn-ea"/>
        <a:cs typeface="+mn-cs"/>
      </a:defRPr>
    </a:lvl1pPr>
    <a:lvl2pPr marL="362880" algn="l" defTabSz="362880" rtl="0" eaLnBrk="1" latinLnBrk="0" hangingPunct="1">
      <a:defRPr sz="1429" kern="1200">
        <a:solidFill>
          <a:schemeClr val="tx1"/>
        </a:solidFill>
        <a:latin typeface="+mn-lt"/>
        <a:ea typeface="+mn-ea"/>
        <a:cs typeface="+mn-cs"/>
      </a:defRPr>
    </a:lvl2pPr>
    <a:lvl3pPr marL="725759" algn="l" defTabSz="362880" rtl="0" eaLnBrk="1" latinLnBrk="0" hangingPunct="1">
      <a:defRPr sz="1429" kern="1200">
        <a:solidFill>
          <a:schemeClr val="tx1"/>
        </a:solidFill>
        <a:latin typeface="+mn-lt"/>
        <a:ea typeface="+mn-ea"/>
        <a:cs typeface="+mn-cs"/>
      </a:defRPr>
    </a:lvl3pPr>
    <a:lvl4pPr marL="1088639" algn="l" defTabSz="362880" rtl="0" eaLnBrk="1" latinLnBrk="0" hangingPunct="1">
      <a:defRPr sz="1429" kern="1200">
        <a:solidFill>
          <a:schemeClr val="tx1"/>
        </a:solidFill>
        <a:latin typeface="+mn-lt"/>
        <a:ea typeface="+mn-ea"/>
        <a:cs typeface="+mn-cs"/>
      </a:defRPr>
    </a:lvl4pPr>
    <a:lvl5pPr marL="1451519" algn="l" defTabSz="362880" rtl="0" eaLnBrk="1" latinLnBrk="0" hangingPunct="1">
      <a:defRPr sz="1429" kern="1200">
        <a:solidFill>
          <a:schemeClr val="tx1"/>
        </a:solidFill>
        <a:latin typeface="+mn-lt"/>
        <a:ea typeface="+mn-ea"/>
        <a:cs typeface="+mn-cs"/>
      </a:defRPr>
    </a:lvl5pPr>
    <a:lvl6pPr marL="1814398" algn="l" defTabSz="362880" rtl="0" eaLnBrk="1" latinLnBrk="0" hangingPunct="1">
      <a:defRPr sz="1429" kern="1200">
        <a:solidFill>
          <a:schemeClr val="tx1"/>
        </a:solidFill>
        <a:latin typeface="+mn-lt"/>
        <a:ea typeface="+mn-ea"/>
        <a:cs typeface="+mn-cs"/>
      </a:defRPr>
    </a:lvl6pPr>
    <a:lvl7pPr marL="2177278" algn="l" defTabSz="362880" rtl="0" eaLnBrk="1" latinLnBrk="0" hangingPunct="1">
      <a:defRPr sz="1429" kern="1200">
        <a:solidFill>
          <a:schemeClr val="tx1"/>
        </a:solidFill>
        <a:latin typeface="+mn-lt"/>
        <a:ea typeface="+mn-ea"/>
        <a:cs typeface="+mn-cs"/>
      </a:defRPr>
    </a:lvl7pPr>
    <a:lvl8pPr marL="2540157" algn="l" defTabSz="362880" rtl="0" eaLnBrk="1" latinLnBrk="0" hangingPunct="1">
      <a:defRPr sz="1429" kern="1200">
        <a:solidFill>
          <a:schemeClr val="tx1"/>
        </a:solidFill>
        <a:latin typeface="+mn-lt"/>
        <a:ea typeface="+mn-ea"/>
        <a:cs typeface="+mn-cs"/>
      </a:defRPr>
    </a:lvl8pPr>
    <a:lvl9pPr marL="2903037" algn="l" defTabSz="362880" rtl="0" eaLnBrk="1" latinLnBrk="0" hangingPunct="1">
      <a:defRPr sz="142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779" autoAdjust="0"/>
    <p:restoredTop sz="94364" autoAdjust="0"/>
  </p:normalViewPr>
  <p:slideViewPr>
    <p:cSldViewPr snapToGrid="0">
      <p:cViewPr>
        <p:scale>
          <a:sx n="105" d="100"/>
          <a:sy n="105" d="100"/>
        </p:scale>
        <p:origin x="-78" y="-168"/>
      </p:cViewPr>
      <p:guideLst>
        <p:guide orient="horz" pos="2041"/>
        <p:guide pos="272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F1CB13-CC72-4B1A-A9C4-232B03CD3C4E}" type="datetimeFigureOut">
              <a:rPr lang="ru-RU" smtClean="0"/>
              <a:t>18.09.2018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C4B55-F8F0-4C21-8D5B-94B41822AA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976847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1992FD-D23D-47C0-8C5A-EEB5A8DE4981}" type="datetimeFigureOut">
              <a:rPr lang="ru-RU" smtClean="0"/>
              <a:t>18.09.2018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254006-745B-4AAF-B40C-D05B5DCD8F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299344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516" y="2376065"/>
            <a:ext cx="6237197" cy="2138119"/>
          </a:xfrm>
        </p:spPr>
        <p:txBody>
          <a:bodyPr anchor="b">
            <a:normAutofit/>
          </a:bodyPr>
          <a:lstStyle>
            <a:lvl1pPr>
              <a:defRPr sz="510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516" y="4514182"/>
            <a:ext cx="6237197" cy="106423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32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64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96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28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60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92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24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56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2D081-9E20-4279-B3D3-C945B03223D3}" type="datetime1">
              <a:rPr lang="en-US" smtClean="0"/>
              <a:t>9/18/2018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8"/>
          <p:cNvSpPr/>
          <p:nvPr/>
        </p:nvSpPr>
        <p:spPr bwMode="auto">
          <a:xfrm>
            <a:off x="-29973" y="4083095"/>
            <a:ext cx="1318674" cy="73871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00036" y="4279997"/>
            <a:ext cx="552784" cy="34500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331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515" y="576016"/>
            <a:ext cx="6229197" cy="2945314"/>
          </a:xfrm>
        </p:spPr>
        <p:txBody>
          <a:bodyPr anchor="ctr">
            <a:normAutofit/>
          </a:bodyPr>
          <a:lstStyle>
            <a:lvl1pPr algn="l">
              <a:defRPr sz="4536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515" y="4114171"/>
            <a:ext cx="6229197" cy="1470147"/>
          </a:xfrm>
        </p:spPr>
        <p:txBody>
          <a:bodyPr anchor="ctr">
            <a:normAutofit/>
          </a:bodyPr>
          <a:lstStyle>
            <a:lvl1pPr marL="0" indent="0" algn="l">
              <a:buNone/>
              <a:defRPr sz="170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32008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623B8-6128-45B3-A31F-8E5EE7F72A83}" type="datetime1">
              <a:rPr lang="en-US" smtClean="0"/>
              <a:t>9/18/2018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5" y="2992075"/>
            <a:ext cx="1283599" cy="480018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3093" y="3065413"/>
            <a:ext cx="552784" cy="34500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90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7701" y="576016"/>
            <a:ext cx="5773348" cy="2736074"/>
          </a:xfrm>
        </p:spPr>
        <p:txBody>
          <a:bodyPr anchor="ctr">
            <a:normAutofit/>
          </a:bodyPr>
          <a:lstStyle>
            <a:lvl1pPr algn="l">
              <a:defRPr sz="4536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83010" y="3312089"/>
            <a:ext cx="5342728" cy="36001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512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32008" indent="0">
              <a:buFontTx/>
              <a:buNone/>
              <a:defRPr/>
            </a:lvl2pPr>
            <a:lvl3pPr marL="864017" indent="0">
              <a:buFontTx/>
              <a:buNone/>
              <a:defRPr/>
            </a:lvl3pPr>
            <a:lvl4pPr marL="1296025" indent="0">
              <a:buFontTx/>
              <a:buNone/>
              <a:defRPr/>
            </a:lvl4pPr>
            <a:lvl5pPr marL="1728033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515" y="4114171"/>
            <a:ext cx="6229197" cy="1470147"/>
          </a:xfrm>
        </p:spPr>
        <p:txBody>
          <a:bodyPr anchor="ctr">
            <a:normAutofit/>
          </a:bodyPr>
          <a:lstStyle>
            <a:lvl1pPr marL="0" indent="0" algn="l">
              <a:buNone/>
              <a:defRPr sz="170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32008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0A9F0-CDAA-45E3-9E36-5BC42A70B66B}" type="datetime1">
              <a:rPr lang="en-US" smtClean="0"/>
              <a:t>9/18/2018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5" y="2992075"/>
            <a:ext cx="1283599" cy="480018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3093" y="3065413"/>
            <a:ext cx="552784" cy="34500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708796" y="612305"/>
            <a:ext cx="432151" cy="552559"/>
          </a:xfrm>
          <a:prstGeom prst="rect">
            <a:avLst/>
          </a:prstGeom>
        </p:spPr>
        <p:txBody>
          <a:bodyPr vert="horz" lIns="86402" tIns="43201" rIns="86402" bIns="43201" rtlCol="0" anchor="ctr">
            <a:noAutofit/>
          </a:bodyPr>
          <a:lstStyle/>
          <a:p>
            <a:pPr lvl="0"/>
            <a:r>
              <a:rPr lang="en-US" sz="7559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19926" y="2745245"/>
            <a:ext cx="432151" cy="552559"/>
          </a:xfrm>
          <a:prstGeom prst="rect">
            <a:avLst/>
          </a:prstGeom>
        </p:spPr>
        <p:txBody>
          <a:bodyPr vert="horz" lIns="86402" tIns="43201" rIns="86402" bIns="43201" rtlCol="0" anchor="ctr">
            <a:noAutofit/>
          </a:bodyPr>
          <a:lstStyle/>
          <a:p>
            <a:pPr lvl="0"/>
            <a:r>
              <a:rPr lang="en-US" sz="7559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79209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515" y="2304064"/>
            <a:ext cx="6229197" cy="2574726"/>
          </a:xfrm>
        </p:spPr>
        <p:txBody>
          <a:bodyPr anchor="b">
            <a:normAutofit/>
          </a:bodyPr>
          <a:lstStyle>
            <a:lvl1pPr algn="l">
              <a:defRPr sz="4536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35515" y="4896132"/>
            <a:ext cx="6229197" cy="689425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A7547-1EB5-4C8C-8195-4D0FB92A209B}" type="datetime1">
              <a:rPr lang="en-US" smtClean="0"/>
              <a:t>9/18/2018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5" y="4640119"/>
            <a:ext cx="1283599" cy="480018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3093" y="4708557"/>
            <a:ext cx="552784" cy="34500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415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067701" y="576016"/>
            <a:ext cx="5773348" cy="2736074"/>
          </a:xfrm>
        </p:spPr>
        <p:txBody>
          <a:bodyPr anchor="ctr">
            <a:normAutofit/>
          </a:bodyPr>
          <a:lstStyle>
            <a:lvl1pPr algn="l">
              <a:defRPr sz="4536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835515" y="4104111"/>
            <a:ext cx="6320204" cy="792021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268">
                <a:solidFill>
                  <a:schemeClr val="accent1"/>
                </a:solidFill>
              </a:defRPr>
            </a:lvl1pPr>
            <a:lvl2pPr marL="432008" indent="0">
              <a:buFontTx/>
              <a:buNone/>
              <a:defRPr/>
            </a:lvl2pPr>
            <a:lvl3pPr marL="864017" indent="0">
              <a:buFontTx/>
              <a:buNone/>
              <a:defRPr/>
            </a:lvl3pPr>
            <a:lvl4pPr marL="1296025" indent="0">
              <a:buFontTx/>
              <a:buNone/>
              <a:defRPr/>
            </a:lvl4pPr>
            <a:lvl5pPr marL="1728033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35515" y="4896132"/>
            <a:ext cx="6320204" cy="689425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1B897-8830-4078-ACB7-5AF898F05BA3}" type="datetime1">
              <a:rPr lang="en-US" smtClean="0"/>
              <a:t>9/18/2018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5" y="4640119"/>
            <a:ext cx="1283599" cy="480018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3093" y="4708557"/>
            <a:ext cx="552784" cy="34500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708796" y="612305"/>
            <a:ext cx="432151" cy="552559"/>
          </a:xfrm>
          <a:prstGeom prst="rect">
            <a:avLst/>
          </a:prstGeom>
        </p:spPr>
        <p:txBody>
          <a:bodyPr vert="horz" lIns="86402" tIns="43201" rIns="86402" bIns="43201" rtlCol="0" anchor="ctr">
            <a:noAutofit/>
          </a:bodyPr>
          <a:lstStyle/>
          <a:p>
            <a:pPr lvl="0"/>
            <a:r>
              <a:rPr lang="en-US" sz="7559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19926" y="2745245"/>
            <a:ext cx="432151" cy="552559"/>
          </a:xfrm>
          <a:prstGeom prst="rect">
            <a:avLst/>
          </a:prstGeom>
        </p:spPr>
        <p:txBody>
          <a:bodyPr vert="horz" lIns="86402" tIns="43201" rIns="86402" bIns="43201" rtlCol="0" anchor="ctr">
            <a:noAutofit/>
          </a:bodyPr>
          <a:lstStyle/>
          <a:p>
            <a:pPr lvl="0"/>
            <a:r>
              <a:rPr lang="en-US" sz="7559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54912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516" y="592842"/>
            <a:ext cx="6229196" cy="2721352"/>
          </a:xfrm>
        </p:spPr>
        <p:txBody>
          <a:bodyPr anchor="ctr">
            <a:normAutofit/>
          </a:bodyPr>
          <a:lstStyle>
            <a:lvl1pPr algn="l">
              <a:defRPr sz="4536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835515" y="4104111"/>
            <a:ext cx="6229197" cy="792021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268">
                <a:solidFill>
                  <a:schemeClr val="accent1"/>
                </a:solidFill>
              </a:defRPr>
            </a:lvl1pPr>
            <a:lvl2pPr marL="432008" indent="0">
              <a:buFontTx/>
              <a:buNone/>
              <a:defRPr/>
            </a:lvl2pPr>
            <a:lvl3pPr marL="864017" indent="0">
              <a:buFontTx/>
              <a:buNone/>
              <a:defRPr/>
            </a:lvl3pPr>
            <a:lvl4pPr marL="1296025" indent="0">
              <a:buFontTx/>
              <a:buNone/>
              <a:defRPr/>
            </a:lvl4pPr>
            <a:lvl5pPr marL="1728033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35515" y="4896132"/>
            <a:ext cx="6229197" cy="689425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57249-8B6C-4783-B1E6-972F46588B14}" type="datetime1">
              <a:rPr lang="en-US" smtClean="0"/>
              <a:t>9/18/2018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5" y="4640119"/>
            <a:ext cx="1283599" cy="480018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3093" y="4708557"/>
            <a:ext cx="552784" cy="34500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4657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3609-9B36-4627-885C-746148A88B85}" type="datetime1">
              <a:rPr lang="en-US" smtClean="0"/>
              <a:t>9/18/2018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5" y="672013"/>
            <a:ext cx="1283599" cy="480018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947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9977" y="592841"/>
            <a:ext cx="1564987" cy="4992718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35516" y="592841"/>
            <a:ext cx="4456785" cy="499271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02834-2920-4BE5-B0D9-BAB2520F21CA}" type="datetime1">
              <a:rPr lang="en-US" smtClean="0"/>
              <a:t>9/18/2018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5" y="672013"/>
            <a:ext cx="1283599" cy="480018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223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148" y="589726"/>
            <a:ext cx="6226565" cy="12103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515" y="2016054"/>
            <a:ext cx="6229197" cy="35695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39A1A-1F3C-4CC0-AFD7-8DF7BB35137B}" type="datetime1">
              <a:rPr lang="en-US" smtClean="0"/>
              <a:t>9/18/2018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5" y="672013"/>
            <a:ext cx="1283599" cy="480018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387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515" y="1960269"/>
            <a:ext cx="6229197" cy="1387880"/>
          </a:xfrm>
        </p:spPr>
        <p:txBody>
          <a:bodyPr anchor="b"/>
          <a:lstStyle>
            <a:lvl1pPr algn="l">
              <a:defRPr sz="378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515" y="3384092"/>
            <a:ext cx="6229197" cy="812998"/>
          </a:xfrm>
        </p:spPr>
        <p:txBody>
          <a:bodyPr anchor="t"/>
          <a:lstStyle>
            <a:lvl1pPr marL="0" indent="0" algn="l">
              <a:buNone/>
              <a:defRPr sz="189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32008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5BD62-CF3D-4DB7-80BF-24B3B5B549D7}" type="datetime1">
              <a:rPr lang="en-US" smtClean="0"/>
              <a:t>9/18/2018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5" y="2992075"/>
            <a:ext cx="1283599" cy="480018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3093" y="3065413"/>
            <a:ext cx="552784" cy="34500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227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35516" y="2018990"/>
            <a:ext cx="3021556" cy="355984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571" y="2018990"/>
            <a:ext cx="3021142" cy="355984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1924-BDBC-416B-8241-4B669974AE01}" type="datetime1">
              <a:rPr lang="en-US" smtClean="0"/>
              <a:t>9/18/2018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5" y="672013"/>
            <a:ext cx="1283599" cy="480018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3093" y="744383"/>
            <a:ext cx="552784" cy="34500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946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0679" y="2103956"/>
            <a:ext cx="2716394" cy="544514"/>
          </a:xfrm>
        </p:spPr>
        <p:txBody>
          <a:bodyPr anchor="b">
            <a:noAutofit/>
          </a:bodyPr>
          <a:lstStyle>
            <a:lvl1pPr marL="0" indent="0">
              <a:buNone/>
              <a:defRPr sz="2268" b="0"/>
            </a:lvl1pPr>
            <a:lvl2pPr marL="432008" indent="0">
              <a:buNone/>
              <a:defRPr sz="1890" b="1"/>
            </a:lvl2pPr>
            <a:lvl3pPr marL="864017" indent="0">
              <a:buNone/>
              <a:defRPr sz="1701" b="1"/>
            </a:lvl3pPr>
            <a:lvl4pPr marL="1296025" indent="0">
              <a:buNone/>
              <a:defRPr sz="1512" b="1"/>
            </a:lvl4pPr>
            <a:lvl5pPr marL="1728033" indent="0">
              <a:buNone/>
              <a:defRPr sz="1512" b="1"/>
            </a:lvl5pPr>
            <a:lvl6pPr marL="2160041" indent="0">
              <a:buNone/>
              <a:defRPr sz="1512" b="1"/>
            </a:lvl6pPr>
            <a:lvl7pPr marL="2592050" indent="0">
              <a:buNone/>
              <a:defRPr sz="1512" b="1"/>
            </a:lvl7pPr>
            <a:lvl8pPr marL="3024058" indent="0">
              <a:buNone/>
              <a:defRPr sz="1512" b="1"/>
            </a:lvl8pPr>
            <a:lvl9pPr marL="3456066" indent="0">
              <a:buNone/>
              <a:defRPr sz="1512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5515" y="2648470"/>
            <a:ext cx="3021557" cy="293460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44870" y="2100905"/>
            <a:ext cx="2715111" cy="544514"/>
          </a:xfrm>
        </p:spPr>
        <p:txBody>
          <a:bodyPr anchor="b">
            <a:noAutofit/>
          </a:bodyPr>
          <a:lstStyle>
            <a:lvl1pPr marL="0" indent="0">
              <a:buNone/>
              <a:defRPr sz="2268" b="0"/>
            </a:lvl1pPr>
            <a:lvl2pPr marL="432008" indent="0">
              <a:buNone/>
              <a:defRPr sz="1890" b="1"/>
            </a:lvl2pPr>
            <a:lvl3pPr marL="864017" indent="0">
              <a:buNone/>
              <a:defRPr sz="1701" b="1"/>
            </a:lvl3pPr>
            <a:lvl4pPr marL="1296025" indent="0">
              <a:buNone/>
              <a:defRPr sz="1512" b="1"/>
            </a:lvl4pPr>
            <a:lvl5pPr marL="1728033" indent="0">
              <a:buNone/>
              <a:defRPr sz="1512" b="1"/>
            </a:lvl5pPr>
            <a:lvl6pPr marL="2160041" indent="0">
              <a:buNone/>
              <a:defRPr sz="1512" b="1"/>
            </a:lvl6pPr>
            <a:lvl7pPr marL="2592050" indent="0">
              <a:buNone/>
              <a:defRPr sz="1512" b="1"/>
            </a:lvl7pPr>
            <a:lvl8pPr marL="3024058" indent="0">
              <a:buNone/>
              <a:defRPr sz="1512" b="1"/>
            </a:lvl8pPr>
            <a:lvl9pPr marL="3456066" indent="0">
              <a:buNone/>
              <a:defRPr sz="1512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40176" y="2645420"/>
            <a:ext cx="3019807" cy="293460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10F64-5F98-4DA3-A617-5727A2124848}" type="datetime1">
              <a:rPr lang="en-US" smtClean="0"/>
              <a:t>9/18/2018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5" y="672013"/>
            <a:ext cx="1283599" cy="480018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3093" y="744383"/>
            <a:ext cx="552784" cy="34500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818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146" y="589726"/>
            <a:ext cx="6226566" cy="12103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6F515-7ADC-4C34-B134-8944199D688C}" type="datetime1">
              <a:rPr lang="en-US" smtClean="0"/>
              <a:t>9/18/2018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5" y="672013"/>
            <a:ext cx="1283599" cy="480018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142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686EB-9A05-4AE0-900C-B73E97147B48}" type="datetime1">
              <a:rPr lang="en-US" smtClean="0"/>
              <a:t>9/18/2018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5" y="672013"/>
            <a:ext cx="1283599" cy="480018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105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515" y="421512"/>
            <a:ext cx="2484866" cy="922524"/>
          </a:xfrm>
        </p:spPr>
        <p:txBody>
          <a:bodyPr anchor="b"/>
          <a:lstStyle>
            <a:lvl1pPr algn="l">
              <a:defRPr sz="189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2437" y="421513"/>
            <a:ext cx="3582275" cy="5116639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35515" y="1510541"/>
            <a:ext cx="2484866" cy="4027607"/>
          </a:xfrm>
        </p:spPr>
        <p:txBody>
          <a:bodyPr/>
          <a:lstStyle>
            <a:lvl1pPr marL="0" indent="0">
              <a:buNone/>
              <a:defRPr sz="1323"/>
            </a:lvl1pPr>
            <a:lvl2pPr marL="432008" indent="0">
              <a:buNone/>
              <a:defRPr sz="1134"/>
            </a:lvl2pPr>
            <a:lvl3pPr marL="864017" indent="0">
              <a:buNone/>
              <a:defRPr sz="945"/>
            </a:lvl3pPr>
            <a:lvl4pPr marL="1296025" indent="0">
              <a:buNone/>
              <a:defRPr sz="850"/>
            </a:lvl4pPr>
            <a:lvl5pPr marL="1728033" indent="0">
              <a:buNone/>
              <a:defRPr sz="850"/>
            </a:lvl5pPr>
            <a:lvl6pPr marL="2160041" indent="0">
              <a:buNone/>
              <a:defRPr sz="850"/>
            </a:lvl6pPr>
            <a:lvl7pPr marL="2592050" indent="0">
              <a:buNone/>
              <a:defRPr sz="850"/>
            </a:lvl7pPr>
            <a:lvl8pPr marL="3024058" indent="0">
              <a:buNone/>
              <a:defRPr sz="850"/>
            </a:lvl8pPr>
            <a:lvl9pPr marL="3456066" indent="0">
              <a:buNone/>
              <a:defRPr sz="8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FAFD4-8EE4-47F4-BB8E-FDDB825B2367}" type="datetime1">
              <a:rPr lang="en-US" smtClean="0"/>
              <a:t>9/18/2018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5" y="672013"/>
            <a:ext cx="1283599" cy="480018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019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515" y="4536122"/>
            <a:ext cx="6229197" cy="535515"/>
          </a:xfrm>
        </p:spPr>
        <p:txBody>
          <a:bodyPr anchor="b">
            <a:normAutofit/>
          </a:bodyPr>
          <a:lstStyle>
            <a:lvl1pPr algn="l">
              <a:defRPr sz="2268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35515" y="599983"/>
            <a:ext cx="6229197" cy="3642590"/>
          </a:xfrm>
        </p:spPr>
        <p:txBody>
          <a:bodyPr anchor="t">
            <a:normAutofit/>
          </a:bodyPr>
          <a:lstStyle>
            <a:lvl1pPr marL="0" indent="0" algn="ctr">
              <a:buNone/>
              <a:defRPr sz="1512"/>
            </a:lvl1pPr>
            <a:lvl2pPr marL="432008" indent="0">
              <a:buNone/>
              <a:defRPr sz="1512"/>
            </a:lvl2pPr>
            <a:lvl3pPr marL="864017" indent="0">
              <a:buNone/>
              <a:defRPr sz="1512"/>
            </a:lvl3pPr>
            <a:lvl4pPr marL="1296025" indent="0">
              <a:buNone/>
              <a:defRPr sz="1512"/>
            </a:lvl4pPr>
            <a:lvl5pPr marL="1728033" indent="0">
              <a:buNone/>
              <a:defRPr sz="1512"/>
            </a:lvl5pPr>
            <a:lvl6pPr marL="2160041" indent="0">
              <a:buNone/>
              <a:defRPr sz="1512"/>
            </a:lvl6pPr>
            <a:lvl7pPr marL="2592050" indent="0">
              <a:buNone/>
              <a:defRPr sz="1512"/>
            </a:lvl7pPr>
            <a:lvl8pPr marL="3024058" indent="0">
              <a:buNone/>
              <a:defRPr sz="1512"/>
            </a:lvl8pPr>
            <a:lvl9pPr marL="3456066" indent="0">
              <a:buNone/>
              <a:defRPr sz="1512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35515" y="5071637"/>
            <a:ext cx="6229197" cy="466512"/>
          </a:xfrm>
        </p:spPr>
        <p:txBody>
          <a:bodyPr>
            <a:normAutofit/>
          </a:bodyPr>
          <a:lstStyle>
            <a:lvl1pPr marL="0" indent="0">
              <a:buNone/>
              <a:defRPr sz="1134"/>
            </a:lvl1pPr>
            <a:lvl2pPr marL="432008" indent="0">
              <a:buNone/>
              <a:defRPr sz="1134"/>
            </a:lvl2pPr>
            <a:lvl3pPr marL="864017" indent="0">
              <a:buNone/>
              <a:defRPr sz="945"/>
            </a:lvl3pPr>
            <a:lvl4pPr marL="1296025" indent="0">
              <a:buNone/>
              <a:defRPr sz="850"/>
            </a:lvl4pPr>
            <a:lvl5pPr marL="1728033" indent="0">
              <a:buNone/>
              <a:defRPr sz="850"/>
            </a:lvl5pPr>
            <a:lvl6pPr marL="2160041" indent="0">
              <a:buNone/>
              <a:defRPr sz="850"/>
            </a:lvl6pPr>
            <a:lvl7pPr marL="2592050" indent="0">
              <a:buNone/>
              <a:defRPr sz="850"/>
            </a:lvl7pPr>
            <a:lvl8pPr marL="3024058" indent="0">
              <a:buNone/>
              <a:defRPr sz="850"/>
            </a:lvl8pPr>
            <a:lvl9pPr marL="3456066" indent="0">
              <a:buNone/>
              <a:defRPr sz="8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D112F-3D4A-4702-BC93-2C915D2B9034}" type="datetime1">
              <a:rPr lang="en-US" smtClean="0"/>
              <a:t>9/18/2018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5" y="4640119"/>
            <a:ext cx="1283599" cy="480018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3093" y="4708557"/>
            <a:ext cx="552784" cy="34500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155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16006"/>
            <a:ext cx="1872165" cy="6272889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19297" y="708"/>
            <a:ext cx="1844829" cy="6474982"/>
            <a:chOff x="6627813" y="196102"/>
            <a:chExt cx="1952625" cy="5677649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72815" cy="64801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38146" y="589726"/>
            <a:ext cx="6226566" cy="12103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515" y="2016055"/>
            <a:ext cx="6229197" cy="36720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44648" y="5797092"/>
            <a:ext cx="724203" cy="349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2AD05-2868-4E79-BC11-E528FA280D36}" type="datetime1">
              <a:rPr lang="en-US" smtClean="0"/>
              <a:t>9/18/2018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35515" y="5797772"/>
            <a:ext cx="5401883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483093" y="744383"/>
            <a:ext cx="552784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90">
                <a:solidFill>
                  <a:srgbClr val="FE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442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  <p:sldLayoutId id="2147484058" r:id="rId12"/>
    <p:sldLayoutId id="2147484059" r:id="rId13"/>
    <p:sldLayoutId id="2147484060" r:id="rId14"/>
    <p:sldLayoutId id="2147484061" r:id="rId15"/>
    <p:sldLayoutId id="2147484062" r:id="rId16"/>
  </p:sldLayoutIdLst>
  <p:hf hdr="0" ftr="0" dt="0"/>
  <p:txStyles>
    <p:titleStyle>
      <a:lvl1pPr algn="l" defTabSz="432008" rtl="0" eaLnBrk="1" latinLnBrk="0" hangingPunct="1">
        <a:spcBef>
          <a:spcPct val="0"/>
        </a:spcBef>
        <a:buNone/>
        <a:defRPr sz="3402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24006" indent="-324006" algn="l" defTabSz="432008" rtl="0" eaLnBrk="1" latinLnBrk="0" hangingPunct="1">
        <a:spcBef>
          <a:spcPts val="945"/>
        </a:spcBef>
        <a:spcAft>
          <a:spcPts val="0"/>
        </a:spcAft>
        <a:buClr>
          <a:schemeClr val="accent1"/>
        </a:buClr>
        <a:buFont typeface="Wingdings 3" charset="2"/>
        <a:buChar char=""/>
        <a:defRPr sz="170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02013" indent="-270005" algn="l" defTabSz="432008" rtl="0" eaLnBrk="1" latinLnBrk="0" hangingPunct="1">
        <a:spcBef>
          <a:spcPts val="945"/>
        </a:spcBef>
        <a:spcAft>
          <a:spcPts val="0"/>
        </a:spcAft>
        <a:buClr>
          <a:schemeClr val="accent1"/>
        </a:buClr>
        <a:buFont typeface="Wingdings 3" charset="2"/>
        <a:buChar char=""/>
        <a:defRPr sz="151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080021" indent="-216004" algn="l" defTabSz="432008" rtl="0" eaLnBrk="1" latinLnBrk="0" hangingPunct="1">
        <a:spcBef>
          <a:spcPts val="945"/>
        </a:spcBef>
        <a:spcAft>
          <a:spcPts val="0"/>
        </a:spcAft>
        <a:buClr>
          <a:schemeClr val="accent1"/>
        </a:buClr>
        <a:buFont typeface="Wingdings 3" charset="2"/>
        <a:buChar char="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512029" indent="-216004" algn="l" defTabSz="432008" rtl="0" eaLnBrk="1" latinLnBrk="0" hangingPunct="1">
        <a:spcBef>
          <a:spcPts val="945"/>
        </a:spcBef>
        <a:spcAft>
          <a:spcPts val="0"/>
        </a:spcAft>
        <a:buClr>
          <a:schemeClr val="accent1"/>
        </a:buClr>
        <a:buFont typeface="Wingdings 3" charset="2"/>
        <a:buChar char=""/>
        <a:defRPr sz="113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944037" indent="-216004" algn="l" defTabSz="432008" rtl="0" eaLnBrk="1" latinLnBrk="0" hangingPunct="1">
        <a:spcBef>
          <a:spcPts val="945"/>
        </a:spcBef>
        <a:spcAft>
          <a:spcPts val="0"/>
        </a:spcAft>
        <a:buClr>
          <a:schemeClr val="accent1"/>
        </a:buClr>
        <a:buFont typeface="Wingdings 3" charset="2"/>
        <a:buChar char=""/>
        <a:defRPr sz="113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376046" indent="-216004" algn="l" defTabSz="432008" rtl="0" eaLnBrk="1" latinLnBrk="0" hangingPunct="1">
        <a:spcBef>
          <a:spcPts val="945"/>
        </a:spcBef>
        <a:spcAft>
          <a:spcPts val="0"/>
        </a:spcAft>
        <a:buClr>
          <a:schemeClr val="accent1"/>
        </a:buClr>
        <a:buFont typeface="Wingdings 3" charset="2"/>
        <a:buChar char=""/>
        <a:defRPr sz="113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808054" indent="-216004" algn="l" defTabSz="432008" rtl="0" eaLnBrk="1" latinLnBrk="0" hangingPunct="1">
        <a:spcBef>
          <a:spcPts val="945"/>
        </a:spcBef>
        <a:spcAft>
          <a:spcPts val="0"/>
        </a:spcAft>
        <a:buClr>
          <a:schemeClr val="accent1"/>
        </a:buClr>
        <a:buFont typeface="Wingdings 3" charset="2"/>
        <a:buChar char=""/>
        <a:defRPr sz="113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240062" indent="-216004" algn="l" defTabSz="432008" rtl="0" eaLnBrk="1" latinLnBrk="0" hangingPunct="1">
        <a:spcBef>
          <a:spcPts val="945"/>
        </a:spcBef>
        <a:spcAft>
          <a:spcPts val="0"/>
        </a:spcAft>
        <a:buClr>
          <a:schemeClr val="accent1"/>
        </a:buClr>
        <a:buFont typeface="Wingdings 3" charset="2"/>
        <a:buChar char=""/>
        <a:defRPr sz="113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672070" indent="-216004" algn="l" defTabSz="432008" rtl="0" eaLnBrk="1" latinLnBrk="0" hangingPunct="1">
        <a:spcBef>
          <a:spcPts val="945"/>
        </a:spcBef>
        <a:spcAft>
          <a:spcPts val="0"/>
        </a:spcAft>
        <a:buClr>
          <a:schemeClr val="accent1"/>
        </a:buClr>
        <a:buFont typeface="Wingdings 3" charset="2"/>
        <a:buChar char=""/>
        <a:defRPr sz="113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200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43200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43200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43200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43200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43200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43200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43200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43200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806" y="160638"/>
            <a:ext cx="8539957" cy="5020519"/>
          </a:xfrm>
        </p:spPr>
        <p:txBody>
          <a:bodyPr>
            <a:normAutofit/>
          </a:bodyPr>
          <a:lstStyle/>
          <a:p>
            <a:pPr algn="ctr"/>
            <a:r>
              <a:rPr lang="uk-UA" sz="2700" b="1" dirty="0" smtClean="0"/>
              <a:t>ЗАПОРІЗЬКИЙ </a:t>
            </a:r>
            <a:r>
              <a:rPr lang="uk-UA" sz="2700" b="1" dirty="0"/>
              <a:t>НАЦІОНАЛЬНИЙ </a:t>
            </a:r>
            <a:r>
              <a:rPr lang="uk-UA" sz="2700" b="1" dirty="0" smtClean="0"/>
              <a:t>УНІВЕРСИТЕТ</a:t>
            </a:r>
            <a:r>
              <a:rPr lang="uk-UA" sz="2700" b="1" dirty="0"/>
              <a:t/>
            </a:r>
            <a:br>
              <a:rPr lang="uk-UA" sz="2700" b="1" dirty="0"/>
            </a:br>
            <a:r>
              <a:rPr lang="uk-UA" sz="2700" b="1" dirty="0"/>
              <a:t/>
            </a:r>
            <a:br>
              <a:rPr lang="uk-UA" sz="2700" b="1" dirty="0"/>
            </a:br>
            <a:r>
              <a:rPr lang="ru-RU" sz="4000" dirty="0"/>
              <a:t> </a:t>
            </a:r>
            <a:r>
              <a:rPr lang="ru-RU" sz="4000" b="1" dirty="0" err="1"/>
              <a:t>Технології</a:t>
            </a:r>
            <a:r>
              <a:rPr lang="ru-RU" sz="4000" b="1" dirty="0"/>
              <a:t> та </a:t>
            </a:r>
            <a:r>
              <a:rPr lang="ru-RU" sz="4000" b="1" dirty="0" err="1"/>
              <a:t>методи</a:t>
            </a:r>
            <a:r>
              <a:rPr lang="ru-RU" sz="4000" b="1" dirty="0"/>
              <a:t> </a:t>
            </a:r>
            <a:r>
              <a:rPr lang="ru-RU" sz="4000" b="1" dirty="0" err="1"/>
              <a:t>навчання</a:t>
            </a:r>
            <a:r>
              <a:rPr lang="ru-RU" sz="4000" b="1" dirty="0"/>
              <a:t> у </a:t>
            </a:r>
            <a:r>
              <a:rPr lang="ru-RU" sz="4000" b="1" dirty="0" err="1"/>
              <a:t>вищій</a:t>
            </a:r>
            <a:r>
              <a:rPr lang="ru-RU" sz="4000" b="1" dirty="0"/>
              <a:t> </a:t>
            </a:r>
            <a:r>
              <a:rPr lang="ru-RU" sz="4000" b="1" dirty="0" err="1" smtClean="0"/>
              <a:t>школі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67988" y="4666618"/>
            <a:ext cx="6634871" cy="924285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</a:rPr>
              <a:t>. 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6146" name="Picture 2" descr="http://ovpu.rv.ua/images/fon/per_skrb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2913"/>
            <a:ext cx="1751615" cy="151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4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2"/>
    </mc:Choice>
    <mc:Fallback xmlns="">
      <p:transition spd="slow" advTm="3372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02842" y="284206"/>
            <a:ext cx="3898607" cy="6079524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71" y="1361240"/>
            <a:ext cx="4571371" cy="461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1670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14649">
        <p15:prstTrans prst="pageCurlDouble"/>
      </p:transition>
    </mc:Choice>
    <mc:Fallback>
      <p:transition spd="slow" advTm="1464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783" y="360225"/>
            <a:ext cx="728129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515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6468">
        <p15:prstTrans prst="pageCurlDouble"/>
      </p:transition>
    </mc:Choice>
    <mc:Fallback>
      <p:transition spd="slow" advTm="646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1252" y="139222"/>
            <a:ext cx="6226565" cy="1210322"/>
          </a:xfrm>
        </p:spPr>
        <p:txBody>
          <a:bodyPr>
            <a:normAutofit fontScale="90000"/>
          </a:bodyPr>
          <a:lstStyle/>
          <a:p>
            <a:r>
              <a:rPr lang="ru-RU" dirty="0"/>
              <a:t>До предмета </a:t>
            </a:r>
            <a:r>
              <a:rPr lang="ru-RU" dirty="0" err="1"/>
              <a:t>освітньої</a:t>
            </a:r>
            <a:r>
              <a:rPr lang="ru-RU" dirty="0"/>
              <a:t> </a:t>
            </a:r>
            <a:r>
              <a:rPr lang="ru-RU" dirty="0" err="1"/>
              <a:t>технології</a:t>
            </a:r>
            <a:r>
              <a:rPr lang="ru-RU" dirty="0"/>
              <a:t> </a:t>
            </a:r>
            <a:r>
              <a:rPr lang="ru-RU" dirty="0" err="1"/>
              <a:t>входять</a:t>
            </a:r>
            <a:r>
              <a:rPr lang="ru-RU" dirty="0"/>
              <a:t>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аспекти</a:t>
            </a:r>
            <a:r>
              <a:rPr lang="ru-RU" dirty="0"/>
              <a:t>: </a:t>
            </a:r>
            <a:r>
              <a:rPr lang="ru-RU" dirty="0" err="1"/>
              <a:t>формування</a:t>
            </a:r>
            <a:r>
              <a:rPr lang="ru-RU" dirty="0"/>
              <a:t>."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2018" y="1608351"/>
            <a:ext cx="4758266" cy="35687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568" y="1349544"/>
            <a:ext cx="3820928" cy="49524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541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9244">
        <p14:prism/>
      </p:transition>
    </mc:Choice>
    <mc:Fallback xmlns="">
      <p:transition spd="slow" advTm="192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Кожна</a:t>
            </a:r>
            <a:r>
              <a:rPr lang="ru-RU" dirty="0"/>
              <a:t> </a:t>
            </a:r>
            <a:r>
              <a:rPr lang="ru-RU" dirty="0" err="1"/>
              <a:t>сучасна</a:t>
            </a:r>
            <a:r>
              <a:rPr lang="ru-RU" dirty="0"/>
              <a:t> </a:t>
            </a:r>
            <a:r>
              <a:rPr lang="ru-RU" dirty="0" err="1"/>
              <a:t>інноваційна</a:t>
            </a:r>
            <a:r>
              <a:rPr lang="ru-RU" dirty="0"/>
              <a:t> </a:t>
            </a:r>
            <a:r>
              <a:rPr lang="ru-RU" dirty="0" err="1"/>
              <a:t>технологія</a:t>
            </a:r>
            <a:r>
              <a:rPr lang="ru-RU" dirty="0"/>
              <a:t> - </a:t>
            </a:r>
            <a:r>
              <a:rPr lang="ru-RU" dirty="0" err="1"/>
              <a:t>це</a:t>
            </a:r>
            <a:r>
              <a:rPr lang="ru-RU" dirty="0"/>
              <a:t>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632" y="1800048"/>
            <a:ext cx="4758266" cy="35687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9005" y="3421309"/>
            <a:ext cx="3935171" cy="295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77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594">
        <p14:prism isInverted="1"/>
      </p:transition>
    </mc:Choice>
    <mc:Fallback xmlns="">
      <p:transition spd="slow" advTm="659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14700" y="161929"/>
            <a:ext cx="6956405" cy="3861431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14</a:t>
            </a:fld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093" y="3675772"/>
            <a:ext cx="3950550" cy="28044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3643" y="3840481"/>
            <a:ext cx="4109466" cy="26598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9265799"/>
      </p:ext>
    </p:extLst>
  </p:cSld>
  <p:clrMapOvr>
    <a:masterClrMapping/>
  </p:clrMapOvr>
  <p:transition spd="slow" advTm="19498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6279" y="174967"/>
            <a:ext cx="4764470" cy="6305207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15</a:t>
            </a:fld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46" y="2220993"/>
            <a:ext cx="4137233" cy="310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3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2804">
        <p14:warp dir="in"/>
      </p:transition>
    </mc:Choice>
    <mc:Fallback xmlns="">
      <p:transition spd="slow" advTm="1280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16</a:t>
            </a:fld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19" y="1320658"/>
            <a:ext cx="3881593" cy="49602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814" y="117796"/>
            <a:ext cx="4347921" cy="546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6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376">
        <p14:conveyor dir="l"/>
      </p:transition>
    </mc:Choice>
    <mc:Fallback xmlns="">
      <p:transition spd="slow" advTm="1537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106" y="2286000"/>
            <a:ext cx="3963122" cy="4028303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17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6296" y="161131"/>
            <a:ext cx="4487045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5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">
        <p14:prism isContent="1"/>
      </p:transition>
    </mc:Choice>
    <mc:Fallback xmlns="">
      <p:transition spd="slow" advTm="5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6914" y="22670"/>
            <a:ext cx="6779623" cy="1210322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err="1"/>
              <a:t>Цілі</a:t>
            </a:r>
            <a:r>
              <a:rPr lang="ru-RU" sz="3000" b="1" dirty="0"/>
              <a:t>, </a:t>
            </a:r>
            <a:r>
              <a:rPr lang="ru-RU" sz="3000" b="1" dirty="0" err="1"/>
              <a:t>зміст</a:t>
            </a:r>
            <a:r>
              <a:rPr lang="ru-RU" sz="3000" b="1" dirty="0"/>
              <a:t>, </a:t>
            </a:r>
            <a:r>
              <a:rPr lang="ru-RU" sz="3000" b="1" dirty="0" err="1"/>
              <a:t>принципи</a:t>
            </a:r>
            <a:r>
              <a:rPr lang="ru-RU" sz="3000" b="1" dirty="0"/>
              <a:t>, </a:t>
            </a:r>
            <a:r>
              <a:rPr lang="ru-RU" sz="3000" b="1" dirty="0" err="1"/>
              <a:t>методи</a:t>
            </a:r>
            <a:r>
              <a:rPr lang="ru-RU" sz="3000" b="1" dirty="0"/>
              <a:t> та </a:t>
            </a:r>
            <a:r>
              <a:rPr lang="ru-RU" sz="3000" b="1" dirty="0" err="1"/>
              <a:t>прийоми</a:t>
            </a:r>
            <a:r>
              <a:rPr lang="ru-RU" sz="3000" b="1" dirty="0"/>
              <a:t> та </a:t>
            </a:r>
            <a:r>
              <a:rPr lang="ru-RU" sz="3000" b="1" dirty="0" err="1"/>
              <a:t>засоби</a:t>
            </a:r>
            <a:r>
              <a:rPr lang="ru-RU" sz="3000" b="1" dirty="0"/>
              <a:t>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68829" y="2220961"/>
            <a:ext cx="4725724" cy="2759355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18</a:t>
            </a:fld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2" y="1232992"/>
            <a:ext cx="3858177" cy="45444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676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4919">
        <p14:prism isContent="1" isInverted="1"/>
      </p:transition>
    </mc:Choice>
    <mc:Fallback xmlns="">
      <p:transition spd="slow" advTm="149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4217" y="339147"/>
            <a:ext cx="7406640" cy="692819"/>
          </a:xfrm>
        </p:spPr>
        <p:txBody>
          <a:bodyPr>
            <a:noAutofit/>
          </a:bodyPr>
          <a:lstStyle/>
          <a:p>
            <a:pPr algn="ctr"/>
            <a:r>
              <a:rPr lang="uk-UA" sz="3000" b="1" dirty="0" smtClean="0"/>
              <a:t>ХАРАКТЕРИСТИКА МЕТОДІВ НАВЧАННЯ </a:t>
            </a:r>
            <a:endParaRPr lang="ru-RU" sz="30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8219" y="1227995"/>
            <a:ext cx="4572000" cy="3429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19</a:t>
            </a:fld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1083" y="3257956"/>
            <a:ext cx="4627262" cy="32222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022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137">
        <p14:shred/>
      </p:transition>
    </mc:Choice>
    <mc:Fallback xmlns="">
      <p:transition spd="slow" advTm="101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8960" y="339635"/>
            <a:ext cx="6226565" cy="744383"/>
          </a:xfrm>
        </p:spPr>
        <p:txBody>
          <a:bodyPr/>
          <a:lstStyle/>
          <a:p>
            <a:pPr algn="ctr"/>
            <a:r>
              <a:rPr lang="ru-RU" b="1" dirty="0" smtClean="0"/>
              <a:t>План  презентації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2412" y="1142471"/>
            <a:ext cx="7027816" cy="4788066"/>
          </a:xfrm>
        </p:spPr>
        <p:txBody>
          <a:bodyPr>
            <a:normAutofit fontScale="25000" lnSpcReduction="20000"/>
          </a:bodyPr>
          <a:lstStyle/>
          <a:p>
            <a:pPr marL="108000" indent="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uk-UA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Педагогічна технологія функції, взаємозв'язок </a:t>
            </a:r>
            <a:endParaRPr lang="uk-UA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8000" indent="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uk-UA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та класифікація педагогічної технології </a:t>
            </a:r>
          </a:p>
          <a:p>
            <a:pPr marL="108000" indent="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uk-UA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Міжпредметний зв'язок  </a:t>
            </a:r>
            <a:r>
              <a:rPr lang="uk-UA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«педагогічної </a:t>
            </a:r>
            <a:r>
              <a:rPr lang="uk-UA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технології»</a:t>
            </a:r>
          </a:p>
          <a:p>
            <a:pPr marL="108000" indent="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uk-UA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 технології </a:t>
            </a:r>
          </a:p>
          <a:p>
            <a:pPr marL="108000" indent="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uk-UA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Аспекти формування та особливості змісту технології навчання  </a:t>
            </a:r>
            <a:endParaRPr lang="uk-UA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8000" indent="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uk-UA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Сучасні технології навчання </a:t>
            </a:r>
            <a:endParaRPr lang="uk-UA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8000" indent="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uk-UA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 навчання та 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ï</a:t>
            </a:r>
            <a:r>
              <a:rPr lang="uk-UA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 класифікація</a:t>
            </a:r>
          </a:p>
          <a:p>
            <a:pPr marL="108000" indent="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uk-UA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методів навчання.</a:t>
            </a:r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62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353">
        <p:fade/>
      </p:transition>
    </mc:Choice>
    <mc:Fallback xmlns="">
      <p:transition spd="med" advTm="93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5877" y="315481"/>
            <a:ext cx="7604886" cy="5941628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6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6603">
        <p14:shred/>
      </p:transition>
    </mc:Choice>
    <mc:Fallback xmlns="">
      <p:transition spd="slow" advTm="1660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21</a:t>
            </a:fld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4919" y="160638"/>
            <a:ext cx="5469793" cy="38923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484" y="2298358"/>
            <a:ext cx="5575757" cy="41818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335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3968">
        <p:dissolve/>
      </p:transition>
    </mc:Choice>
    <mc:Fallback xmlns="">
      <p:transition spd="slow" advTm="23968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4465" y="261276"/>
            <a:ext cx="2545492" cy="1210322"/>
          </a:xfrm>
        </p:spPr>
        <p:txBody>
          <a:bodyPr/>
          <a:lstStyle/>
          <a:p>
            <a:r>
              <a:rPr lang="uk-UA" b="1" dirty="0" smtClean="0"/>
              <a:t>Висновок</a:t>
            </a: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5606" y="1918321"/>
            <a:ext cx="3457918" cy="2936339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22</a:t>
            </a:fld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3524" y="261275"/>
            <a:ext cx="4587748" cy="5768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820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3681">
        <p:checker/>
      </p:transition>
    </mc:Choice>
    <mc:Fallback xmlns="">
      <p:transition spd="slow" advTm="13681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888" y="311726"/>
            <a:ext cx="4208745" cy="777666"/>
          </a:xfrm>
        </p:spPr>
        <p:txBody>
          <a:bodyPr/>
          <a:lstStyle/>
          <a:p>
            <a:pPr algn="ctr"/>
            <a:r>
              <a:rPr lang="uk-UA" b="1" dirty="0" smtClean="0"/>
              <a:t>Література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36469" y="1201862"/>
            <a:ext cx="7171508" cy="4389041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Алексюк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Алексюк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Київ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Вища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1981. – 206 с.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Бондарчук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Л.І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активного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курсі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педагогічної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майстерності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/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Л.І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Бондарчук,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Е.І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Федорчук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//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Вища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Київ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1993. - 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І6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С 51-56.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Володько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навчально-пізнавальна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один 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методів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творчих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здібностей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Володько,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Іванова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//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Вища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Київ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1993. - 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І6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С. 62.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Педагогіка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[за ред.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Ярмаченка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]. – К.: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думка, 1986. – 345 с.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[под. ред.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Ю.К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Бабанского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]. – М.: Наука, 1988. – 483 с.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Солдатенко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пізнавальна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найважливіша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спеціаліста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Солдатенко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Б.А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//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Вища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Київ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1994. - № 7. - С. 39-44.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Фіцула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Фіцкла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Тернопіль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Наука, 1997. – 476 с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73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8730">
        <p14:warp dir="in"/>
      </p:transition>
    </mc:Choice>
    <mc:Fallback xmlns="">
      <p:transition spd="slow" advTm="873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083" y="197708"/>
            <a:ext cx="7280642" cy="2508422"/>
          </a:xfrm>
        </p:spPr>
        <p:txBody>
          <a:bodyPr>
            <a:normAutofit/>
          </a:bodyPr>
          <a:lstStyle/>
          <a:p>
            <a:r>
              <a:rPr lang="ru-RU" sz="7200" dirty="0" err="1" smtClean="0"/>
              <a:t>Дякую</a:t>
            </a:r>
            <a:r>
              <a:rPr lang="ru-RU" sz="7200" dirty="0" smtClean="0"/>
              <a:t> за </a:t>
            </a:r>
            <a:br>
              <a:rPr lang="ru-RU" sz="7200" dirty="0" smtClean="0"/>
            </a:br>
            <a:r>
              <a:rPr lang="ru-RU" sz="7200" dirty="0" err="1" smtClean="0"/>
              <a:t>увагу</a:t>
            </a:r>
            <a:r>
              <a:rPr lang="ru-RU" sz="7200" dirty="0" smtClean="0"/>
              <a:t>  </a:t>
            </a:r>
            <a:r>
              <a:rPr lang="ru-RU" sz="5400" dirty="0" smtClean="0"/>
              <a:t>!!</a:t>
            </a:r>
            <a:endParaRPr lang="ru-RU" sz="5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083" y="2434281"/>
            <a:ext cx="7403761" cy="390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967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 advTm="1308">
        <p15:prstTrans prst="origami"/>
      </p:transition>
    </mc:Choice>
    <mc:Fallback>
      <p:transition spd="slow" advTm="130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007581"/>
            <a:ext cx="4026583" cy="3019938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384" y="0"/>
            <a:ext cx="4806413" cy="31599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384" y="3232581"/>
            <a:ext cx="4867297" cy="32475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65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679">
        <p:split orient="vert"/>
      </p:transition>
    </mc:Choice>
    <mc:Fallback xmlns="">
      <p:transition spd="slow" advTm="2167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135924"/>
            <a:ext cx="7247415" cy="610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70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9743">
        <p:circle/>
      </p:transition>
    </mc:Choice>
    <mc:Fallback xmlns="">
      <p:transition spd="slow" advTm="9743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0065" y="1729945"/>
            <a:ext cx="2982448" cy="3452769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2513" y="135923"/>
            <a:ext cx="5341758" cy="63442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629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8727">
        <p14:ripple/>
      </p:transition>
    </mc:Choice>
    <mc:Fallback xmlns="">
      <p:transition spd="slow" advTm="187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3275" y="98854"/>
            <a:ext cx="3747487" cy="62278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001" y="1198606"/>
            <a:ext cx="4718273" cy="51280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617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24383">
        <p14:glitter pattern="hexagon"/>
      </p:transition>
    </mc:Choice>
    <mc:Fallback xmlns="">
      <p:transition spd="slow" advTm="243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57633" y="0"/>
            <a:ext cx="4752464" cy="35687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66" y="3014934"/>
            <a:ext cx="4617578" cy="34652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7543066"/>
      </p:ext>
    </p:extLst>
  </p:cSld>
  <p:clrMapOvr>
    <a:masterClrMapping/>
  </p:clrMapOvr>
  <p:transition spd="slow" advTm="1404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2497" y="113185"/>
            <a:ext cx="4758266" cy="35687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2" y="2953266"/>
            <a:ext cx="4695304" cy="352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490964"/>
      </p:ext>
    </p:extLst>
  </p:cSld>
  <p:clrMapOvr>
    <a:masterClrMapping/>
  </p:clrMapOvr>
  <p:transition spd="slow" advTm="14275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878" y="0"/>
            <a:ext cx="6958944" cy="628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6825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14441">
        <p15:prstTrans prst="fracture"/>
      </p:transition>
    </mc:Choice>
    <mc:Fallback>
      <p:transition spd="slow" advTm="1444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4.6|6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3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|2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2.9|2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2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"/>
</p:tagLst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1CACE3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3590</TotalTime>
  <Words>313</Words>
  <Application>Microsoft Office PowerPoint</Application>
  <PresentationFormat>Произвольный</PresentationFormat>
  <Paragraphs>60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Легкий дым</vt:lpstr>
      <vt:lpstr>ЗАПОРІЗЬКИЙ НАЦІОНАЛЬНИЙ УНІВЕРСИТЕТ   Технології та методи навчання у вищій школі   </vt:lpstr>
      <vt:lpstr>План  презентації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 предмета освітньої технології входять такі аспекти: формування."</vt:lpstr>
      <vt:lpstr>Кожна сучасна інноваційна технологія - це </vt:lpstr>
      <vt:lpstr>Презентация PowerPoint</vt:lpstr>
      <vt:lpstr>Презентация PowerPoint</vt:lpstr>
      <vt:lpstr>Презентация PowerPoint</vt:lpstr>
      <vt:lpstr>Презентация PowerPoint</vt:lpstr>
      <vt:lpstr>Цілі, зміст, принципи, методи та прийоми та засоби </vt:lpstr>
      <vt:lpstr>ХАРАКТЕРИСТИКА МЕТОДІВ НАВЧАННЯ </vt:lpstr>
      <vt:lpstr>Презентация PowerPoint</vt:lpstr>
      <vt:lpstr>Презентация PowerPoint</vt:lpstr>
      <vt:lpstr>Висновок </vt:lpstr>
      <vt:lpstr>Література</vt:lpstr>
      <vt:lpstr>Дякую за  увагу  !!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user</cp:lastModifiedBy>
  <cp:revision>147</cp:revision>
  <dcterms:created xsi:type="dcterms:W3CDTF">2016-10-22T15:50:38Z</dcterms:created>
  <dcterms:modified xsi:type="dcterms:W3CDTF">2018-09-18T19:18:15Z</dcterms:modified>
</cp:coreProperties>
</file>