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31" r:id="rId42"/>
    <p:sldId id="332" r:id="rId43"/>
    <p:sldId id="333" r:id="rId44"/>
    <p:sldId id="326" r:id="rId45"/>
    <p:sldId id="327" r:id="rId46"/>
    <p:sldId id="334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4E48-110C-4FB3-A64C-62103DF7AA2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2822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F923-B54A-4316-84A3-0F2DE6B098A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6103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8483-FB4F-4E62-835D-82EAB12A3E9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81510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13B3-B8D4-49DC-9CE4-E5DB2D458B9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231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08E5-29D9-4559-81FE-2A758EECC52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75648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C08F-4CE1-4B2D-8B33-63515E34984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797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461A2-B221-4328-8ABD-B97A399C212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91564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C6E1-6D3C-412A-81A7-4B7290C6F2B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21322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4085-8992-4383-A7F6-CC595E14C6C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85169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078-C85E-4782-B44F-91B7941A349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9514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2E6A-E987-4CB0-B715-F2DCF350E07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9858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666FA2-D13B-48E4-9FDF-D84F08EC2E3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349500"/>
            <a:ext cx="7772400" cy="1470025"/>
          </a:xfrm>
        </p:spPr>
        <p:txBody>
          <a:bodyPr/>
          <a:lstStyle/>
          <a:p>
            <a:pPr eaLnBrk="1" hangingPunct="1"/>
            <a:r>
              <a:rPr lang="uk-UA" altLang="" smtClean="0"/>
              <a:t>ПРИЛАДИ ТА ПРИСТРОЇ ІНТЕГРАЛЬНОЇ ОПТИКИ</a:t>
            </a:r>
            <a:endParaRPr lang="ru-RU" altLang="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163"/>
            <a:ext cx="6400800" cy="1055687"/>
          </a:xfrm>
        </p:spPr>
        <p:txBody>
          <a:bodyPr/>
          <a:lstStyle/>
          <a:p>
            <a:pPr eaLnBrk="1" hangingPunct="1"/>
            <a:r>
              <a:rPr lang="uk-UA" altLang="" sz="2000" dirty="0" smtClean="0"/>
              <a:t>Лекція. Світловоди</a:t>
            </a:r>
          </a:p>
          <a:p>
            <a:pPr eaLnBrk="1" hangingPunct="1"/>
            <a:endParaRPr lang="ru-RU" altLang="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980728"/>
            <a:ext cx="77152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124744"/>
            <a:ext cx="8296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48" y="4058444"/>
            <a:ext cx="32099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1538"/>
            <a:ext cx="52149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8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535176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8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51625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5104"/>
            <a:ext cx="3048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8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5" y="260648"/>
            <a:ext cx="51339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0" y="2872626"/>
            <a:ext cx="5486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7" y="4854748"/>
            <a:ext cx="5314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65" y="1572169"/>
            <a:ext cx="2095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50" y="3721273"/>
            <a:ext cx="1981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65" y="5654848"/>
            <a:ext cx="2162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8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34" y="3284984"/>
            <a:ext cx="5105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4953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8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66" y="415578"/>
            <a:ext cx="5384365" cy="71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29" y="734600"/>
            <a:ext cx="1446151" cy="39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90" y="1139377"/>
            <a:ext cx="5132715" cy="121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96" y="2350962"/>
            <a:ext cx="510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80" y="3717032"/>
            <a:ext cx="50387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8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5076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63" y="1892804"/>
            <a:ext cx="5742075" cy="240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62" y="4365104"/>
            <a:ext cx="4410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62616"/>
            <a:ext cx="6410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83" y="3576673"/>
            <a:ext cx="6276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980728"/>
            <a:ext cx="62674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124744"/>
            <a:ext cx="81248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938213"/>
            <a:ext cx="62103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980728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1" y="476672"/>
            <a:ext cx="6134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2297"/>
            <a:ext cx="56197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75" y="620688"/>
            <a:ext cx="58959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23" y="3582963"/>
            <a:ext cx="5791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75" y="4509120"/>
            <a:ext cx="61531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980728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086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4972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0196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5492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221436" cy="43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57" y="4799509"/>
            <a:ext cx="5986897" cy="192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2769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2769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7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2388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27" y="4509120"/>
            <a:ext cx="6134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86" y="836712"/>
            <a:ext cx="65055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796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3911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5295900"/>
            <a:ext cx="52673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43" y="1196752"/>
            <a:ext cx="50482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49625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84" y="3733081"/>
            <a:ext cx="4953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2198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40" y="3429000"/>
            <a:ext cx="57531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55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404664"/>
            <a:ext cx="3286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836712"/>
            <a:ext cx="51435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23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372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23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5029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5162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23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2103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2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581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32396"/>
            <a:ext cx="7696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7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695450"/>
            <a:ext cx="64103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23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223963"/>
            <a:ext cx="63055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52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722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52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93008"/>
            <a:ext cx="6048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65" y="2852936"/>
            <a:ext cx="4067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52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70349"/>
            <a:ext cx="51149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23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50863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41892"/>
            <a:ext cx="53625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023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5246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4905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3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427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4" y="476672"/>
            <a:ext cx="76390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1" y="5085184"/>
            <a:ext cx="7629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0" y="836712"/>
            <a:ext cx="76771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99" y="3670176"/>
            <a:ext cx="4296272" cy="315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36712"/>
            <a:ext cx="75533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908720"/>
            <a:ext cx="77343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836712"/>
            <a:ext cx="71723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794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Экран (4:3)</PresentationFormat>
  <Paragraphs>47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ПРИЛАДИ ТА ПРИСТРОЇ ІНТЕГРАЛЬНОЇ ОПТИКИ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  <vt:lpstr>Світловоди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АНАЛОГОВА СХЕМОТЕХНІКА</dc:title>
  <dc:creator>Kolya</dc:creator>
  <cp:lastModifiedBy>Николай</cp:lastModifiedBy>
  <cp:revision>125</cp:revision>
  <dcterms:created xsi:type="dcterms:W3CDTF">2018-02-28T09:14:47Z</dcterms:created>
  <dcterms:modified xsi:type="dcterms:W3CDTF">2025-02-06T12:06:09Z</dcterms:modified>
</cp:coreProperties>
</file>