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913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652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629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112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983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653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402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757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818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58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37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7F8C9-9CD2-44CB-BA76-77943AC5DAAC}" type="datetimeFigureOut">
              <a:rPr lang="uk-UA" smtClean="0"/>
              <a:t>05.09.2020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2A21E-C6B1-4E73-9EF5-5EF1D9AD3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306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 ЗАХИСТ РОСЛИН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129" y="1504376"/>
            <a:ext cx="6625742" cy="496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12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840" y="360044"/>
            <a:ext cx="8084820" cy="606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70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710" y="171450"/>
            <a:ext cx="8625840" cy="646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8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690" y="325754"/>
            <a:ext cx="8176260" cy="613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73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0" y="197166"/>
            <a:ext cx="8576310" cy="643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936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080" y="220026"/>
            <a:ext cx="8713470" cy="653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748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ХІМІЧНИЙ ЗАХИСТ РОСЛИН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 Petrusha</dc:creator>
  <cp:lastModifiedBy>Yulia Petrusha</cp:lastModifiedBy>
  <cp:revision>10</cp:revision>
  <dcterms:created xsi:type="dcterms:W3CDTF">2020-09-05T09:07:01Z</dcterms:created>
  <dcterms:modified xsi:type="dcterms:W3CDTF">2020-09-05T09:16:18Z</dcterms:modified>
</cp:coreProperties>
</file>