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4246" y="1463722"/>
            <a:ext cx="8915399" cy="2262781"/>
          </a:xfrm>
        </p:spPr>
        <p:txBody>
          <a:bodyPr/>
          <a:lstStyle/>
          <a:p>
            <a:pPr algn="ctr"/>
            <a:r>
              <a:rPr lang="uk-UA" dirty="0"/>
              <a:t>Бізнес-менеджмент та адміністрування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Викладач: </a:t>
            </a:r>
            <a:r>
              <a:rPr lang="uk-UA" dirty="0" err="1" smtClean="0"/>
              <a:t>Венгер</a:t>
            </a:r>
            <a:r>
              <a:rPr lang="uk-UA" dirty="0" smtClean="0"/>
              <a:t> Ольга Миколаївна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13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вивчення курсу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1821" y="1774209"/>
            <a:ext cx="10412791" cy="413701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Курс направлений, в першу чергу, на формування у студентів сучасного економічного світогляду на основі ознайомлення з генезисом проблем організації, функціонування та розвитку бізнесу, надаючи їм можливість уявити засади існування цих проблем та шляхи їх вирішення, що обумовлює приділення особливої уваги питанням : </a:t>
            </a:r>
          </a:p>
          <a:p>
            <a:pPr marL="0" indent="0" algn="just">
              <a:buNone/>
            </a:pPr>
            <a:r>
              <a:rPr lang="uk-UA" dirty="0" smtClean="0"/>
              <a:t> підприємницької діяльності, як форми існування бізнесу в ринкових умовах, видам і організаційно-правовим формам її здійснення, їх оцінюванню;</a:t>
            </a:r>
          </a:p>
          <a:p>
            <a:pPr marL="0" indent="0" algn="just">
              <a:buNone/>
            </a:pPr>
            <a:r>
              <a:rPr lang="uk-UA" dirty="0" smtClean="0"/>
              <a:t>  маркетингової діяльності, як засобу існування бізнесу в ринкових умовах, дослідженню і аналізу маркетингового середовища бізнесу, його маркетинговим стратегіям та основним напрямам маркетингової політики; </a:t>
            </a:r>
          </a:p>
          <a:p>
            <a:pPr marL="0" indent="0" algn="just">
              <a:buNone/>
            </a:pPr>
            <a:r>
              <a:rPr lang="uk-UA" dirty="0" smtClean="0"/>
              <a:t> операційно-виробничої діяльності бізнесу як з точки зору її організації в цілому, так і з позиції раціоналізації її основних складових; </a:t>
            </a:r>
          </a:p>
          <a:p>
            <a:pPr marL="0" indent="0" algn="just">
              <a:buNone/>
            </a:pPr>
            <a:r>
              <a:rPr lang="uk-UA" dirty="0" smtClean="0"/>
              <a:t> організації праці найманих працівників та робочих місць в бізнесових структурах та шляхів їх вдосконалення;</a:t>
            </a:r>
          </a:p>
          <a:p>
            <a:pPr marL="0" indent="0" algn="just">
              <a:buNone/>
            </a:pPr>
            <a:r>
              <a:rPr lang="uk-UA" dirty="0" smtClean="0"/>
              <a:t>  економічних аспектів кожної складової здійснення операційної діяльності бізнесовими організаціями та основ здійснення ними зовнішньоекономічної діяльності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41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Програмні результати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287" y="1258868"/>
            <a:ext cx="10508325" cy="55991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400" dirty="0" smtClean="0"/>
              <a:t>Опанування курсом навчальної дисципліни має забезпечити досягнення студентом певного комплексу компетенцій, що забезпечать йому можливість практичного використання набутих загальнотеоретичних та спеціальних знань у галузі управління бізнесовими структурами в цілому та їх окремими структурними підрозділами (напрямами діяльності), зокрема. </a:t>
            </a:r>
          </a:p>
          <a:p>
            <a:pPr marL="0" indent="0" algn="just">
              <a:buNone/>
            </a:pPr>
            <a:r>
              <a:rPr lang="uk-UA" sz="1400" dirty="0" smtClean="0"/>
              <a:t> вибору певного виду підприємницької діяльності бізнесу з визначенням його організаційно-правової форми функціонування, оформленням необхідних установчих документів та оцінкою ефективності та результативності існування; </a:t>
            </a:r>
          </a:p>
          <a:p>
            <a:pPr marL="0" indent="0" algn="just">
              <a:buNone/>
            </a:pPr>
            <a:r>
              <a:rPr lang="uk-UA" sz="1400" dirty="0" smtClean="0"/>
              <a:t> аналізу ринкової інформації та дослідженню маркетингового середовища бізнесу, формування його маркетингових стратегій та політики на основі визначення сильних та слабких сторін бізнесової організації (її структурних підрозділів), її можливостей та загроз в умовах конкуренції та непередбачуваності ринкового середовища; </a:t>
            </a:r>
          </a:p>
          <a:p>
            <a:pPr marL="0" indent="0" algn="just">
              <a:buNone/>
            </a:pPr>
            <a:r>
              <a:rPr lang="uk-UA" sz="1400" dirty="0" smtClean="0"/>
              <a:t> організації операційно-виробничої діяльності бізнесу в цілому та окремих її складових, в тому числі використання людських ресурсів, зокрема;</a:t>
            </a:r>
          </a:p>
          <a:p>
            <a:pPr marL="0" indent="0" algn="just">
              <a:buNone/>
            </a:pPr>
            <a:r>
              <a:rPr lang="uk-UA" sz="1400" dirty="0" smtClean="0"/>
              <a:t>  визначення засобів та ресурсів, необхідних для існування бізнесу та обрахування витрат і видатків, які його забезпечують, а також економічних показників результатів бізнесової діяльності; </a:t>
            </a:r>
          </a:p>
          <a:p>
            <a:pPr marL="0" indent="0" algn="just">
              <a:buNone/>
            </a:pPr>
            <a:r>
              <a:rPr lang="uk-UA" sz="1400" dirty="0" smtClean="0"/>
              <a:t> врахування особливостей здійснення бізнесом зовнішньоекономічної діяльності або її окремих складових;</a:t>
            </a:r>
            <a:r>
              <a:rPr lang="ru-RU" sz="1400" dirty="0"/>
              <a:t> </a:t>
            </a:r>
            <a:endParaRPr lang="ru-RU" sz="1400" dirty="0" smtClean="0"/>
          </a:p>
          <a:p>
            <a:pPr marL="0" indent="0" algn="just">
              <a:buNone/>
            </a:pPr>
            <a:r>
              <a:rPr lang="uk-UA" sz="1400" dirty="0"/>
              <a:t> </a:t>
            </a:r>
            <a:r>
              <a:rPr lang="ru-RU" sz="1400" dirty="0" err="1" smtClean="0"/>
              <a:t>стратегічного</a:t>
            </a:r>
            <a:r>
              <a:rPr lang="ru-RU" sz="1400" dirty="0" smtClean="0"/>
              <a:t> </a:t>
            </a:r>
            <a:r>
              <a:rPr lang="ru-RU" sz="1400" dirty="0" err="1"/>
              <a:t>мислення</a:t>
            </a:r>
            <a:r>
              <a:rPr lang="ru-RU" sz="1400" dirty="0"/>
              <a:t> та </a:t>
            </a:r>
            <a:r>
              <a:rPr lang="ru-RU" sz="1400" dirty="0" err="1"/>
              <a:t>формування</a:t>
            </a:r>
            <a:r>
              <a:rPr lang="ru-RU" sz="1400" dirty="0"/>
              <a:t> </a:t>
            </a:r>
            <a:r>
              <a:rPr lang="ru-RU" sz="1400" dirty="0" err="1"/>
              <a:t>тактичних</a:t>
            </a:r>
            <a:r>
              <a:rPr lang="ru-RU" sz="1400" dirty="0"/>
              <a:t> </a:t>
            </a:r>
            <a:r>
              <a:rPr lang="ru-RU" sz="1400" dirty="0" err="1"/>
              <a:t>заходів</a:t>
            </a:r>
            <a:r>
              <a:rPr lang="ru-RU" sz="1400" dirty="0"/>
              <a:t> для </a:t>
            </a:r>
            <a:r>
              <a:rPr lang="ru-RU" sz="1400" dirty="0" err="1"/>
              <a:t>досягнення</a:t>
            </a:r>
            <a:r>
              <a:rPr lang="ru-RU" sz="1400" dirty="0"/>
              <a:t> </a:t>
            </a:r>
            <a:r>
              <a:rPr lang="ru-RU" sz="1400" dirty="0" err="1"/>
              <a:t>визначеної</a:t>
            </a:r>
            <a:r>
              <a:rPr lang="ru-RU" sz="1400" dirty="0"/>
              <a:t> мети та </a:t>
            </a:r>
            <a:r>
              <a:rPr lang="ru-RU" sz="1400" dirty="0" err="1"/>
              <a:t>вирішення</a:t>
            </a:r>
            <a:r>
              <a:rPr lang="ru-RU" sz="1400" dirty="0"/>
              <a:t> </a:t>
            </a:r>
            <a:r>
              <a:rPr lang="ru-RU" sz="1400" dirty="0" err="1"/>
              <a:t>встановлених</a:t>
            </a:r>
            <a:r>
              <a:rPr lang="ru-RU" sz="1400" dirty="0"/>
              <a:t> </a:t>
            </a:r>
            <a:r>
              <a:rPr lang="ru-RU" sz="1400" dirty="0" err="1"/>
              <a:t>завдань</a:t>
            </a:r>
            <a:r>
              <a:rPr lang="ru-RU" sz="1400" dirty="0" smtClean="0"/>
              <a:t>;</a:t>
            </a:r>
          </a:p>
          <a:p>
            <a:pPr marL="0" indent="0" algn="just">
              <a:buNone/>
            </a:pPr>
            <a:r>
              <a:rPr lang="ru-RU" sz="1400" dirty="0" smtClean="0"/>
              <a:t> </a:t>
            </a:r>
            <a:r>
              <a:rPr lang="ru-RU" sz="1400" dirty="0"/>
              <a:t> </a:t>
            </a:r>
            <a:r>
              <a:rPr lang="ru-RU" sz="1400" dirty="0" err="1"/>
              <a:t>організації</a:t>
            </a:r>
            <a:r>
              <a:rPr lang="ru-RU" sz="1400" dirty="0"/>
              <a:t> </a:t>
            </a:r>
            <a:r>
              <a:rPr lang="ru-RU" sz="1400" dirty="0" err="1"/>
              <a:t>процесів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забезпечують</a:t>
            </a:r>
            <a:r>
              <a:rPr lang="ru-RU" sz="1400" dirty="0"/>
              <a:t> </a:t>
            </a:r>
            <a:r>
              <a:rPr lang="ru-RU" sz="1400" dirty="0" err="1"/>
              <a:t>існування</a:t>
            </a:r>
            <a:r>
              <a:rPr lang="ru-RU" sz="1400" dirty="0"/>
              <a:t> і </a:t>
            </a:r>
            <a:r>
              <a:rPr lang="ru-RU" sz="1400" dirty="0" err="1"/>
              <a:t>розвиток</a:t>
            </a:r>
            <a:r>
              <a:rPr lang="ru-RU" sz="1400" dirty="0"/>
              <a:t> </a:t>
            </a:r>
            <a:r>
              <a:rPr lang="ru-RU" sz="1400" dirty="0" err="1"/>
              <a:t>бізнесу</a:t>
            </a:r>
            <a:r>
              <a:rPr lang="ru-RU" sz="1400" dirty="0"/>
              <a:t> в </a:t>
            </a:r>
            <a:r>
              <a:rPr lang="ru-RU" sz="1400" dirty="0" err="1"/>
              <a:t>подальшому</a:t>
            </a:r>
            <a:r>
              <a:rPr lang="ru-RU" sz="1400" dirty="0"/>
              <a:t> </a:t>
            </a:r>
            <a:r>
              <a:rPr lang="ru-RU" sz="1400" dirty="0" err="1"/>
              <a:t>завдяки</a:t>
            </a:r>
            <a:r>
              <a:rPr lang="ru-RU" sz="1400" dirty="0"/>
              <a:t> </a:t>
            </a:r>
            <a:r>
              <a:rPr lang="ru-RU" sz="1400" dirty="0" err="1"/>
              <a:t>здійснення</a:t>
            </a:r>
            <a:r>
              <a:rPr lang="ru-RU" sz="1400" dirty="0"/>
              <a:t> ним </a:t>
            </a:r>
            <a:r>
              <a:rPr lang="ru-RU" sz="1400" dirty="0" err="1"/>
              <a:t>інноваційної</a:t>
            </a:r>
            <a:r>
              <a:rPr lang="ru-RU" sz="1400" dirty="0"/>
              <a:t> та </a:t>
            </a:r>
            <a:r>
              <a:rPr lang="ru-RU" sz="1400" dirty="0" err="1"/>
              <a:t>інвестиційної</a:t>
            </a:r>
            <a:r>
              <a:rPr lang="ru-RU" sz="1400" dirty="0"/>
              <a:t> </a:t>
            </a:r>
            <a:r>
              <a:rPr lang="ru-RU" sz="1400" dirty="0" err="1"/>
              <a:t>діяльності</a:t>
            </a:r>
            <a:r>
              <a:rPr lang="ru-RU" sz="1400" dirty="0"/>
              <a:t>, </a:t>
            </a:r>
            <a:r>
              <a:rPr lang="ru-RU" sz="1400" dirty="0" err="1"/>
              <a:t>використанню</a:t>
            </a:r>
            <a:r>
              <a:rPr lang="ru-RU" sz="1400" dirty="0"/>
              <a:t> </a:t>
            </a:r>
            <a:r>
              <a:rPr lang="ru-RU" sz="1400" dirty="0" err="1"/>
              <a:t>напрямів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мають</a:t>
            </a:r>
            <a:r>
              <a:rPr lang="ru-RU" sz="1400" dirty="0"/>
              <a:t> </a:t>
            </a:r>
            <a:r>
              <a:rPr lang="ru-RU" sz="1400" dirty="0" err="1"/>
              <a:t>забезпечити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сталий</a:t>
            </a:r>
            <a:r>
              <a:rPr lang="ru-RU" sz="1400" dirty="0"/>
              <a:t> </a:t>
            </a:r>
            <a:r>
              <a:rPr lang="ru-RU" sz="1400" dirty="0" err="1"/>
              <a:t>розвиток</a:t>
            </a:r>
            <a:endParaRPr lang="uk-UA" sz="1400" dirty="0" smtClean="0"/>
          </a:p>
          <a:p>
            <a:pPr marL="0" indent="0" algn="just">
              <a:buNone/>
            </a:pP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13099191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383</Words>
  <Application>Microsoft Office PowerPoint</Application>
  <PresentationFormat>Широкоэкранный</PresentationFormat>
  <Paragraphs>18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Бізнес-менеджмент та адміністрування</vt:lpstr>
      <vt:lpstr>Мета вивчення курсу</vt:lpstr>
      <vt:lpstr>Програмні результати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бізнесу</dc:title>
  <dc:creator>Оля</dc:creator>
  <cp:lastModifiedBy>Оля</cp:lastModifiedBy>
  <cp:revision>2</cp:revision>
  <dcterms:created xsi:type="dcterms:W3CDTF">2022-01-24T09:03:53Z</dcterms:created>
  <dcterms:modified xsi:type="dcterms:W3CDTF">2023-10-19T19:59:08Z</dcterms:modified>
</cp:coreProperties>
</file>