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1" r:id="rId15"/>
    <p:sldId id="272" r:id="rId16"/>
    <p:sldId id="274" r:id="rId17"/>
    <p:sldId id="269" r:id="rId18"/>
    <p:sldId id="270" r:id="rId19"/>
    <p:sldId id="273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 varScale="1">
        <p:scale>
          <a:sx n="82" d="100"/>
          <a:sy n="82" d="100"/>
        </p:scale>
        <p:origin x="108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71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559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1367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6828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451876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1924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581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56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592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521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236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290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40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052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353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655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631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Луг с бабочками">
            <a:extLst>
              <a:ext uri="{FF2B5EF4-FFF2-40B4-BE49-F238E27FC236}">
                <a16:creationId xmlns:a16="http://schemas.microsoft.com/office/drawing/2014/main" id="{6CBAE08D-4556-484E-80DD-588C7A2A70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77" r="6650" b="-1"/>
          <a:stretch/>
        </p:blipFill>
        <p:spPr>
          <a:xfrm>
            <a:off x="-2" y="10"/>
            <a:ext cx="8668512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A0CCE1-A538-404A-A3C4-3491CCDD5E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8600" y="1122363"/>
            <a:ext cx="4023360" cy="3204134"/>
          </a:xfrm>
        </p:spPr>
        <p:txBody>
          <a:bodyPr anchor="b">
            <a:normAutofit/>
          </a:bodyPr>
          <a:lstStyle/>
          <a:p>
            <a:r>
              <a:rPr lang="uk-UA" sz="4800" dirty="0">
                <a:solidFill>
                  <a:schemeClr val="tx1"/>
                </a:solidFill>
              </a:rPr>
              <a:t>Гербарій</a:t>
            </a:r>
            <a:endParaRPr lang="ru-UA" sz="48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1C20162-FB18-4808-87B2-83DF333E31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48600" y="4872922"/>
            <a:ext cx="4023360" cy="1208141"/>
          </a:xfrm>
        </p:spPr>
        <p:txBody>
          <a:bodyPr>
            <a:normAutofit/>
          </a:bodyPr>
          <a:lstStyle/>
          <a:p>
            <a:r>
              <a:rPr lang="en-US" sz="4000" i="1" dirty="0" err="1"/>
              <a:t>Rosidae</a:t>
            </a:r>
            <a:r>
              <a:rPr lang="uk-UA" sz="4000" i="1" dirty="0"/>
              <a:t> (2)</a:t>
            </a:r>
            <a:r>
              <a:rPr lang="en-US" sz="4000" i="1" dirty="0"/>
              <a:t> </a:t>
            </a:r>
            <a:endParaRPr lang="ru-UA" sz="4000" i="1" dirty="0"/>
          </a:p>
        </p:txBody>
      </p:sp>
    </p:spTree>
    <p:extLst>
      <p:ext uri="{BB962C8B-B14F-4D97-AF65-F5344CB8AC3E}">
        <p14:creationId xmlns:p14="http://schemas.microsoft.com/office/powerpoint/2010/main" val="8465708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нверт, рама картины&#10;&#10;Автоматически созданное описание">
            <a:extLst>
              <a:ext uri="{FF2B5EF4-FFF2-40B4-BE49-F238E27FC236}">
                <a16:creationId xmlns:a16="http://schemas.microsoft.com/office/drawing/2014/main" id="{15FCB1DE-B08D-4580-BE35-62A678B77B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3" t="18453" r="31133" b="20409"/>
          <a:stretch/>
        </p:blipFill>
        <p:spPr>
          <a:xfrm rot="5400000">
            <a:off x="889664" y="355666"/>
            <a:ext cx="5608322" cy="5907192"/>
          </a:xfrm>
          <a:prstGeom prst="rect">
            <a:avLst/>
          </a:prstGeom>
        </p:spPr>
      </p:pic>
      <p:pic>
        <p:nvPicPr>
          <p:cNvPr id="4" name="Рисунок 3" descr="Изображение выглядит как текст, конверт, рама картины&#10;&#10;Автоматически созданное описание">
            <a:extLst>
              <a:ext uri="{FF2B5EF4-FFF2-40B4-BE49-F238E27FC236}">
                <a16:creationId xmlns:a16="http://schemas.microsoft.com/office/drawing/2014/main" id="{1D27227C-A37F-4814-85EC-4F16163122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7" t="14570" r="8937" b="58195"/>
          <a:stretch/>
        </p:blipFill>
        <p:spPr>
          <a:xfrm rot="5400000">
            <a:off x="7107541" y="1553048"/>
            <a:ext cx="3819996" cy="410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728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галерея&#10;&#10;Автоматически созданное описание">
            <a:extLst>
              <a:ext uri="{FF2B5EF4-FFF2-40B4-BE49-F238E27FC236}">
                <a16:creationId xmlns:a16="http://schemas.microsoft.com/office/drawing/2014/main" id="{05AE5ABF-C3A9-4810-89C7-14DEC49016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8" t="16496" r="31644" b="20421"/>
          <a:stretch/>
        </p:blipFill>
        <p:spPr>
          <a:xfrm rot="5400000">
            <a:off x="234747" y="617370"/>
            <a:ext cx="6268529" cy="5453975"/>
          </a:xfrm>
          <a:prstGeom prst="rect">
            <a:avLst/>
          </a:prstGeom>
        </p:spPr>
      </p:pic>
      <p:pic>
        <p:nvPicPr>
          <p:cNvPr id="4" name="Рисунок 3" descr="Изображение выглядит как текст, галерея&#10;&#10;Автоматически созданное описание">
            <a:extLst>
              <a:ext uri="{FF2B5EF4-FFF2-40B4-BE49-F238E27FC236}">
                <a16:creationId xmlns:a16="http://schemas.microsoft.com/office/drawing/2014/main" id="{D7EDBE9C-9491-4372-9103-5E5707A03F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63" t="17407" r="18723" b="55926"/>
          <a:stretch/>
        </p:blipFill>
        <p:spPr>
          <a:xfrm rot="5400000">
            <a:off x="7346466" y="849087"/>
            <a:ext cx="3073937" cy="515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01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967C6E6-DF11-413C-B3E7-932617948B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3" t="12269" r="31530" b="17251"/>
          <a:stretch/>
        </p:blipFill>
        <p:spPr>
          <a:xfrm rot="5400000">
            <a:off x="225374" y="864123"/>
            <a:ext cx="6147884" cy="5217307"/>
          </a:xfrm>
          <a:prstGeom prst="rect">
            <a:avLst/>
          </a:prstGeom>
        </p:spPr>
      </p:pic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D6EEB2A-3536-4854-BF2F-F5E46A91AB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68" t="2466" r="4539" b="67841"/>
          <a:stretch/>
        </p:blipFill>
        <p:spPr>
          <a:xfrm rot="5400000">
            <a:off x="6423629" y="1261187"/>
            <a:ext cx="4591459" cy="487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342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057B8725-D366-4ACE-AE77-1BA3852F42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58" t="72312" r="8746" b="7952"/>
          <a:stretch/>
        </p:blipFill>
        <p:spPr>
          <a:xfrm>
            <a:off x="6974732" y="1695692"/>
            <a:ext cx="3871609" cy="3732343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D198A76-0590-467E-8AC8-EDA051257B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4" t="14949" r="30071" b="8077"/>
          <a:stretch/>
        </p:blipFill>
        <p:spPr>
          <a:xfrm rot="5400000">
            <a:off x="565158" y="341424"/>
            <a:ext cx="6223794" cy="603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1761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провод&#10;&#10;Автоматически созданное описание">
            <a:extLst>
              <a:ext uri="{FF2B5EF4-FFF2-40B4-BE49-F238E27FC236}">
                <a16:creationId xmlns:a16="http://schemas.microsoft.com/office/drawing/2014/main" id="{86476088-098E-44F1-B013-06E2479279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9" t="4333" r="10554" b="24609"/>
          <a:stretch/>
        </p:blipFill>
        <p:spPr>
          <a:xfrm rot="16200000">
            <a:off x="301060" y="664228"/>
            <a:ext cx="6210485" cy="5379394"/>
          </a:xfrm>
          <a:prstGeom prst="rect">
            <a:avLst/>
          </a:prstGeom>
        </p:spPr>
      </p:pic>
      <p:pic>
        <p:nvPicPr>
          <p:cNvPr id="4" name="Рисунок 3" descr="Изображение выглядит как текст, провод&#10;&#10;Автоматически созданное описание">
            <a:extLst>
              <a:ext uri="{FF2B5EF4-FFF2-40B4-BE49-F238E27FC236}">
                <a16:creationId xmlns:a16="http://schemas.microsoft.com/office/drawing/2014/main" id="{93620D23-3758-40FA-B574-6D8852BD0D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1" t="60029" r="75555" b="15812"/>
          <a:stretch/>
        </p:blipFill>
        <p:spPr>
          <a:xfrm rot="16200000">
            <a:off x="6690615" y="1637971"/>
            <a:ext cx="3886863" cy="416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0594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A012EAC-AFEF-4CB4-B7FC-17F5DF1FCA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1" t="7087" r="4642" b="16217"/>
          <a:stretch/>
        </p:blipFill>
        <p:spPr>
          <a:xfrm rot="16200000">
            <a:off x="-81333" y="868235"/>
            <a:ext cx="6411067" cy="5052645"/>
          </a:xfrm>
          <a:prstGeom prst="rect">
            <a:avLst/>
          </a:prstGeom>
        </p:spPr>
      </p:pic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79C8FB0-EA27-440E-84CA-78637A17B2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0" t="64587" r="79487" b="7151"/>
          <a:stretch/>
        </p:blipFill>
        <p:spPr>
          <a:xfrm rot="16200000">
            <a:off x="6812305" y="1100768"/>
            <a:ext cx="3985847" cy="504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8022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13B62A8-D6F8-4F3F-B35E-FB04D4A7A7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20" t="12489" r="11285" b="22564"/>
          <a:stretch/>
        </p:blipFill>
        <p:spPr>
          <a:xfrm rot="16200000">
            <a:off x="98219" y="674078"/>
            <a:ext cx="6673286" cy="5509845"/>
          </a:xfrm>
          <a:prstGeom prst="rect">
            <a:avLst/>
          </a:prstGeom>
        </p:spPr>
      </p:pic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EA02DAA-09F8-45CC-BE44-2FAD411D47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5" t="64131" r="78291" b="11937"/>
          <a:stretch/>
        </p:blipFill>
        <p:spPr>
          <a:xfrm rot="16200000">
            <a:off x="7410966" y="1053095"/>
            <a:ext cx="3411415" cy="526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9696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4B4F41A-CBCD-4803-98DF-C1D4EC742A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9" t="2190" r="18897" b="8197"/>
          <a:stretch/>
        </p:blipFill>
        <p:spPr>
          <a:xfrm rot="16200000">
            <a:off x="731388" y="317828"/>
            <a:ext cx="6025661" cy="6222343"/>
          </a:xfrm>
          <a:prstGeom prst="rect">
            <a:avLst/>
          </a:prstGeom>
        </p:spPr>
      </p:pic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1B07D94-BF8D-4047-A0D5-16439215B8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64" r="85641" b="6923"/>
          <a:stretch/>
        </p:blipFill>
        <p:spPr>
          <a:xfrm rot="16200000">
            <a:off x="7932048" y="1396912"/>
            <a:ext cx="3223846" cy="476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0680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нвер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B5A3BAB8-A554-4E74-8E04-AF03E52570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6" t="17744" r="18254" b="18446"/>
          <a:stretch/>
        </p:blipFill>
        <p:spPr>
          <a:xfrm rot="16200000">
            <a:off x="82593" y="1014046"/>
            <a:ext cx="6282515" cy="4829907"/>
          </a:xfrm>
          <a:prstGeom prst="rect">
            <a:avLst/>
          </a:prstGeom>
        </p:spPr>
      </p:pic>
      <p:pic>
        <p:nvPicPr>
          <p:cNvPr id="4" name="Рисунок 3" descr="Изображение выглядит как текст, конвер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E00B1E0E-31EC-44A5-8815-C637F69C6F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10" r="83419" b="14900"/>
          <a:stretch/>
        </p:blipFill>
        <p:spPr>
          <a:xfrm rot="16200000">
            <a:off x="6508973" y="900013"/>
            <a:ext cx="4079633" cy="52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8410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9207F99-9D61-4CF6-8DFE-52952DC94D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5" t="27651" r="13043" b="13465"/>
          <a:stretch/>
        </p:blipFill>
        <p:spPr>
          <a:xfrm rot="16200000">
            <a:off x="-301922" y="1222074"/>
            <a:ext cx="6301264" cy="4360987"/>
          </a:xfrm>
          <a:prstGeom prst="rect">
            <a:avLst/>
          </a:prstGeom>
        </p:spPr>
      </p:pic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D630693-2AAA-42C9-90CD-37B5392F31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3" t="58433" r="78163" b="15584"/>
          <a:stretch/>
        </p:blipFill>
        <p:spPr>
          <a:xfrm rot="16200000">
            <a:off x="6047914" y="575629"/>
            <a:ext cx="4665788" cy="59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361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рама картины&#10;&#10;Автоматически созданное описание">
            <a:extLst>
              <a:ext uri="{FF2B5EF4-FFF2-40B4-BE49-F238E27FC236}">
                <a16:creationId xmlns:a16="http://schemas.microsoft.com/office/drawing/2014/main" id="{4B753EBA-1980-4E6F-A029-6A6FB3866F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" t="16762" r="27064" b="6537"/>
          <a:stretch/>
        </p:blipFill>
        <p:spPr>
          <a:xfrm rot="5400000">
            <a:off x="54014" y="681445"/>
            <a:ext cx="6588861" cy="5495110"/>
          </a:xfrm>
          <a:prstGeom prst="rect">
            <a:avLst/>
          </a:prstGeom>
        </p:spPr>
      </p:pic>
      <p:pic>
        <p:nvPicPr>
          <p:cNvPr id="4" name="Рисунок 3" descr="Изображение выглядит как текст, рама картины&#10;&#10;Автоматически созданное описание">
            <a:extLst>
              <a:ext uri="{FF2B5EF4-FFF2-40B4-BE49-F238E27FC236}">
                <a16:creationId xmlns:a16="http://schemas.microsoft.com/office/drawing/2014/main" id="{02BF24F6-9FA5-499F-87DD-678C246F3E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35" t="4547" r="11915" b="65760"/>
          <a:stretch/>
        </p:blipFill>
        <p:spPr>
          <a:xfrm rot="5400000">
            <a:off x="7438697" y="771446"/>
            <a:ext cx="3268494" cy="557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691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F9F6A37-29D0-4049-A02B-7CE42C990A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0202" r="23825" b="13548"/>
          <a:stretch/>
        </p:blipFill>
        <p:spPr>
          <a:xfrm rot="5400000">
            <a:off x="-28338" y="1244299"/>
            <a:ext cx="5972780" cy="4709876"/>
          </a:xfrm>
          <a:prstGeom prst="rect">
            <a:avLst/>
          </a:prstGeom>
        </p:spPr>
      </p:pic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5D567A5-468E-40CE-AA21-AAEA5D38A0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8" t="11544" r="12057" b="65223"/>
          <a:stretch/>
        </p:blipFill>
        <p:spPr>
          <a:xfrm rot="5400000">
            <a:off x="6509853" y="1604572"/>
            <a:ext cx="2947481" cy="431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42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доска&#10;&#10;Автоматически созданное описание">
            <a:extLst>
              <a:ext uri="{FF2B5EF4-FFF2-40B4-BE49-F238E27FC236}">
                <a16:creationId xmlns:a16="http://schemas.microsoft.com/office/drawing/2014/main" id="{9741AB52-A967-4CC3-A457-D811149268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t="10744" r="25911" b="9629"/>
          <a:stretch/>
        </p:blipFill>
        <p:spPr>
          <a:xfrm rot="5400000">
            <a:off x="97848" y="962469"/>
            <a:ext cx="6167334" cy="5078982"/>
          </a:xfrm>
          <a:prstGeom prst="rect">
            <a:avLst/>
          </a:prstGeom>
        </p:spPr>
      </p:pic>
      <p:pic>
        <p:nvPicPr>
          <p:cNvPr id="4" name="Рисунок 3" descr="Изображение выглядит как текст, доска&#10;&#10;Автоматически созданное описание">
            <a:extLst>
              <a:ext uri="{FF2B5EF4-FFF2-40B4-BE49-F238E27FC236}">
                <a16:creationId xmlns:a16="http://schemas.microsoft.com/office/drawing/2014/main" id="{7FDB0BE6-5C21-4A34-93AB-BBBC6734DC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72" t="3602" r="7092" b="68219"/>
          <a:stretch/>
        </p:blipFill>
        <p:spPr>
          <a:xfrm rot="5400000">
            <a:off x="7033501" y="960202"/>
            <a:ext cx="3754880" cy="5278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6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галерея, конверт&#10;&#10;Автоматически созданное описание">
            <a:extLst>
              <a:ext uri="{FF2B5EF4-FFF2-40B4-BE49-F238E27FC236}">
                <a16:creationId xmlns:a16="http://schemas.microsoft.com/office/drawing/2014/main" id="{5A11A3CA-1FF3-45D9-AC1C-51DF430FCF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4" t="23403" r="35397" b="14823"/>
          <a:stretch/>
        </p:blipFill>
        <p:spPr>
          <a:xfrm rot="5400000">
            <a:off x="155716" y="718300"/>
            <a:ext cx="6459166" cy="5421401"/>
          </a:xfrm>
          <a:prstGeom prst="rect">
            <a:avLst/>
          </a:prstGeom>
        </p:spPr>
      </p:pic>
      <p:pic>
        <p:nvPicPr>
          <p:cNvPr id="4" name="Рисунок 3" descr="Изображение выглядит как текст, галерея, конверт&#10;&#10;Автоматически созданное описание">
            <a:extLst>
              <a:ext uri="{FF2B5EF4-FFF2-40B4-BE49-F238E27FC236}">
                <a16:creationId xmlns:a16="http://schemas.microsoft.com/office/drawing/2014/main" id="{A3C8B95E-C6EB-460F-A26B-EA287C24B2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41" t="15516" r="18298" b="56304"/>
          <a:stretch/>
        </p:blipFill>
        <p:spPr>
          <a:xfrm rot="5400000">
            <a:off x="7109221" y="1159290"/>
            <a:ext cx="3754875" cy="513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0601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6C76126-7B60-4070-93BE-C23B9C159D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9" t="14790" r="28507" b="3963"/>
          <a:stretch/>
        </p:blipFill>
        <p:spPr>
          <a:xfrm rot="5400000">
            <a:off x="848663" y="231840"/>
            <a:ext cx="6188559" cy="6394319"/>
          </a:xfrm>
          <a:prstGeom prst="rect">
            <a:avLst/>
          </a:prstGeom>
        </p:spPr>
      </p:pic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64F656E-DE76-4F38-89D7-C5F6422F02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08" t="198" r="13050" b="70298"/>
          <a:stretch/>
        </p:blipFill>
        <p:spPr>
          <a:xfrm rot="5400000">
            <a:off x="8129221" y="1189876"/>
            <a:ext cx="3064215" cy="482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664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6C3BA11-D624-4CB8-B249-821AD26B83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4" t="5765" r="21558" b="7764"/>
          <a:stretch/>
        </p:blipFill>
        <p:spPr>
          <a:xfrm rot="5400000">
            <a:off x="633128" y="485551"/>
            <a:ext cx="6254885" cy="5984175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81C770D-CEC3-456B-B7B9-92F59A4EAE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49" t="6438" r="7092" b="66517"/>
          <a:stretch/>
        </p:blipFill>
        <p:spPr>
          <a:xfrm rot="5400000">
            <a:off x="7671604" y="1452943"/>
            <a:ext cx="3103123" cy="457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795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439C26D-4DEB-4240-8285-C54FA22B4C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5" t="14570" r="36842" b="17660"/>
          <a:stretch/>
        </p:blipFill>
        <p:spPr>
          <a:xfrm rot="5400000">
            <a:off x="798848" y="487564"/>
            <a:ext cx="5853694" cy="6050609"/>
          </a:xfrm>
          <a:prstGeom prst="rect">
            <a:avLst/>
          </a:prstGeom>
        </p:spPr>
      </p:pic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7DD8A0F-2EA4-4FF8-9328-997AE2E1E4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5" t="10788" r="23972" b="58574"/>
          <a:stretch/>
        </p:blipFill>
        <p:spPr>
          <a:xfrm rot="5400000">
            <a:off x="8041726" y="956552"/>
            <a:ext cx="2869270" cy="494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868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доска&#10;&#10;Автоматически созданное описание">
            <a:extLst>
              <a:ext uri="{FF2B5EF4-FFF2-40B4-BE49-F238E27FC236}">
                <a16:creationId xmlns:a16="http://schemas.microsoft.com/office/drawing/2014/main" id="{7E6D23B9-D73A-41F8-BE5F-B56012D77F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8" t="15137" r="34044" b="27864"/>
          <a:stretch/>
        </p:blipFill>
        <p:spPr>
          <a:xfrm rot="5400000">
            <a:off x="704845" y="793026"/>
            <a:ext cx="5721535" cy="5703025"/>
          </a:xfrm>
          <a:prstGeom prst="rect">
            <a:avLst/>
          </a:prstGeom>
        </p:spPr>
      </p:pic>
      <p:pic>
        <p:nvPicPr>
          <p:cNvPr id="4" name="Рисунок 3" descr="Изображение выглядит как текст, доска&#10;&#10;Автоматически созданное описание">
            <a:extLst>
              <a:ext uri="{FF2B5EF4-FFF2-40B4-BE49-F238E27FC236}">
                <a16:creationId xmlns:a16="http://schemas.microsoft.com/office/drawing/2014/main" id="{3E93F213-D2D7-4F22-A55B-576A0660FE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25" t="29344" r="16445" b="39164"/>
          <a:stretch/>
        </p:blipFill>
        <p:spPr>
          <a:xfrm rot="5400000">
            <a:off x="7439296" y="1417322"/>
            <a:ext cx="2778031" cy="445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430516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29</TotalTime>
  <Words>5</Words>
  <Application>Microsoft Office PowerPoint</Application>
  <PresentationFormat>Широкоэкранный</PresentationFormat>
  <Paragraphs>2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Trebuchet MS</vt:lpstr>
      <vt:lpstr>Wingdings 3</vt:lpstr>
      <vt:lpstr>Аспект</vt:lpstr>
      <vt:lpstr>Гербарій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Гербарій</dc:title>
  <dc:creator>Елена Бойкая</dc:creator>
  <cp:lastModifiedBy>Елена Бойкая</cp:lastModifiedBy>
  <cp:revision>5</cp:revision>
  <dcterms:created xsi:type="dcterms:W3CDTF">2021-03-31T05:18:01Z</dcterms:created>
  <dcterms:modified xsi:type="dcterms:W3CDTF">2021-04-07T08:11:14Z</dcterms:modified>
</cp:coreProperties>
</file>