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8229600" cx="14630400"/>
  <p:notesSz cx="8229600" cy="14630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3" roundtripDataSignature="AMtx7mhaZl9i9NsjBrgSAr2f0sq7064k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customschemas.google.com/relationships/presentationmetadata" Target="metadata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" name="Google Shape;1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" name="Google Shape;2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" name="Google Shape;3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" name="Google Shape;5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20.png"/><Relationship Id="rId6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 cap="flat" cmpd="sng" w="13800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" name="Google Shape;1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"/>
          <p:cNvSpPr/>
          <p:nvPr/>
        </p:nvSpPr>
        <p:spPr>
          <a:xfrm>
            <a:off x="718900" y="1739175"/>
            <a:ext cx="75918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95"/>
              </a:lnSpc>
              <a:spcBef>
                <a:spcPts val="0"/>
              </a:spcBef>
              <a:spcAft>
                <a:spcPts val="0"/>
              </a:spcAft>
              <a:buClr>
                <a:srgbClr val="591CE6"/>
              </a:buClr>
              <a:buSzPts val="5249"/>
              <a:buFont typeface="Arial"/>
              <a:buNone/>
            </a:pPr>
            <a:r>
              <a:rPr b="1" i="0" lang="en-US" sz="5249" u="none" cap="none" strike="noStrike">
                <a:solidFill>
                  <a:srgbClr val="591CE6"/>
                </a:solidFill>
                <a:latin typeface="Arial"/>
                <a:ea typeface="Arial"/>
                <a:cs typeface="Arial"/>
                <a:sym typeface="Arial"/>
              </a:rPr>
              <a:t>Екологічні ризики</a:t>
            </a:r>
            <a:endParaRPr b="0" i="0" sz="524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"/>
          <p:cNvSpPr/>
          <p:nvPr/>
        </p:nvSpPr>
        <p:spPr>
          <a:xfrm>
            <a:off x="833199" y="5000625"/>
            <a:ext cx="355402" cy="355402"/>
          </a:xfrm>
          <a:prstGeom prst="roundRect">
            <a:avLst>
              <a:gd fmla="val 25726039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" name="Google Shape;21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813" y="2887727"/>
            <a:ext cx="7911975" cy="4581200"/>
          </a:xfrm>
          <a:prstGeom prst="rect">
            <a:avLst/>
          </a:prstGeom>
          <a:noFill/>
          <a:ln cap="flat" cmpd="sng" w="13800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 cap="flat" cmpd="sng" w="13800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9" name="Google Shape;2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>
              <a:alpha val="8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615604" y="985064"/>
            <a:ext cx="11841600" cy="16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591CE6"/>
              </a:buClr>
              <a:buSzPts val="4374"/>
              <a:buFont typeface="Arial"/>
              <a:buNone/>
            </a:pPr>
            <a:r>
              <a:rPr b="1" i="0" lang="en-US" sz="4374" u="none" cap="none" strike="noStrike">
                <a:solidFill>
                  <a:srgbClr val="591CE6"/>
                </a:solidFill>
                <a:latin typeface="Arial"/>
                <a:ea typeface="Arial"/>
                <a:cs typeface="Arial"/>
                <a:sym typeface="Arial"/>
              </a:rPr>
              <a:t>Поняття екологічних ризиків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17198" y="1923770"/>
            <a:ext cx="7701600" cy="3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Arial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Екологічні ризики виникають внаслідок впливу людей на природне середовище. Це може включати забруднення повітря, води та ґрунту, порушення біорізноманіття та руйнацію екосистем.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2"/>
          <p:cNvPicPr preferRelativeResize="0"/>
          <p:nvPr/>
        </p:nvPicPr>
        <p:blipFill rotWithShape="1">
          <a:blip r:embed="rId4">
            <a:alphaModFix/>
          </a:blip>
          <a:srcRect b="13073" l="0" r="0" t="0"/>
          <a:stretch/>
        </p:blipFill>
        <p:spPr>
          <a:xfrm>
            <a:off x="9644075" y="549275"/>
            <a:ext cx="4665275" cy="211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666" y="3919175"/>
            <a:ext cx="6640375" cy="30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7975" y="3127375"/>
            <a:ext cx="5877525" cy="33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 cap="flat" cmpd="sng" w="13800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3" name="Google Shape;4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>
              <a:alpha val="8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6368693" y="261025"/>
            <a:ext cx="80160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591CE6"/>
              </a:buClr>
              <a:buSzPts val="4374"/>
              <a:buFont typeface="Arial"/>
              <a:buNone/>
            </a:pPr>
            <a:r>
              <a:rPr b="1" i="0" lang="en-US" sz="4374" u="none" cap="none" strike="noStrike">
                <a:solidFill>
                  <a:srgbClr val="591CE6"/>
                </a:solidFill>
                <a:latin typeface="Arial"/>
                <a:ea typeface="Arial"/>
                <a:cs typeface="Arial"/>
                <a:sym typeface="Arial"/>
              </a:rPr>
              <a:t>Причини екологічних ризиків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6488323" y="2088738"/>
            <a:ext cx="7896300" cy="3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Arial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Головні причини екологічних ризиків - промислова діяльність, забруднення відпрацьованими речовинами, нестача енергоощадних технологій та небажання змінювати шкідливі практики.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4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5425" y="3309625"/>
            <a:ext cx="5044949" cy="27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925" y="261025"/>
            <a:ext cx="4715499" cy="312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925" y="3855722"/>
            <a:ext cx="3531025" cy="342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7700" y="5748150"/>
            <a:ext cx="4953405" cy="22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 cap="flat" cmpd="sng" w="13800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8" name="Google Shape;5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>
              <a:alpha val="8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3447693" y="413583"/>
            <a:ext cx="79536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591CE6"/>
              </a:buClr>
              <a:buSzPts val="4374"/>
              <a:buFont typeface="Arial"/>
              <a:buNone/>
            </a:pPr>
            <a:r>
              <a:rPr b="1" i="0" lang="en-US" sz="4374" u="none" cap="none" strike="noStrike">
                <a:solidFill>
                  <a:srgbClr val="591CE6"/>
                </a:solidFill>
                <a:latin typeface="Arial"/>
                <a:ea typeface="Arial"/>
                <a:cs typeface="Arial"/>
                <a:sym typeface="Arial"/>
              </a:rPr>
              <a:t>Наслідки екологічних ризиків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7948825" y="3269950"/>
            <a:ext cx="5994300" cy="48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Arial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Екологічні ризики можуть мати серйозні наслідки, такі як збільшення кількості хвороб, зниження якості повітря та води, зникнення видів та руйнація екосистем, що впливає на розрахунок кліматичної стабільності.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2806700"/>
            <a:ext cx="7123326" cy="516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 cap="flat" cmpd="sng" w="13800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70" name="Google Shape;7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277749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5"/>
          <p:cNvSpPr/>
          <p:nvPr/>
        </p:nvSpPr>
        <p:spPr>
          <a:xfrm>
            <a:off x="336203" y="3008825"/>
            <a:ext cx="129594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591CE6"/>
              </a:buClr>
              <a:buSzPts val="4374"/>
              <a:buFont typeface="Arial"/>
              <a:buNone/>
            </a:pPr>
            <a:r>
              <a:rPr b="1" i="0" lang="en-US" sz="4374" u="none" cap="none" strike="noStrike">
                <a:solidFill>
                  <a:srgbClr val="591CE6"/>
                </a:solidFill>
                <a:latin typeface="Arial"/>
                <a:ea typeface="Arial"/>
                <a:cs typeface="Arial"/>
                <a:sym typeface="Arial"/>
              </a:rPr>
              <a:t>Профілактика екологічних ризиків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336200" y="3934650"/>
            <a:ext cx="64443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Arial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Профілактика екологічних ризиків включає впровадження екологічно чистих технологій, досягнення енергоефективності, збільшення усвідомленості й освіти громади, а також напрацювання та дотримання екологічних норм та законів.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5000" y="3870325"/>
            <a:ext cx="7066125" cy="4227200"/>
          </a:xfrm>
          <a:prstGeom prst="rect">
            <a:avLst/>
          </a:prstGeom>
          <a:noFill/>
          <a:ln cap="flat" cmpd="sng" w="13800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 cap="flat" cmpd="sng" w="13800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1" name="Google Shape;8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/>
          <p:nvPr/>
        </p:nvSpPr>
        <p:spPr>
          <a:xfrm>
            <a:off x="553799" y="269637"/>
            <a:ext cx="7477500" cy="13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591CE6"/>
              </a:buClr>
              <a:buSzPts val="4374"/>
              <a:buFont typeface="Arial"/>
              <a:buNone/>
            </a:pPr>
            <a:r>
              <a:rPr b="1" i="0" lang="en-US" sz="4374" u="none" cap="none" strike="noStrike">
                <a:solidFill>
                  <a:srgbClr val="591CE6"/>
                </a:solidFill>
                <a:latin typeface="Arial"/>
                <a:ea typeface="Arial"/>
                <a:cs typeface="Arial"/>
                <a:sym typeface="Arial"/>
              </a:rPr>
              <a:t>Мінімізація впливу на навколишнє середовище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6"/>
          <p:cNvSpPr/>
          <p:nvPr/>
        </p:nvSpPr>
        <p:spPr>
          <a:xfrm>
            <a:off x="693500" y="1915463"/>
            <a:ext cx="7611000" cy="29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Arial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Мінімізація впливу на навколишнє середовище передбачає виробництво та споживання відновлювальних ресурсів, використання енергії ефективним способом, утилізацію відходів та рециклінг, а також розумне планування та управління ресурсами.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5500" y="3940175"/>
            <a:ext cx="5934075" cy="3524250"/>
          </a:xfrm>
          <a:prstGeom prst="rect">
            <a:avLst/>
          </a:prstGeom>
          <a:noFill/>
          <a:ln cap="flat" cmpd="sng" w="13800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 cap="flat" cmpd="sng" w="13800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2" name="Google Shape;9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7"/>
          <p:cNvSpPr/>
          <p:nvPr/>
        </p:nvSpPr>
        <p:spPr>
          <a:xfrm>
            <a:off x="6014799" y="299323"/>
            <a:ext cx="60951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591CE6"/>
              </a:buClr>
              <a:buSzPts val="4374"/>
              <a:buFont typeface="Arial"/>
              <a:buNone/>
            </a:pPr>
            <a:r>
              <a:rPr b="1" i="0" lang="en-US" sz="4374" u="none" cap="none" strike="noStrike">
                <a:solidFill>
                  <a:srgbClr val="591CE6"/>
                </a:solidFill>
                <a:latin typeface="Arial"/>
                <a:ea typeface="Arial"/>
                <a:cs typeface="Arial"/>
                <a:sym typeface="Arial"/>
              </a:rPr>
              <a:t>Ролі уряду та громадян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6014799" y="2254052"/>
            <a:ext cx="74775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Arial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Уряд повинен приймати суворі екологічні закони та норми, сприяти розвитку екологічних технологій та забороняти шкідливі практики. Громадяни повинні бути свідомими споживачами, економити ресурси та зберігати природу для майбутніх поколінь.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9771" y="4038600"/>
            <a:ext cx="5927549" cy="4033525"/>
          </a:xfrm>
          <a:prstGeom prst="rect">
            <a:avLst/>
          </a:prstGeom>
          <a:noFill/>
          <a:ln cap="flat" cmpd="sng" w="13800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 cap="flat" cmpd="sng" w="13800">
            <a:solidFill>
              <a:srgbClr val="E5E0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3" name="Google Shape;10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>
              <a:alpha val="8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/>
          <p:cNvSpPr/>
          <p:nvPr/>
        </p:nvSpPr>
        <p:spPr>
          <a:xfrm>
            <a:off x="278029" y="451675"/>
            <a:ext cx="136476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591CE6"/>
              </a:buClr>
              <a:buSzPts val="4374"/>
              <a:buFont typeface="Arial"/>
              <a:buNone/>
            </a:pPr>
            <a:r>
              <a:rPr b="1" i="0" lang="en-US" sz="4374" u="none" cap="none" strike="noStrike">
                <a:solidFill>
                  <a:srgbClr val="591CE6"/>
                </a:solidFill>
                <a:latin typeface="Arial"/>
                <a:ea typeface="Arial"/>
                <a:cs typeface="Arial"/>
                <a:sym typeface="Arial"/>
              </a:rPr>
              <a:t>Заключні думки та рекомендації</a:t>
            </a:r>
            <a:endParaRPr b="0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8"/>
          <p:cNvSpPr/>
          <p:nvPr/>
        </p:nvSpPr>
        <p:spPr>
          <a:xfrm>
            <a:off x="278027" y="1263404"/>
            <a:ext cx="140844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Arial"/>
              <a:buNone/>
            </a:pPr>
            <a:r>
              <a:rPr b="0" i="0" lang="en-US" sz="1750" u="none" cap="none" strike="noStrik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Екологічні ризики є серйозним викликом для сучасного суспільства. Щоб забезпечити збереження навколишнього середовища для нас та майбутніх поколінь, необхідно посилити свої зусилля у профілактиці ризиків та забезпеченні сталого розвитку.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679" y="2327275"/>
            <a:ext cx="3448250" cy="23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3425" y="4019550"/>
            <a:ext cx="4885175" cy="334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48597" y="2268547"/>
            <a:ext cx="5377026" cy="320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2023-11-07T18:36:57Z</dcterms:created>
  <dc:creator>PptxGenJS</dc:creator>
</cp:coreProperties>
</file>