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56EF-B801-4ACA-A574-8B0A2E43432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BFB3-00DB-4C3E-BE9C-EB793C73AF2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522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56EF-B801-4ACA-A574-8B0A2E43432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BFB3-00DB-4C3E-BE9C-EB793C73A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165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56EF-B801-4ACA-A574-8B0A2E43432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BFB3-00DB-4C3E-BE9C-EB793C73A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31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56EF-B801-4ACA-A574-8B0A2E43432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BFB3-00DB-4C3E-BE9C-EB793C73A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47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56EF-B801-4ACA-A574-8B0A2E43432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BFB3-00DB-4C3E-BE9C-EB793C73AF2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418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56EF-B801-4ACA-A574-8B0A2E43432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BFB3-00DB-4C3E-BE9C-EB793C73A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35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56EF-B801-4ACA-A574-8B0A2E43432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BFB3-00DB-4C3E-BE9C-EB793C73A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135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56EF-B801-4ACA-A574-8B0A2E43432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BFB3-00DB-4C3E-BE9C-EB793C73A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01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56EF-B801-4ACA-A574-8B0A2E43432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BFB3-00DB-4C3E-BE9C-EB793C73A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671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A9356EF-B801-4ACA-A574-8B0A2E43432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25BFB3-00DB-4C3E-BE9C-EB793C73A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55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56EF-B801-4ACA-A574-8B0A2E43432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BFB3-00DB-4C3E-BE9C-EB793C73A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341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9356EF-B801-4ACA-A574-8B0A2E43432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725BFB3-00DB-4C3E-BE9C-EB793C73AF2D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192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172A63-C058-4E7D-86AD-D691ED3F623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856323" y="1706252"/>
            <a:ext cx="6174556" cy="2526383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КОГНІТИВНЕ КАРТУВАННЯ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722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7D22D1-257B-480A-A8F0-F104FF5B4ECB}"/>
              </a:ext>
            </a:extLst>
          </p:cNvPr>
          <p:cNvSpPr txBox="1"/>
          <p:nvPr/>
        </p:nvSpPr>
        <p:spPr>
          <a:xfrm>
            <a:off x="782426" y="1329179"/>
            <a:ext cx="10586300" cy="35428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 етап. Побудова когнітивної (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графової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моделі проблемної ситуації полягає в наступних діях: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Виділення факторів, які, на думку експертів, характеризують проблемну ситуацію (виділення базових (основних) факторів, що описують суть проблеми, виділення в сукупності базових факторів управляючих факторів, які в моделі будуть потенційно можливими важелями впливу на ситуацію, визначення факторів-індикаторів, які відображують і пояснюють розвиток процесів у проблемній ситуації і їх вплив на різні сфери (економічну, соціальну та ін.);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групування факторів блоками: об’єднуються в один блок фактори, що характеризують дану сферу проблеми і визначають фактори в цій сфері, можливі варіанти в залежності від специфіки проблеми, цілей аналізу, кількості суб’єктів ситуації і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т.д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Виділення в блоці групи інтегральних показників (факторів), за зміною котрих можна робити висновки про загальні тенденції в даній сфері, виділення в блоці показників-факторів, які характеризують тенденції й процеси в даній сфері;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831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CAF5B1-FC19-4D30-AA89-94082483AA3E}"/>
              </a:ext>
            </a:extLst>
          </p:cNvPr>
          <p:cNvSpPr txBox="1"/>
          <p:nvPr/>
        </p:nvSpPr>
        <p:spPr>
          <a:xfrm>
            <a:off x="1263192" y="1164069"/>
            <a:ext cx="10039546" cy="38506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визначення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зв’язків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між факторами (визначення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зв’язків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взаємозв’язків між блоками факторів), що дозволить окреслити основні напрямки впливу факторів різних блоків один на одного, визначення безпосередніх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зв’язків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факторів всередині блоку: визначення напрямків впливу і взаємовпливу між факторами, тобто виявлення ланцюжка «причина-наслідок», визначення позитивності впливу і ступеня впливу, виявлення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зв’язків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між факторами різних блоків;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побудова когнітивної карти ситуації;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складання рівнянь когнітивної моделі;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перевірка адекватності моделі, тобто співставлення отриманих результатів з характеристиками системи, котрі при тих же вихідних умовах були в минулому.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094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99132F-3753-4627-81FD-ECC8B6444B71}"/>
              </a:ext>
            </a:extLst>
          </p:cNvPr>
          <p:cNvSpPr txBox="1"/>
          <p:nvPr/>
        </p:nvSpPr>
        <p:spPr>
          <a:xfrm>
            <a:off x="1272618" y="765114"/>
            <a:ext cx="10143241" cy="4055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 етап. Моделювання.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 базується на сценарному підході. Сценарій – це сукупність тенденцій, котрі характеризують ситуацію в даний момент, бажані цілі розвитку, комплекс заходів, що впливають на розвиток ситуації, системи спостереження параметрів, котрі ілюструють поведінку процесів.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Сценарій може моделюватися по трьох основних напрямках: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Прогноз розвитку ситуації без будь-якої дії на процеси: ситуація розвивається сама по собі (еволюційний розвиток).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Прогноз розвитку ситуації за вибраним комплексом заходів-управлінь (пряма задача).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Синтез комплексу заходів для досягнення необхідних змін стану ситуації (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зворотня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задача).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927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FC986A-8258-4A44-B1DA-FCB75ED11812}"/>
              </a:ext>
            </a:extLst>
          </p:cNvPr>
          <p:cNvSpPr txBox="1"/>
          <p:nvPr/>
        </p:nvSpPr>
        <p:spPr>
          <a:xfrm>
            <a:off x="820132" y="952107"/>
            <a:ext cx="10096107" cy="5332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 також проводиться поетапно. Етапи традиційного когнітивного моделювання наступні.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Визначення початкових умов, тенденцій, що характеризують розвиток ситуації на даному етапі (необхідно для адекватності модельного сценарію реальної ситуації, що підсилює довіру до результатів моделювання).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Задання цільових бажаних напрямків (збільшення, зменшення) і сили (слабо, сильно) зміни тенденцій процесів у ситуації.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Вибір комплексу заходів (сукупності пов’язаних факторів), визначення їх можливої і бажаної сили та направленості дій (заходів, факторів) на ситуацію, силу та направленість котрих необхідно визначити.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Вибір спостережуваних факторів (індикаторів), які характеризують розвиток ситуації, здійснюється в залежності від цілей аналізу й бажання користувача.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стосується методів побудови когнітивних карт, то вони повинні відповідати вимогам зручності та конструктивності, не повинні вимагати від упорядника когнітивної карти попередньої специфікації концептів; мають бути тісно пов’язані з методами оцінок результатів аналізу так, щоб у процесі прийняття рішення когнітивна карта могла служити порадником і критиком.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818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C3D7609-8AE6-4BEE-B51D-24F8F505315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2169" y="348792"/>
            <a:ext cx="10982227" cy="5828171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Днем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народження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когнітивістики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вважається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 вересня 1956 р. – один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симпозіуму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Массачусетському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технологічному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інституті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витоків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когнітивної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науки стояли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двоє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чудових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дослідників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психолог Джордж А.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Міллер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(George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Armitage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Miller)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лінгвіст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Ноем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Хомський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Avram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NoamChomsky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Міллер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описав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того часу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Когнітивна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революція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історичної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точки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зору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У 1967 р Ульрик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Найссер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Ulric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Neisser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фахівець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експериментальної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когнітивної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філософії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використовував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заголовку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своєї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монографії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Когнітивна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когнітивного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тому,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когнітивних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моделей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раціональні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шляхи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ситуацією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метою переходу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вихідних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позитивних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когнітивного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приймати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раціональне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інтересах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суб’єктів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Перевагою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когнітивної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те,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вчить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бачити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всю картину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деталі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інтегрувати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логіку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9700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334E2F-9279-42B9-80FE-D5E7BB6CE0FC}"/>
              </a:ext>
            </a:extLst>
          </p:cNvPr>
          <p:cNvSpPr txBox="1"/>
          <p:nvPr/>
        </p:nvSpPr>
        <p:spPr>
          <a:xfrm>
            <a:off x="1772239" y="1563024"/>
            <a:ext cx="8672660" cy="29501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Когнітивний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принципово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елементами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систем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підтримки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прийняття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когнітивного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виявити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раціональні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шляхи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ситуацією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ціллю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переходу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негативних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вихідних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позитивних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попереджати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негативні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тобто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дивитися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погляду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майбутнього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ситуацію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 метою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підвищення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достовірності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когнітивного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багатьма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авторами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розробляється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нечітких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когнітивних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карт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систем.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40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EC0A85-E371-4369-812A-8F0EB0DBC40B}"/>
              </a:ext>
            </a:extLst>
          </p:cNvPr>
          <p:cNvSpPr txBox="1"/>
          <p:nvPr/>
        </p:nvSpPr>
        <p:spPr>
          <a:xfrm>
            <a:off x="1197204" y="765114"/>
            <a:ext cx="9954705" cy="4944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сукупність взаємопов’язаних частин, які утворюють єдине ціле та нову інтегративну якість.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Представники напряму: Л. фон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Берталанфі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О.Богданов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А.Уйомов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Е.Маркарян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О.Агошкова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Б.Ахлібінінський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Ю.Сурмін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М.Туленков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 поняття: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елемент – неподільна складова, яка пов’язана з іншими частинами системи та виконує покладені на неї;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функція – роль, яку виконує той чи інший елемент соціальної системи;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процес – послідовна зміна предметів і явищ, що відбувається закономірним порядком;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емерджентність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наявність в будь-якої системи особливих властивостей, не властивих її підсистемам, а також сумі елементів; неможливість зведення властивостей системи до суми властивостей її компонентів.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329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39E26A-B164-4A39-AB39-72A39B790002}"/>
              </a:ext>
            </a:extLst>
          </p:cNvPr>
          <p:cNvSpPr txBox="1"/>
          <p:nvPr/>
        </p:nvSpPr>
        <p:spPr>
          <a:xfrm>
            <a:off x="1263192" y="659876"/>
            <a:ext cx="9558780" cy="5970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Закрита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система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ізольована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зовнішнього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елементи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взаємодіють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тільки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один з одним, не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маючи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зовнішнім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середовищем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endParaRPr lang="ru-RU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endParaRPr lang="ru-RU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Відкрита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система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система, яка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взаємодіє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навколишнім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середовищем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будь-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аспекті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енергетичному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матеріальному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endParaRPr lang="ru-RU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об'єкта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дією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керованих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призводять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/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Декомпозиція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частина аналітичної процедури, метою якої є розподіл об’єкта на складові, кожна із яких в подальшому стає окремим об’єктом дослідження.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Ієрархія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1) розташування сукупності елементів в порядку від вищого до нижчого; 2) спосіб організації, за якого елементи системи розподілені по різних рівнях у відповідності до завданого критерію.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абстрактне або речовинне відображення об’єктів або процесів, що є адекватним досліджуваним об’єктам (процесам) по відношенню до певних заданих критеріїв.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125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818BE8-9F46-4BE9-ABCA-22A94B2E928E}"/>
              </a:ext>
            </a:extLst>
          </p:cNvPr>
          <p:cNvSpPr txBox="1"/>
          <p:nvPr/>
        </p:nvSpPr>
        <p:spPr>
          <a:xfrm>
            <a:off x="1168924" y="1121789"/>
            <a:ext cx="10416617" cy="4529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Формалізація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відображення змісту досліджуваних явищ (процесів) за допомогою формалізованої мови (символів).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Структуроване (формалізоване) завдання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завдання, у якому є заздалегідь відомими всі її елементи та зв’язки між ними.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Частково структуроване завдання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завдання, у якому в неповному обсязі встановлені елементи та взаємозв’язок між ними.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Неструктуроване (неформалізоване) завдання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завдання, якому є неможливим попереднє виділення елементів та встановлення взаємозв’язків між ними).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Транзитивність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властивість бінарних відносин, для яких є істинним твердження: якщо для будь-яких трьох елементів множини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a,b,c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виконання відношення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аRb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bRc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має наслідком виконання відношення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aRc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259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4D730E-62D6-4DCD-81FC-FC3FBFB5C74A}"/>
              </a:ext>
            </a:extLst>
          </p:cNvPr>
          <p:cNvSpPr txBox="1"/>
          <p:nvPr/>
        </p:nvSpPr>
        <p:spPr>
          <a:xfrm>
            <a:off x="772998" y="810703"/>
            <a:ext cx="10737130" cy="4055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Основними функціями систем є: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опис ситуації;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визначення цільових факторів;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визначення керуючих факторів;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визначення заходів впливу на ситуацію;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визначення функціональних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зв’язків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побудови когнітивної моделі у вигляді закономірностей у статистичній інформації щодо досліджуваної ситуації, представлення значень у вигляді нечіткої множини, якісних оцінок (експертне оцінювання), приписування значень зі шкали сили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зв’язків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законів функціонування;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визначення тенденцій розвитку ситуацій шляхом проведення імітаційного моделювання;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розробка стратегій та аналіз їх перспективності в контексті цілей моделювання.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687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955478-4691-4539-AEA3-C0E8B8FC6C4B}"/>
              </a:ext>
            </a:extLst>
          </p:cNvPr>
          <p:cNvSpPr txBox="1"/>
          <p:nvPr/>
        </p:nvSpPr>
        <p:spPr>
          <a:xfrm>
            <a:off x="886120" y="1260954"/>
            <a:ext cx="10397765" cy="31553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Практично всі системи так, чи інакше виконують однакові функції, однак об’єктивною причиною їх існування є невирішені проблеми: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вибору та ранжування (виділення базисних та другорядних) факторів на етапі побудови когнітивної карти;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визначення степені взаємовпливу факторів для приписування вагових коефіцієнтів елементам когнітивної моделі.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Побудова й аналіз когнітивних карт не може бути проведений відразу, він проходить поетапно. В залежності від застосованих когнітивних технологій існує різна послідовність і зміст етапів.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230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1E87F5-9D77-49B5-8B85-91E42A2A4DEB}"/>
              </a:ext>
            </a:extLst>
          </p:cNvPr>
          <p:cNvSpPr txBox="1"/>
          <p:nvPr/>
        </p:nvSpPr>
        <p:spPr>
          <a:xfrm>
            <a:off x="603315" y="254524"/>
            <a:ext cx="11227325" cy="58340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етап. Когнітивний аналіз складної ситуації (занурення в проблему, ідентифікація проблеми) складається з послідовності дій: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формулювання задачі та цілі дослідження, вивчення поточної ситуації чи процесу (наприклад, соціально-економічного) з позиції поставленої мети;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збір, систематизація, аналіз існуючої статистичної і якісної інформації з проблем (джерела інформації: статистичні звіти, документи, експерти, ЗМІ, власні джерела і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т.д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виділення основних характеристичних ознак досліджуваного процесу і виявлення взаємозв’язків між ними;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визначення дій основних об’єктивних законів (економічних, соціальних, політичних, екологічних) розвитку, що дозволяє виділити об’єктивні залежності і тенденції в процесах, що відбуваються в ситуаціях;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визначення властивих досліджуваній ситуації вимог, умов, обмежень;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виділення основних соціально-політичних суб’єктів, пов’язане з ситуацією, визначення їх суб’єктивних інтересів у розвитку даної ситуації, що дозволить визначити можливі зміни в об’єктивному розвитку ситуації, виділити фактори, на котрі реально можуть вплинути суб’єкти ситуації;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визначення шляхів, механізмів дій, реалізації економічних і політичних інтересів основних соціально-політичних суб’єктів, що дозволить в подальшому визначити стратегії поведінки й запобігання небажаних наслідків розвитку ситуації.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10734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</TotalTime>
  <Words>1551</Words>
  <Application>Microsoft Office PowerPoint</Application>
  <PresentationFormat>Широкоэкранный</PresentationFormat>
  <Paragraphs>84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Times New Roman</vt:lpstr>
      <vt:lpstr>Ретро</vt:lpstr>
      <vt:lpstr>КОГНІТИВНЕ КАРТУВАННЯ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КОГНІТИВНЕ КАРТУВАННЯ</dc:title>
  <dc:creator>user</dc:creator>
  <cp:lastModifiedBy>user</cp:lastModifiedBy>
  <cp:revision>2</cp:revision>
  <dcterms:created xsi:type="dcterms:W3CDTF">2022-10-06T04:36:27Z</dcterms:created>
  <dcterms:modified xsi:type="dcterms:W3CDTF">2022-11-14T11:28:28Z</dcterms:modified>
</cp:coreProperties>
</file>