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5" r:id="rId15"/>
    <p:sldId id="276" r:id="rId16"/>
    <p:sldId id="277" r:id="rId17"/>
    <p:sldId id="278" r:id="rId18"/>
    <p:sldId id="279" r:id="rId19"/>
    <p:sldId id="272" r:id="rId20"/>
    <p:sldId id="281" r:id="rId21"/>
    <p:sldId id="282" r:id="rId22"/>
    <p:sldId id="273" r:id="rId23"/>
    <p:sldId id="274" r:id="rId24"/>
    <p:sldId id="280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09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17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3317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51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81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36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9379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50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170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251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81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8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693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0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359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1490E85-61B6-4C55-886D-BE7A00401B84}" type="datetimeFigureOut">
              <a:rPr lang="ru-RU" smtClean="0"/>
              <a:pPr/>
              <a:t>07.09.2020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F32A634-0D78-41AA-A456-4619856DB8F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774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" y="2394352"/>
            <a:ext cx="6993228" cy="4580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111" y="2660419"/>
            <a:ext cx="2962141" cy="40484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2024" y="5492619"/>
            <a:ext cx="8689976" cy="1371599"/>
          </a:xfrm>
        </p:spPr>
        <p:txBody>
          <a:bodyPr>
            <a:noAutofit/>
          </a:bodyPr>
          <a:lstStyle/>
          <a:p>
            <a:pPr algn="r"/>
            <a:r>
              <a:rPr lang="uk-UA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Снігар </a:t>
            </a:r>
            <a:r>
              <a:rPr lang="uk-UA" sz="1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.П.</a:t>
            </a:r>
          </a:p>
          <a:p>
            <a:pPr algn="r"/>
            <a:r>
              <a:rPr lang="uk-UA" sz="1800" b="1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uk-UA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 фізичної реабілітації </a:t>
            </a:r>
          </a:p>
          <a:p>
            <a:pPr algn="r"/>
            <a:r>
              <a:rPr lang="en-US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uk-UA" sz="1800" b="1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 гр. 7.2276</a:t>
            </a:r>
            <a:endParaRPr lang="ru-RU" sz="1800" b="1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98490" y="0"/>
            <a:ext cx="1082145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err="1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Кінезотерапія</a:t>
            </a:r>
            <a:r>
              <a:rPr lang="ru-RU" sz="5400" b="1" cap="none" spc="5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і </a:t>
            </a:r>
            <a:r>
              <a:rPr lang="ru-RU" sz="5400" b="1" cap="none" spc="50" dirty="0" err="1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рекомендовані</a:t>
            </a:r>
            <a:r>
              <a:rPr lang="ru-RU" sz="5400" b="1" cap="none" spc="5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ru-RU" sz="5400" b="1" cap="none" spc="50" dirty="0" err="1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засоби</a:t>
            </a:r>
            <a:r>
              <a:rPr lang="ru-RU" sz="5400" b="1" cap="none" spc="5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ru-RU" sz="5400" b="1" cap="none" spc="50" dirty="0" err="1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фізичної</a:t>
            </a:r>
            <a:r>
              <a:rPr lang="ru-RU" sz="5400" b="1" cap="none" spc="5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</a:t>
            </a:r>
            <a:r>
              <a:rPr lang="ru-RU" sz="5400" b="1" cap="none" spc="50" dirty="0" err="1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культури</a:t>
            </a:r>
            <a:r>
              <a:rPr lang="ru-RU" sz="5400" b="1" cap="none" spc="50" dirty="0" smtClean="0">
                <a:ln w="9525" cmpd="sng">
                  <a:solidFill>
                    <a:schemeClr val="bg2">
                      <a:lumMod val="5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при ДЦП</a:t>
            </a:r>
            <a:endParaRPr lang="ru-RU" sz="5400" b="1" cap="none" spc="50" dirty="0">
              <a:ln w="9525" cmpd="sng">
                <a:solidFill>
                  <a:schemeClr val="bg2">
                    <a:lumMod val="50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8851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632" y="0"/>
            <a:ext cx="2262315" cy="42600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9582" y="0"/>
            <a:ext cx="6845300" cy="684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3839723"/>
            <a:ext cx="60917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здійснюються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мішків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піском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еластичними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бинтами до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стійки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гіпсовими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лангет, шинами,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ременями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головотримачі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корсети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фіксуючі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пристосування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036"/>
            <a:ext cx="3155037" cy="3756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720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39922" y="0"/>
            <a:ext cx="91139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займають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лікувальній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гімнастиці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підходом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дозуванням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433" y="1384995"/>
            <a:ext cx="5773313" cy="4329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8" y="2949971"/>
            <a:ext cx="5852955" cy="390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43" y="100424"/>
            <a:ext cx="2756079" cy="4134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2932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3010"/>
            <a:ext cx="6487577" cy="3739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60498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010" y="0"/>
            <a:ext cx="4920577" cy="4703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597239" y="246725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ДЦП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88891" y="9735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8028" y="769945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дихальні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07185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99" y="76272"/>
            <a:ext cx="5585137" cy="4188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7375" y="35481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з)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силові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швидкісно-силові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координацію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рівновагу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25296" y="4265125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імітаційні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гідрокінезотерапія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тренажерах.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2" y="2170699"/>
            <a:ext cx="6100323" cy="4574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490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8446" y="633092"/>
            <a:ext cx="8259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Фахівцями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МЦ CORTEX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підібрані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спеціально-коригуючі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ДЦП: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2" y="1770845"/>
            <a:ext cx="6553916" cy="4915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66" y="2379305"/>
            <a:ext cx="6060943" cy="4034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43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496" y="91971"/>
            <a:ext cx="85945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розтягування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м'язах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діапазону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вироблення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певну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ділянку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96" y="2338740"/>
            <a:ext cx="571500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496" y="1907834"/>
            <a:ext cx="6063334" cy="4542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7" y="1"/>
            <a:ext cx="4913288" cy="3273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194" y="1571223"/>
            <a:ext cx="7250806" cy="5312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2913440"/>
            <a:ext cx="643085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стану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тканини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нервів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взаємовпливу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зміцнення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провідних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антагоністичних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779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3903" y="152992"/>
            <a:ext cx="99982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усунення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спазмів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напруженості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судом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ходьбою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ходьбі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стимулювання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почуттів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через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чутливості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9761"/>
            <a:ext cx="6697728" cy="4458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993" y="3164413"/>
            <a:ext cx="5299388" cy="35165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97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879744"/>
            <a:ext cx="7783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підйом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похилій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площині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поступово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збільшується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навантаження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м'язової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82834"/>
            <a:ext cx="6606862" cy="4955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505" y="82834"/>
            <a:ext cx="4399363" cy="6612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746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69833"/>
            <a:ext cx="6928834" cy="486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5" y="0"/>
            <a:ext cx="621982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3189668" y="12427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89464" y="659405"/>
            <a:ext cx="5148204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 масажу: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масаж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очковий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мануальна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терапія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5873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00" y="3276585"/>
            <a:ext cx="4754987" cy="341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91048" y="308949"/>
            <a:ext cx="10351752" cy="1368183"/>
          </a:xfrm>
        </p:spPr>
        <p:txBody>
          <a:bodyPr>
            <a:noAutofit/>
          </a:bodyPr>
          <a:lstStyle/>
          <a:p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Дитячий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церебральний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параліч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(ДЦП) -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термін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поєднує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групу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непрогресуючих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головного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виникли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недорозвинення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пошкодження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структур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мозку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антенатальний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інтранатальньгй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постнатальний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характеризуються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руховими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розладами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порушеннями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4762500" cy="3543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854" y="2795424"/>
            <a:ext cx="3507145" cy="3896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936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5109" y="237014"/>
            <a:ext cx="8388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омплекс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ЛФК при ДЦП,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порушеної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52528" y="1524696"/>
            <a:ext cx="100626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лежить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підлозі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головою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руках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Праву руку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сторону.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сторону.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317" y="3127097"/>
            <a:ext cx="4611912" cy="35796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60" y="3556655"/>
            <a:ext cx="5600153" cy="3150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6126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668" y="91559"/>
            <a:ext cx="121533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руки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над головою.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Опустити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руки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Потім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м'ячем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відвести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сторону,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 - вперед.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Сидячи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стільці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ноги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випрямлені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Праву ногу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підняти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вгору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ногою і рукою.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3-5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5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І.п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Стоячи, руки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прямо перед собою.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Виконувати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ходьбу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витягнутими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 руками.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Роблячи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лівою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ногою, праву руку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зігнути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-о-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пліч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 ж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іншою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ногою і рукою.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5-8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9" y="2947685"/>
            <a:ext cx="8036417" cy="398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976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87" y="1456308"/>
            <a:ext cx="8115100" cy="54016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182859" y="185499"/>
            <a:ext cx="789297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Протипоказання</a:t>
            </a:r>
            <a:r>
              <a:rPr lang="ru-RU" sz="4800" b="1" cap="none" spc="0" dirty="0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4800" b="1" cap="none" spc="0" dirty="0" err="1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кінезотерапії</a:t>
            </a:r>
            <a:r>
              <a:rPr lang="ru-RU" sz="4800" b="1" cap="none" spc="0" dirty="0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ДЦП:</a:t>
            </a:r>
            <a:endParaRPr lang="ru-RU" sz="4800" b="1" cap="none" spc="0" dirty="0">
              <a:ln w="66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61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0153" y="1666569"/>
            <a:ext cx="515584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гострий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супутніх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понад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 °);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виражена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інтоксикація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важкий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стан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319" y="708339"/>
            <a:ext cx="7759255" cy="5425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04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37774" y="4687910"/>
            <a:ext cx="6516452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6600" b="1" cap="none" spc="0" dirty="0" smtClean="0">
                <a:ln w="12700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  <a:reflection blurRad="6350" stA="55000" endA="50" endPos="85000" dist="29997" dir="5400000" sy="-100000" algn="bl" rotWithShape="0"/>
                </a:effectLst>
              </a:rPr>
              <a:t>Дякую за увагу</a:t>
            </a:r>
            <a:endParaRPr lang="ru-RU" sz="6600" b="1" cap="none" spc="0" dirty="0">
              <a:ln w="12700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0988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5112768"/>
            <a:ext cx="10351752" cy="1368183"/>
          </a:xfrm>
        </p:spPr>
        <p:txBody>
          <a:bodyPr>
            <a:noAutofit/>
          </a:bodyPr>
          <a:lstStyle/>
          <a:p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Кінезіотерпія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різновид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оздоровчої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не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робить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витривалим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і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впливає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рухливість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суглобів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6184" y="444030"/>
            <a:ext cx="8838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із методів реабілітації при ДЦП – є </a:t>
            </a: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кінезотерапія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" y="1236372"/>
            <a:ext cx="6134155" cy="3741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66" y="1101811"/>
            <a:ext cx="5444984" cy="3876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905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5688" y="539513"/>
            <a:ext cx="468182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Задачі </a:t>
            </a:r>
            <a:r>
              <a:rPr lang="uk-UA" sz="5400" b="1" cap="none" spc="0" dirty="0" err="1" smtClean="0">
                <a:ln w="66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кінезотерапії</a:t>
            </a:r>
            <a:endParaRPr lang="ru-RU" sz="5400" b="1" cap="none" spc="0" dirty="0">
              <a:ln w="66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0321"/>
            <a:ext cx="6195882" cy="4127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515" y="1068946"/>
            <a:ext cx="7412760" cy="56860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520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98" y="-65137"/>
            <a:ext cx="6400063" cy="409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747609"/>
            <a:ext cx="10351752" cy="136818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рухливості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суглобах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гіпертонусу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стабілізація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опороспособности;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працездатності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організму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правильному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диханню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70" y="3694602"/>
            <a:ext cx="4882502" cy="3249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59" y="0"/>
            <a:ext cx="3890803" cy="5319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82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661" y="22100"/>
            <a:ext cx="61595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444" y="3750904"/>
            <a:ext cx="4752975" cy="2962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618821"/>
            <a:ext cx="10351752" cy="136818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ідновлення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рухової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активності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і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життєво-необхідним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прикладним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навичкам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тренування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рівноваги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поліпшення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координації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cap="none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cap="none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0"/>
            <a:ext cx="4801204" cy="3596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7764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825"/>
            <a:ext cx="4762500" cy="6353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557201" y="504825"/>
            <a:ext cx="77126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Засоби </a:t>
            </a:r>
            <a:r>
              <a:rPr lang="uk-UA" sz="5400" b="1" cap="none" spc="0" dirty="0" err="1" smtClean="0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кінезотерапії</a:t>
            </a:r>
            <a:r>
              <a:rPr lang="uk-UA" sz="5400" b="1" cap="none" spc="0" dirty="0" smtClean="0">
                <a:ln w="6600">
                  <a:solidFill>
                    <a:schemeClr val="tx2"/>
                  </a:solidFill>
                  <a:prstDash val="solid"/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2"/>
                  </a:outerShdw>
                  <a:reflection blurRad="6350" stA="60000" endA="900" endPos="60000" dist="29997" dir="5400000" sy="-100000" algn="bl" rotWithShape="0"/>
                </a:effectLst>
              </a:rPr>
              <a:t> при ДЦП </a:t>
            </a:r>
            <a:endParaRPr lang="ru-RU" sz="5400" b="1" cap="none" spc="0" dirty="0">
              <a:ln w="6600">
                <a:solidFill>
                  <a:schemeClr val="tx2"/>
                </a:solidFill>
                <a:prstDash val="solid"/>
              </a:ln>
              <a:solidFill>
                <a:schemeClr val="accent1"/>
              </a:solidFill>
              <a:effectLst>
                <a:outerShdw dist="38100" dir="2700000" algn="tl" rotWithShape="0">
                  <a:schemeClr val="accent2"/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61" y="2332071"/>
            <a:ext cx="6715527" cy="4348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1211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296" y="3268765"/>
            <a:ext cx="3927842" cy="3589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24497" y="4915215"/>
            <a:ext cx="9392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Лікування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нормальної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схеми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тіла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стереотипу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рухів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цією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фіксації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8259297" cy="464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574" y="107276"/>
            <a:ext cx="4610913" cy="307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196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649" y="3163639"/>
            <a:ext cx="5438585" cy="362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933"/>
            <a:ext cx="7758281" cy="5175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777543" y="0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укладок:</a:t>
            </a: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3107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"</a:t>
            </a:r>
            <a:r>
              <a:rPr lang="ru-RU" sz="2800" dirty="0" err="1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полегшують</a:t>
            </a:r>
            <a:r>
              <a:rPr lang="ru-RU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uk-UA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укладання в середньому </a:t>
            </a:r>
            <a:r>
              <a:rPr lang="uk-UA" sz="28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положенні</a:t>
            </a:r>
          </a:p>
          <a:p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</a:t>
            </a:r>
            <a:r>
              <a:rPr lang="ru-RU" sz="28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коригуючі</a:t>
            </a:r>
            <a:endParaRPr lang="ru-RU" sz="28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122519"/>
            <a:ext cx="9130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застосовуються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тонічних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833" y="99743"/>
            <a:ext cx="4523401" cy="2539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390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2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209</TotalTime>
  <Words>770</Words>
  <Application>Microsoft Office PowerPoint</Application>
  <PresentationFormat>Широкоэкранный</PresentationFormat>
  <Paragraphs>72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Пользователь</cp:lastModifiedBy>
  <cp:revision>21</cp:revision>
  <dcterms:created xsi:type="dcterms:W3CDTF">2016-11-01T12:11:06Z</dcterms:created>
  <dcterms:modified xsi:type="dcterms:W3CDTF">2020-09-07T15:19:58Z</dcterms:modified>
</cp:coreProperties>
</file>