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38C78-3546-471A-8FD9-B0131F22F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448734"/>
            <a:ext cx="7766936" cy="1824566"/>
          </a:xfrm>
        </p:spPr>
        <p:txBody>
          <a:bodyPr/>
          <a:lstStyle/>
          <a:p>
            <a:pPr algn="ctr"/>
            <a:r>
              <a:rPr lang="uk-UA" sz="2800" dirty="0"/>
              <a:t>Маркетингове планування на діловому ринку</a:t>
            </a:r>
            <a:br>
              <a:rPr lang="uk-UA" sz="2800" dirty="0"/>
            </a:br>
            <a:r>
              <a:rPr lang="uk-UA" sz="2800" dirty="0"/>
              <a:t>Лекція 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D125BF-F478-4763-A71E-D476EB9D8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880550"/>
            <a:ext cx="8801100" cy="1096899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0070C0"/>
                </a:solidFill>
              </a:rPr>
              <a:t>Сучасна система маркетингового планування ЕО</a:t>
            </a:r>
          </a:p>
        </p:txBody>
      </p:sp>
    </p:spTree>
    <p:extLst>
      <p:ext uri="{BB962C8B-B14F-4D97-AF65-F5344CB8AC3E}">
        <p14:creationId xmlns:p14="http://schemas.microsoft.com/office/powerpoint/2010/main" val="64161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B9768-3370-43AA-A356-0461CA2A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34" y="444500"/>
            <a:ext cx="8596668" cy="1320800"/>
          </a:xfrm>
        </p:spPr>
        <p:txBody>
          <a:bodyPr/>
          <a:lstStyle/>
          <a:p>
            <a:r>
              <a:rPr lang="uk-UA" dirty="0"/>
              <a:t>Питання: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1F616B-ED8E-438C-82B4-59FFD8C21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 Методологічні аспекти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2 Організація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3 Вертикальна диференціація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4 Горизонтальна диференціація і інтеграція маркетингового </a:t>
            </a:r>
          </a:p>
          <a:p>
            <a:pPr marL="0" indent="0">
              <a:buNone/>
            </a:pPr>
            <a:r>
              <a:rPr lang="uk-UA" dirty="0" err="1"/>
              <a:t>плануванн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370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738ED58-186E-4DB1-8923-9205C085C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1516" y="677434"/>
            <a:ext cx="6740784" cy="550313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8CAB6D-0EC7-4547-8469-B4C6F5BC479D}"/>
              </a:ext>
            </a:extLst>
          </p:cNvPr>
          <p:cNvSpPr txBox="1"/>
          <p:nvPr/>
        </p:nvSpPr>
        <p:spPr>
          <a:xfrm>
            <a:off x="1817558" y="1391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 Методи розроблення планів</a:t>
            </a:r>
          </a:p>
        </p:txBody>
      </p:sp>
    </p:spTree>
    <p:extLst>
      <p:ext uri="{BB962C8B-B14F-4D97-AF65-F5344CB8AC3E}">
        <p14:creationId xmlns:p14="http://schemas.microsoft.com/office/powerpoint/2010/main" val="212859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F80D452-9294-49FA-B9A1-E43FC7D97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84" y="99842"/>
            <a:ext cx="9334798" cy="508175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1DE2C0-508C-4553-9E69-8EC857412D8D}"/>
              </a:ext>
            </a:extLst>
          </p:cNvPr>
          <p:cNvSpPr txBox="1"/>
          <p:nvPr/>
        </p:nvSpPr>
        <p:spPr>
          <a:xfrm>
            <a:off x="2114550" y="56255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420134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9DC6B6-D5BC-469E-B61C-3AC32DD1A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261" y="1989137"/>
            <a:ext cx="8833939" cy="287972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3143CD-79DD-4A8E-9AFE-00FB0FC8FB82}"/>
              </a:ext>
            </a:extLst>
          </p:cNvPr>
          <p:cNvSpPr txBox="1"/>
          <p:nvPr/>
        </p:nvSpPr>
        <p:spPr>
          <a:xfrm>
            <a:off x="440780" y="979269"/>
            <a:ext cx="8978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2. Відмінності між стратегічним і оперативним плануванням</a:t>
            </a:r>
          </a:p>
        </p:txBody>
      </p:sp>
    </p:spTree>
    <p:extLst>
      <p:ext uri="{BB962C8B-B14F-4D97-AF65-F5344CB8AC3E}">
        <p14:creationId xmlns:p14="http://schemas.microsoft.com/office/powerpoint/2010/main" val="235885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FBE5EA9-845F-4419-8071-1AFF59474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327" y="788986"/>
            <a:ext cx="8728973" cy="587197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6C1144-284E-408B-B789-5E8E2C0FB1DA}"/>
              </a:ext>
            </a:extLst>
          </p:cNvPr>
          <p:cNvSpPr txBox="1"/>
          <p:nvPr/>
        </p:nvSpPr>
        <p:spPr>
          <a:xfrm>
            <a:off x="419100" y="304284"/>
            <a:ext cx="8864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Рівні інтеграції маркетингового 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val="211488076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67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Маркетингове планування на діловому ринку Лекція 3</vt:lpstr>
      <vt:lpstr>Питання: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 Лекція 2</dc:title>
  <dc:creator>Иванов</dc:creator>
  <cp:lastModifiedBy>Иванов</cp:lastModifiedBy>
  <cp:revision>2</cp:revision>
  <dcterms:created xsi:type="dcterms:W3CDTF">2022-10-04T06:46:34Z</dcterms:created>
  <dcterms:modified xsi:type="dcterms:W3CDTF">2022-10-24T12:06:12Z</dcterms:modified>
</cp:coreProperties>
</file>