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1"/>
  </p:sldMasterIdLst>
  <p:notesMasterIdLst>
    <p:notesMasterId r:id="rId18"/>
  </p:notesMasterIdLst>
  <p:sldIdLst>
    <p:sldId id="367" r:id="rId2"/>
    <p:sldId id="404" r:id="rId3"/>
    <p:sldId id="405" r:id="rId4"/>
    <p:sldId id="407" r:id="rId5"/>
    <p:sldId id="408" r:id="rId6"/>
    <p:sldId id="409" r:id="rId7"/>
    <p:sldId id="410" r:id="rId8"/>
    <p:sldId id="411" r:id="rId9"/>
    <p:sldId id="412" r:id="rId10"/>
    <p:sldId id="414" r:id="rId11"/>
    <p:sldId id="415" r:id="rId12"/>
    <p:sldId id="416" r:id="rId13"/>
    <p:sldId id="417" r:id="rId14"/>
    <p:sldId id="418" r:id="rId15"/>
    <p:sldId id="419" r:id="rId16"/>
    <p:sldId id="420" r:id="rId1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12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2.png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13C40-B4DA-4915-B978-6D6BDC1E9AE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20482AC-D994-41E7-A243-6C42426495A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індивідуальна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професіоналізація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691F4C4-C5AF-404C-80A5-E919370E7F4A}" type="parTrans" cxnId="{2E33C176-B465-400B-86C6-B9F1EC2CA4DC}">
      <dgm:prSet/>
      <dgm:spPr/>
      <dgm:t>
        <a:bodyPr/>
        <a:lstStyle/>
        <a:p>
          <a:endParaRPr lang="ru-RU"/>
        </a:p>
      </dgm:t>
    </dgm:pt>
    <dgm:pt modelId="{A0446694-AED3-4AC4-BD13-914B5F5C00AB}" type="sibTrans" cxnId="{2E33C176-B465-400B-86C6-B9F1EC2CA4DC}">
      <dgm:prSet/>
      <dgm:spPr/>
      <dgm:t>
        <a:bodyPr/>
        <a:lstStyle/>
        <a:p>
          <a:endParaRPr lang="ru-RU"/>
        </a:p>
      </dgm:t>
    </dgm:pt>
    <dgm:pt modelId="{48C22E44-7EC4-455E-B479-211B00C2B0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професійна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47CADB0-A876-48FB-BA75-C6E527713F77}" type="parTrans" cxnId="{E0E2DC4B-E34A-4618-8B59-892E1BFAB107}">
      <dgm:prSet/>
      <dgm:spPr/>
      <dgm:t>
        <a:bodyPr/>
        <a:lstStyle/>
        <a:p>
          <a:endParaRPr lang="ru-RU"/>
        </a:p>
      </dgm:t>
    </dgm:pt>
    <dgm:pt modelId="{C75A3566-E7AD-42DE-AFAD-04C2FC20F93A}" type="sibTrans" cxnId="{E0E2DC4B-E34A-4618-8B59-892E1BFAB107}">
      <dgm:prSet/>
      <dgm:spPr/>
      <dgm:t>
        <a:bodyPr/>
        <a:lstStyle/>
        <a:p>
          <a:endParaRPr lang="ru-RU"/>
        </a:p>
      </dgm:t>
    </dgm:pt>
    <dgm:pt modelId="{D858E472-49A5-49C5-9F37-373699E9D4B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професійним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досвідом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у конкретному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виді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кар'єрного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простору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901A979-9537-4D20-B2D7-E56A4455CA22}" type="sibTrans" cxnId="{7687A01D-3C53-4800-9EAE-FA0B35C9E9B8}">
      <dgm:prSet/>
      <dgm:spPr/>
      <dgm:t>
        <a:bodyPr/>
        <a:lstStyle/>
        <a:p>
          <a:endParaRPr lang="ru-RU"/>
        </a:p>
      </dgm:t>
    </dgm:pt>
    <dgm:pt modelId="{39231E96-C858-4D5F-8A35-E9645239CCF2}" type="parTrans" cxnId="{7687A01D-3C53-4800-9EAE-FA0B35C9E9B8}">
      <dgm:prSet/>
      <dgm:spPr/>
      <dgm:t>
        <a:bodyPr/>
        <a:lstStyle/>
        <a:p>
          <a:endParaRPr lang="ru-RU"/>
        </a:p>
      </dgm:t>
    </dgm:pt>
    <dgm:pt modelId="{58B5723E-483F-40A3-9F38-619A629F697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посадова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4882033-842A-46CF-AD1B-56915381A357}" type="parTrans" cxnId="{6B4C0976-79EE-45DF-ADB6-3F5875B90905}">
      <dgm:prSet/>
      <dgm:spPr/>
      <dgm:t>
        <a:bodyPr/>
        <a:lstStyle/>
        <a:p>
          <a:endParaRPr lang="ru-RU"/>
        </a:p>
      </dgm:t>
    </dgm:pt>
    <dgm:pt modelId="{6CBAE666-B887-48EF-960A-206274330C3E}" type="sibTrans" cxnId="{6B4C0976-79EE-45DF-ADB6-3F5875B90905}">
      <dgm:prSet/>
      <dgm:spPr/>
      <dgm:t>
        <a:bodyPr/>
        <a:lstStyle/>
        <a:p>
          <a:endParaRPr lang="ru-RU"/>
        </a:p>
      </dgm:t>
    </dgm:pt>
    <dgm:pt modelId="{4B64193A-925A-4D62-8957-48614078125B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професійна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спеціалізація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авторитет в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одній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професійній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створює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передумови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посадової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кар'єри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01E7381-9F1B-4800-85F6-56F8C9A25EA3}" type="parTrans" cxnId="{E358F5E0-8C59-4F1E-BAF7-559E60176EE7}">
      <dgm:prSet/>
      <dgm:spPr/>
      <dgm:t>
        <a:bodyPr/>
        <a:lstStyle/>
        <a:p>
          <a:endParaRPr lang="ru-RU"/>
        </a:p>
      </dgm:t>
    </dgm:pt>
    <dgm:pt modelId="{70F6DB91-6171-4A0E-B920-762978F1F155}" type="sibTrans" cxnId="{E358F5E0-8C59-4F1E-BAF7-559E60176EE7}">
      <dgm:prSet/>
      <dgm:spPr/>
      <dgm:t>
        <a:bodyPr/>
        <a:lstStyle/>
        <a:p>
          <a:endParaRPr lang="ru-RU"/>
        </a:p>
      </dgm:t>
    </dgm:pt>
    <dgm:pt modelId="{288C3A8A-273C-4ABD-B01B-5E49F34CD27B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зміна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посадового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статусу,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посадового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авторитету в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своєрідна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траєкторія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як по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вертикалі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так і по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горизонталі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посадової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структури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8BD4616-F5E5-4C1B-B2D9-11E37DED8DD5}" type="parTrans" cxnId="{3FFF9E72-0D4C-49FE-9942-32C816E301CB}">
      <dgm:prSet/>
      <dgm:spPr/>
      <dgm:t>
        <a:bodyPr/>
        <a:lstStyle/>
        <a:p>
          <a:endParaRPr lang="ru-RU"/>
        </a:p>
      </dgm:t>
    </dgm:pt>
    <dgm:pt modelId="{B18D8304-76B9-47C8-B3E3-D99E035C56F5}" type="sibTrans" cxnId="{3FFF9E72-0D4C-49FE-9942-32C816E301CB}">
      <dgm:prSet/>
      <dgm:spPr/>
      <dgm:t>
        <a:bodyPr/>
        <a:lstStyle/>
        <a:p>
          <a:endParaRPr lang="ru-RU"/>
        </a:p>
      </dgm:t>
    </dgm:pt>
    <dgm:pt modelId="{B94C0C44-B1FF-48AF-9D3B-4E4EEC6B3523}" type="pres">
      <dgm:prSet presAssocID="{E3313C40-B4DA-4915-B978-6D6BDC1E9A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DF63B-F9C5-4C24-9F3F-F3947AB39BE6}" type="pres">
      <dgm:prSet presAssocID="{520482AC-D994-41E7-A243-6C42426495A2}" presName="root1" presStyleCnt="0"/>
      <dgm:spPr/>
      <dgm:t>
        <a:bodyPr/>
        <a:lstStyle/>
        <a:p>
          <a:endParaRPr lang="ru-RU"/>
        </a:p>
      </dgm:t>
    </dgm:pt>
    <dgm:pt modelId="{4A8A835F-DAA4-47D8-A29C-DD5CDE250FC6}" type="pres">
      <dgm:prSet presAssocID="{520482AC-D994-41E7-A243-6C42426495A2}" presName="LevelOneTextNode" presStyleLbl="node0" presStyleIdx="0" presStyleCnt="1" custScaleX="59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775C76-5DB8-4616-AE04-380C658A2F07}" type="pres">
      <dgm:prSet presAssocID="{520482AC-D994-41E7-A243-6C42426495A2}" presName="level2hierChild" presStyleCnt="0"/>
      <dgm:spPr/>
      <dgm:t>
        <a:bodyPr/>
        <a:lstStyle/>
        <a:p>
          <a:endParaRPr lang="ru-RU"/>
        </a:p>
      </dgm:t>
    </dgm:pt>
    <dgm:pt modelId="{E2E6573E-2FCE-4072-87EC-F90DBE0AD67F}" type="pres">
      <dgm:prSet presAssocID="{39231E96-C858-4D5F-8A35-E9645239CCF2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CAF07A9C-463D-4D93-8242-7B81C0654BCA}" type="pres">
      <dgm:prSet presAssocID="{39231E96-C858-4D5F-8A35-E9645239CCF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96416B3A-5EA7-46A3-B576-DD856C4AE4F8}" type="pres">
      <dgm:prSet presAssocID="{D858E472-49A5-49C5-9F37-373699E9D4B9}" presName="root2" presStyleCnt="0"/>
      <dgm:spPr/>
      <dgm:t>
        <a:bodyPr/>
        <a:lstStyle/>
        <a:p>
          <a:endParaRPr lang="ru-RU"/>
        </a:p>
      </dgm:t>
    </dgm:pt>
    <dgm:pt modelId="{7C1D4818-28EF-4288-90CB-39B47E60D302}" type="pres">
      <dgm:prSet presAssocID="{D858E472-49A5-49C5-9F37-373699E9D4B9}" presName="LevelTwoTextNode" presStyleLbl="node2" presStyleIdx="0" presStyleCnt="1" custScaleX="69476" custScaleY="272597" custLinFactNeighborX="-9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94428-A179-4DBF-82D2-15199B75C60B}" type="pres">
      <dgm:prSet presAssocID="{D858E472-49A5-49C5-9F37-373699E9D4B9}" presName="level3hierChild" presStyleCnt="0"/>
      <dgm:spPr/>
      <dgm:t>
        <a:bodyPr/>
        <a:lstStyle/>
        <a:p>
          <a:endParaRPr lang="ru-RU"/>
        </a:p>
      </dgm:t>
    </dgm:pt>
    <dgm:pt modelId="{704DE76D-2B3E-48E5-AC01-6C7DAB45143B}" type="pres">
      <dgm:prSet presAssocID="{547CADB0-A876-48FB-BA75-C6E527713F77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810285CC-6DBC-42B6-AB0E-93B31D22F900}" type="pres">
      <dgm:prSet presAssocID="{547CADB0-A876-48FB-BA75-C6E527713F77}" presName="connTx" presStyleLbl="parChTrans1D3" presStyleIdx="0" presStyleCnt="2"/>
      <dgm:spPr/>
      <dgm:t>
        <a:bodyPr/>
        <a:lstStyle/>
        <a:p>
          <a:endParaRPr lang="ru-RU"/>
        </a:p>
      </dgm:t>
    </dgm:pt>
    <dgm:pt modelId="{BCE2333B-0251-4976-80EF-C4B4CBCBBB18}" type="pres">
      <dgm:prSet presAssocID="{48C22E44-7EC4-455E-B479-211B00C2B07F}" presName="root2" presStyleCnt="0"/>
      <dgm:spPr/>
      <dgm:t>
        <a:bodyPr/>
        <a:lstStyle/>
        <a:p>
          <a:endParaRPr lang="ru-RU"/>
        </a:p>
      </dgm:t>
    </dgm:pt>
    <dgm:pt modelId="{E36E465A-ED86-43EB-88FB-586AF02CB06C}" type="pres">
      <dgm:prSet presAssocID="{48C22E44-7EC4-455E-B479-211B00C2B07F}" presName="LevelTwoTextNode" presStyleLbl="node3" presStyleIdx="0" presStyleCnt="2" custScaleX="50900" custLinFactNeighborX="-7713" custLinFactNeighborY="-49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93504-3F1A-4C6C-978C-9DFF606000E3}" type="pres">
      <dgm:prSet presAssocID="{48C22E44-7EC4-455E-B479-211B00C2B07F}" presName="level3hierChild" presStyleCnt="0"/>
      <dgm:spPr/>
      <dgm:t>
        <a:bodyPr/>
        <a:lstStyle/>
        <a:p>
          <a:endParaRPr lang="ru-RU"/>
        </a:p>
      </dgm:t>
    </dgm:pt>
    <dgm:pt modelId="{AD41BFDE-D713-400E-9C34-8E1F516CD6C2}" type="pres">
      <dgm:prSet presAssocID="{201E7381-9F1B-4800-85F6-56F8C9A25EA3}" presName="conn2-1" presStyleLbl="parChTrans1D4" presStyleIdx="0" presStyleCnt="2"/>
      <dgm:spPr/>
      <dgm:t>
        <a:bodyPr/>
        <a:lstStyle/>
        <a:p>
          <a:endParaRPr lang="ru-RU"/>
        </a:p>
      </dgm:t>
    </dgm:pt>
    <dgm:pt modelId="{B27863B5-C671-4CCE-B9C9-11B90BD20811}" type="pres">
      <dgm:prSet presAssocID="{201E7381-9F1B-4800-85F6-56F8C9A25EA3}" presName="connTx" presStyleLbl="parChTrans1D4" presStyleIdx="0" presStyleCnt="2"/>
      <dgm:spPr/>
      <dgm:t>
        <a:bodyPr/>
        <a:lstStyle/>
        <a:p>
          <a:endParaRPr lang="ru-RU"/>
        </a:p>
      </dgm:t>
    </dgm:pt>
    <dgm:pt modelId="{C49175FC-9FDC-46EA-9A3C-69F312F7A2B6}" type="pres">
      <dgm:prSet presAssocID="{4B64193A-925A-4D62-8957-48614078125B}" presName="root2" presStyleCnt="0"/>
      <dgm:spPr/>
      <dgm:t>
        <a:bodyPr/>
        <a:lstStyle/>
        <a:p>
          <a:endParaRPr lang="ru-RU"/>
        </a:p>
      </dgm:t>
    </dgm:pt>
    <dgm:pt modelId="{8DE1B7CA-0AD7-49CB-A661-0D7C3D78FC1F}" type="pres">
      <dgm:prSet presAssocID="{4B64193A-925A-4D62-8957-48614078125B}" presName="LevelTwoTextNode" presStyleLbl="node4" presStyleIdx="0" presStyleCnt="2" custScaleY="217040" custLinFactNeighborX="-7679" custLinFactNeighborY="-53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7EB9A-DA05-411A-BF21-87C617A20440}" type="pres">
      <dgm:prSet presAssocID="{4B64193A-925A-4D62-8957-48614078125B}" presName="level3hierChild" presStyleCnt="0"/>
      <dgm:spPr/>
      <dgm:t>
        <a:bodyPr/>
        <a:lstStyle/>
        <a:p>
          <a:endParaRPr lang="ru-RU"/>
        </a:p>
      </dgm:t>
    </dgm:pt>
    <dgm:pt modelId="{7BA5E1F2-B606-48ED-9AAC-A2F5FB439A14}" type="pres">
      <dgm:prSet presAssocID="{84882033-842A-46CF-AD1B-56915381A35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65B82D67-B4F4-409C-9254-35475E326D50}" type="pres">
      <dgm:prSet presAssocID="{84882033-842A-46CF-AD1B-56915381A35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F2B330DB-DB75-4365-8390-10A02DFB2501}" type="pres">
      <dgm:prSet presAssocID="{58B5723E-483F-40A3-9F38-619A629F697C}" presName="root2" presStyleCnt="0"/>
      <dgm:spPr/>
      <dgm:t>
        <a:bodyPr/>
        <a:lstStyle/>
        <a:p>
          <a:endParaRPr lang="ru-RU"/>
        </a:p>
      </dgm:t>
    </dgm:pt>
    <dgm:pt modelId="{E83B474D-547A-4C97-918A-9C1BC6466EE1}" type="pres">
      <dgm:prSet presAssocID="{58B5723E-483F-40A3-9F38-619A629F697C}" presName="LevelTwoTextNode" presStyleLbl="node3" presStyleIdx="1" presStyleCnt="2" custScaleX="50900" custLinFactNeighborX="-6984" custLinFactNeighborY="42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70CD3A-BC5C-4402-A52D-63109FD339B8}" type="pres">
      <dgm:prSet presAssocID="{58B5723E-483F-40A3-9F38-619A629F697C}" presName="level3hierChild" presStyleCnt="0"/>
      <dgm:spPr/>
      <dgm:t>
        <a:bodyPr/>
        <a:lstStyle/>
        <a:p>
          <a:endParaRPr lang="ru-RU"/>
        </a:p>
      </dgm:t>
    </dgm:pt>
    <dgm:pt modelId="{39770D96-0D61-46E6-9EA0-C57102623E67}" type="pres">
      <dgm:prSet presAssocID="{78BD4616-F5E5-4C1B-B2D9-11E37DED8DD5}" presName="conn2-1" presStyleLbl="parChTrans1D4" presStyleIdx="1" presStyleCnt="2"/>
      <dgm:spPr/>
      <dgm:t>
        <a:bodyPr/>
        <a:lstStyle/>
        <a:p>
          <a:endParaRPr lang="ru-RU"/>
        </a:p>
      </dgm:t>
    </dgm:pt>
    <dgm:pt modelId="{76F3F0BB-9572-454E-B211-A1B5E452A480}" type="pres">
      <dgm:prSet presAssocID="{78BD4616-F5E5-4C1B-B2D9-11E37DED8DD5}" presName="connTx" presStyleLbl="parChTrans1D4" presStyleIdx="1" presStyleCnt="2"/>
      <dgm:spPr/>
      <dgm:t>
        <a:bodyPr/>
        <a:lstStyle/>
        <a:p>
          <a:endParaRPr lang="ru-RU"/>
        </a:p>
      </dgm:t>
    </dgm:pt>
    <dgm:pt modelId="{43B8D6BB-A7BB-457F-8B28-9776DDA34920}" type="pres">
      <dgm:prSet presAssocID="{288C3A8A-273C-4ABD-B01B-5E49F34CD27B}" presName="root2" presStyleCnt="0"/>
      <dgm:spPr/>
      <dgm:t>
        <a:bodyPr/>
        <a:lstStyle/>
        <a:p>
          <a:endParaRPr lang="ru-RU"/>
        </a:p>
      </dgm:t>
    </dgm:pt>
    <dgm:pt modelId="{4555A3CC-A88B-49CD-935E-92BDD59B473F}" type="pres">
      <dgm:prSet presAssocID="{288C3A8A-273C-4ABD-B01B-5E49F34CD27B}" presName="LevelTwoTextNode" presStyleLbl="node4" presStyleIdx="1" presStyleCnt="2" custScaleY="252497" custLinFactNeighborX="-2969" custLinFactNeighborY="27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4EA3A-9918-4B46-AEDF-967A4E56CBDB}" type="pres">
      <dgm:prSet presAssocID="{288C3A8A-273C-4ABD-B01B-5E49F34CD27B}" presName="level3hierChild" presStyleCnt="0"/>
      <dgm:spPr/>
      <dgm:t>
        <a:bodyPr/>
        <a:lstStyle/>
        <a:p>
          <a:endParaRPr lang="ru-RU"/>
        </a:p>
      </dgm:t>
    </dgm:pt>
  </dgm:ptLst>
  <dgm:cxnLst>
    <dgm:cxn modelId="{2E387D6A-AC5D-454E-B500-AACDEBB3711D}" type="presOf" srcId="{58B5723E-483F-40A3-9F38-619A629F697C}" destId="{E83B474D-547A-4C97-918A-9C1BC6466EE1}" srcOrd="0" destOrd="0" presId="urn:microsoft.com/office/officeart/2008/layout/HorizontalMultiLevelHierarchy"/>
    <dgm:cxn modelId="{780E5EE5-523E-449C-BBDA-693FA53A2AF5}" type="presOf" srcId="{84882033-842A-46CF-AD1B-56915381A357}" destId="{65B82D67-B4F4-409C-9254-35475E326D50}" srcOrd="1" destOrd="0" presId="urn:microsoft.com/office/officeart/2008/layout/HorizontalMultiLevelHierarchy"/>
    <dgm:cxn modelId="{CDC46D37-C286-4865-A721-61EE528E686E}" type="presOf" srcId="{288C3A8A-273C-4ABD-B01B-5E49F34CD27B}" destId="{4555A3CC-A88B-49CD-935E-92BDD59B473F}" srcOrd="0" destOrd="0" presId="urn:microsoft.com/office/officeart/2008/layout/HorizontalMultiLevelHierarchy"/>
    <dgm:cxn modelId="{05766987-6DD0-4A10-B74B-CB202A05E54E}" type="presOf" srcId="{48C22E44-7EC4-455E-B479-211B00C2B07F}" destId="{E36E465A-ED86-43EB-88FB-586AF02CB06C}" srcOrd="0" destOrd="0" presId="urn:microsoft.com/office/officeart/2008/layout/HorizontalMultiLevelHierarchy"/>
    <dgm:cxn modelId="{7D3057FF-6992-494C-B20F-ABEF1A56D964}" type="presOf" srcId="{39231E96-C858-4D5F-8A35-E9645239CCF2}" destId="{CAF07A9C-463D-4D93-8242-7B81C0654BCA}" srcOrd="1" destOrd="0" presId="urn:microsoft.com/office/officeart/2008/layout/HorizontalMultiLevelHierarchy"/>
    <dgm:cxn modelId="{ADB53960-EB62-4A83-B44F-F07E2666B0B7}" type="presOf" srcId="{520482AC-D994-41E7-A243-6C42426495A2}" destId="{4A8A835F-DAA4-47D8-A29C-DD5CDE250FC6}" srcOrd="0" destOrd="0" presId="urn:microsoft.com/office/officeart/2008/layout/HorizontalMultiLevelHierarchy"/>
    <dgm:cxn modelId="{FC76ABD8-12B3-4EA2-8797-41817D8BEC7F}" type="presOf" srcId="{78BD4616-F5E5-4C1B-B2D9-11E37DED8DD5}" destId="{39770D96-0D61-46E6-9EA0-C57102623E67}" srcOrd="0" destOrd="0" presId="urn:microsoft.com/office/officeart/2008/layout/HorizontalMultiLevelHierarchy"/>
    <dgm:cxn modelId="{3164CF71-5F6D-4953-B8C8-59B63E01FF1F}" type="presOf" srcId="{D858E472-49A5-49C5-9F37-373699E9D4B9}" destId="{7C1D4818-28EF-4288-90CB-39B47E60D302}" srcOrd="0" destOrd="0" presId="urn:microsoft.com/office/officeart/2008/layout/HorizontalMultiLevelHierarchy"/>
    <dgm:cxn modelId="{3FFF9E72-0D4C-49FE-9942-32C816E301CB}" srcId="{58B5723E-483F-40A3-9F38-619A629F697C}" destId="{288C3A8A-273C-4ABD-B01B-5E49F34CD27B}" srcOrd="0" destOrd="0" parTransId="{78BD4616-F5E5-4C1B-B2D9-11E37DED8DD5}" sibTransId="{B18D8304-76B9-47C8-B3E3-D99E035C56F5}"/>
    <dgm:cxn modelId="{CF986390-BFDA-46C9-BB7D-01E600BC8B0D}" type="presOf" srcId="{E3313C40-B4DA-4915-B978-6D6BDC1E9AE2}" destId="{B94C0C44-B1FF-48AF-9D3B-4E4EEC6B3523}" srcOrd="0" destOrd="0" presId="urn:microsoft.com/office/officeart/2008/layout/HorizontalMultiLevelHierarchy"/>
    <dgm:cxn modelId="{8ACA9292-8BDC-47B1-815D-34ECE7B95F05}" type="presOf" srcId="{4B64193A-925A-4D62-8957-48614078125B}" destId="{8DE1B7CA-0AD7-49CB-A661-0D7C3D78FC1F}" srcOrd="0" destOrd="0" presId="urn:microsoft.com/office/officeart/2008/layout/HorizontalMultiLevelHierarchy"/>
    <dgm:cxn modelId="{6B0FBCDF-9E58-4F71-A762-209C6A44C74E}" type="presOf" srcId="{78BD4616-F5E5-4C1B-B2D9-11E37DED8DD5}" destId="{76F3F0BB-9572-454E-B211-A1B5E452A480}" srcOrd="1" destOrd="0" presId="urn:microsoft.com/office/officeart/2008/layout/HorizontalMultiLevelHierarchy"/>
    <dgm:cxn modelId="{A5D6635E-3E17-46C5-A026-54F2911EF063}" type="presOf" srcId="{84882033-842A-46CF-AD1B-56915381A357}" destId="{7BA5E1F2-B606-48ED-9AAC-A2F5FB439A14}" srcOrd="0" destOrd="0" presId="urn:microsoft.com/office/officeart/2008/layout/HorizontalMultiLevelHierarchy"/>
    <dgm:cxn modelId="{E358F5E0-8C59-4F1E-BAF7-559E60176EE7}" srcId="{48C22E44-7EC4-455E-B479-211B00C2B07F}" destId="{4B64193A-925A-4D62-8957-48614078125B}" srcOrd="0" destOrd="0" parTransId="{201E7381-9F1B-4800-85F6-56F8C9A25EA3}" sibTransId="{70F6DB91-6171-4A0E-B920-762978F1F155}"/>
    <dgm:cxn modelId="{83E13FCB-8697-4AC4-9AFA-20D828FA0EE8}" type="presOf" srcId="{39231E96-C858-4D5F-8A35-E9645239CCF2}" destId="{E2E6573E-2FCE-4072-87EC-F90DBE0AD67F}" srcOrd="0" destOrd="0" presId="urn:microsoft.com/office/officeart/2008/layout/HorizontalMultiLevelHierarchy"/>
    <dgm:cxn modelId="{9FB4FA16-4233-4314-A601-8049EC88B911}" type="presOf" srcId="{547CADB0-A876-48FB-BA75-C6E527713F77}" destId="{704DE76D-2B3E-48E5-AC01-6C7DAB45143B}" srcOrd="0" destOrd="0" presId="urn:microsoft.com/office/officeart/2008/layout/HorizontalMultiLevelHierarchy"/>
    <dgm:cxn modelId="{CBD7B766-2B67-420E-A97E-A8F5962C726E}" type="presOf" srcId="{547CADB0-A876-48FB-BA75-C6E527713F77}" destId="{810285CC-6DBC-42B6-AB0E-93B31D22F900}" srcOrd="1" destOrd="0" presId="urn:microsoft.com/office/officeart/2008/layout/HorizontalMultiLevelHierarchy"/>
    <dgm:cxn modelId="{4F8299E9-58F1-4359-BA53-EEE1E784F1DE}" type="presOf" srcId="{201E7381-9F1B-4800-85F6-56F8C9A25EA3}" destId="{AD41BFDE-D713-400E-9C34-8E1F516CD6C2}" srcOrd="0" destOrd="0" presId="urn:microsoft.com/office/officeart/2008/layout/HorizontalMultiLevelHierarchy"/>
    <dgm:cxn modelId="{2E33C176-B465-400B-86C6-B9F1EC2CA4DC}" srcId="{E3313C40-B4DA-4915-B978-6D6BDC1E9AE2}" destId="{520482AC-D994-41E7-A243-6C42426495A2}" srcOrd="0" destOrd="0" parTransId="{9691F4C4-C5AF-404C-80A5-E919370E7F4A}" sibTransId="{A0446694-AED3-4AC4-BD13-914B5F5C00AB}"/>
    <dgm:cxn modelId="{8D0E254A-6F82-4BAD-A312-74F6363E4F7F}" type="presOf" srcId="{201E7381-9F1B-4800-85F6-56F8C9A25EA3}" destId="{B27863B5-C671-4CCE-B9C9-11B90BD20811}" srcOrd="1" destOrd="0" presId="urn:microsoft.com/office/officeart/2008/layout/HorizontalMultiLevelHierarchy"/>
    <dgm:cxn modelId="{7687A01D-3C53-4800-9EAE-FA0B35C9E9B8}" srcId="{520482AC-D994-41E7-A243-6C42426495A2}" destId="{D858E472-49A5-49C5-9F37-373699E9D4B9}" srcOrd="0" destOrd="0" parTransId="{39231E96-C858-4D5F-8A35-E9645239CCF2}" sibTransId="{7901A979-9537-4D20-B2D7-E56A4455CA22}"/>
    <dgm:cxn modelId="{E0E2DC4B-E34A-4618-8B59-892E1BFAB107}" srcId="{D858E472-49A5-49C5-9F37-373699E9D4B9}" destId="{48C22E44-7EC4-455E-B479-211B00C2B07F}" srcOrd="0" destOrd="0" parTransId="{547CADB0-A876-48FB-BA75-C6E527713F77}" sibTransId="{C75A3566-E7AD-42DE-AFAD-04C2FC20F93A}"/>
    <dgm:cxn modelId="{6B4C0976-79EE-45DF-ADB6-3F5875B90905}" srcId="{D858E472-49A5-49C5-9F37-373699E9D4B9}" destId="{58B5723E-483F-40A3-9F38-619A629F697C}" srcOrd="1" destOrd="0" parTransId="{84882033-842A-46CF-AD1B-56915381A357}" sibTransId="{6CBAE666-B887-48EF-960A-206274330C3E}"/>
    <dgm:cxn modelId="{10272505-6150-4834-8A37-BF039885A082}" type="presParOf" srcId="{B94C0C44-B1FF-48AF-9D3B-4E4EEC6B3523}" destId="{CECDF63B-F9C5-4C24-9F3F-F3947AB39BE6}" srcOrd="0" destOrd="0" presId="urn:microsoft.com/office/officeart/2008/layout/HorizontalMultiLevelHierarchy"/>
    <dgm:cxn modelId="{008FFF1B-4A69-4092-AFC6-070FC6BDF74C}" type="presParOf" srcId="{CECDF63B-F9C5-4C24-9F3F-F3947AB39BE6}" destId="{4A8A835F-DAA4-47D8-A29C-DD5CDE250FC6}" srcOrd="0" destOrd="0" presId="urn:microsoft.com/office/officeart/2008/layout/HorizontalMultiLevelHierarchy"/>
    <dgm:cxn modelId="{ABAC0C42-E904-4906-BC87-D9C6126312FF}" type="presParOf" srcId="{CECDF63B-F9C5-4C24-9F3F-F3947AB39BE6}" destId="{5B775C76-5DB8-4616-AE04-380C658A2F07}" srcOrd="1" destOrd="0" presId="urn:microsoft.com/office/officeart/2008/layout/HorizontalMultiLevelHierarchy"/>
    <dgm:cxn modelId="{AA8EC455-4995-4B59-869B-1F0163414412}" type="presParOf" srcId="{5B775C76-5DB8-4616-AE04-380C658A2F07}" destId="{E2E6573E-2FCE-4072-87EC-F90DBE0AD67F}" srcOrd="0" destOrd="0" presId="urn:microsoft.com/office/officeart/2008/layout/HorizontalMultiLevelHierarchy"/>
    <dgm:cxn modelId="{FD1D533F-A10A-46B0-AC90-5BF69C228BE0}" type="presParOf" srcId="{E2E6573E-2FCE-4072-87EC-F90DBE0AD67F}" destId="{CAF07A9C-463D-4D93-8242-7B81C0654BCA}" srcOrd="0" destOrd="0" presId="urn:microsoft.com/office/officeart/2008/layout/HorizontalMultiLevelHierarchy"/>
    <dgm:cxn modelId="{1F87FB88-D856-425E-925C-67077FE00C01}" type="presParOf" srcId="{5B775C76-5DB8-4616-AE04-380C658A2F07}" destId="{96416B3A-5EA7-46A3-B576-DD856C4AE4F8}" srcOrd="1" destOrd="0" presId="urn:microsoft.com/office/officeart/2008/layout/HorizontalMultiLevelHierarchy"/>
    <dgm:cxn modelId="{1D95DF11-0149-4035-8DEA-F4FA572F1E7E}" type="presParOf" srcId="{96416B3A-5EA7-46A3-B576-DD856C4AE4F8}" destId="{7C1D4818-28EF-4288-90CB-39B47E60D302}" srcOrd="0" destOrd="0" presId="urn:microsoft.com/office/officeart/2008/layout/HorizontalMultiLevelHierarchy"/>
    <dgm:cxn modelId="{C6104464-7853-494C-A093-62D99B2E2013}" type="presParOf" srcId="{96416B3A-5EA7-46A3-B576-DD856C4AE4F8}" destId="{74D94428-A179-4DBF-82D2-15199B75C60B}" srcOrd="1" destOrd="0" presId="urn:microsoft.com/office/officeart/2008/layout/HorizontalMultiLevelHierarchy"/>
    <dgm:cxn modelId="{9E5021C7-8B3D-422B-9722-69D3B2BA4538}" type="presParOf" srcId="{74D94428-A179-4DBF-82D2-15199B75C60B}" destId="{704DE76D-2B3E-48E5-AC01-6C7DAB45143B}" srcOrd="0" destOrd="0" presId="urn:microsoft.com/office/officeart/2008/layout/HorizontalMultiLevelHierarchy"/>
    <dgm:cxn modelId="{E77E73D9-47B8-4AA4-B651-3428866D50DA}" type="presParOf" srcId="{704DE76D-2B3E-48E5-AC01-6C7DAB45143B}" destId="{810285CC-6DBC-42B6-AB0E-93B31D22F900}" srcOrd="0" destOrd="0" presId="urn:microsoft.com/office/officeart/2008/layout/HorizontalMultiLevelHierarchy"/>
    <dgm:cxn modelId="{20FBC57D-66C2-429F-8407-4AD8EEAC98CF}" type="presParOf" srcId="{74D94428-A179-4DBF-82D2-15199B75C60B}" destId="{BCE2333B-0251-4976-80EF-C4B4CBCBBB18}" srcOrd="1" destOrd="0" presId="urn:microsoft.com/office/officeart/2008/layout/HorizontalMultiLevelHierarchy"/>
    <dgm:cxn modelId="{5DC730F9-12B0-4D03-9F91-B04C41895BB8}" type="presParOf" srcId="{BCE2333B-0251-4976-80EF-C4B4CBCBBB18}" destId="{E36E465A-ED86-43EB-88FB-586AF02CB06C}" srcOrd="0" destOrd="0" presId="urn:microsoft.com/office/officeart/2008/layout/HorizontalMultiLevelHierarchy"/>
    <dgm:cxn modelId="{5E46FD5A-5114-42A2-91A0-AEA991D9FFAB}" type="presParOf" srcId="{BCE2333B-0251-4976-80EF-C4B4CBCBBB18}" destId="{6A993504-3F1A-4C6C-978C-9DFF606000E3}" srcOrd="1" destOrd="0" presId="urn:microsoft.com/office/officeart/2008/layout/HorizontalMultiLevelHierarchy"/>
    <dgm:cxn modelId="{D5C8D34B-7791-440C-A1D0-702855153250}" type="presParOf" srcId="{6A993504-3F1A-4C6C-978C-9DFF606000E3}" destId="{AD41BFDE-D713-400E-9C34-8E1F516CD6C2}" srcOrd="0" destOrd="0" presId="urn:microsoft.com/office/officeart/2008/layout/HorizontalMultiLevelHierarchy"/>
    <dgm:cxn modelId="{CB8C52BE-4B40-4B0F-8B8C-E5303407E4FC}" type="presParOf" srcId="{AD41BFDE-D713-400E-9C34-8E1F516CD6C2}" destId="{B27863B5-C671-4CCE-B9C9-11B90BD20811}" srcOrd="0" destOrd="0" presId="urn:microsoft.com/office/officeart/2008/layout/HorizontalMultiLevelHierarchy"/>
    <dgm:cxn modelId="{7EC18D66-CCEE-4B88-BF4C-A3D35AB97DF2}" type="presParOf" srcId="{6A993504-3F1A-4C6C-978C-9DFF606000E3}" destId="{C49175FC-9FDC-46EA-9A3C-69F312F7A2B6}" srcOrd="1" destOrd="0" presId="urn:microsoft.com/office/officeart/2008/layout/HorizontalMultiLevelHierarchy"/>
    <dgm:cxn modelId="{1208C6D3-D888-494C-8F5C-22CF54DAF487}" type="presParOf" srcId="{C49175FC-9FDC-46EA-9A3C-69F312F7A2B6}" destId="{8DE1B7CA-0AD7-49CB-A661-0D7C3D78FC1F}" srcOrd="0" destOrd="0" presId="urn:microsoft.com/office/officeart/2008/layout/HorizontalMultiLevelHierarchy"/>
    <dgm:cxn modelId="{9E31F945-CF18-4603-84AB-B66A5C948B3E}" type="presParOf" srcId="{C49175FC-9FDC-46EA-9A3C-69F312F7A2B6}" destId="{CBB7EB9A-DA05-411A-BF21-87C617A20440}" srcOrd="1" destOrd="0" presId="urn:microsoft.com/office/officeart/2008/layout/HorizontalMultiLevelHierarchy"/>
    <dgm:cxn modelId="{DA2C0845-42CA-4522-98E8-3CA89CA2ED82}" type="presParOf" srcId="{74D94428-A179-4DBF-82D2-15199B75C60B}" destId="{7BA5E1F2-B606-48ED-9AAC-A2F5FB439A14}" srcOrd="2" destOrd="0" presId="urn:microsoft.com/office/officeart/2008/layout/HorizontalMultiLevelHierarchy"/>
    <dgm:cxn modelId="{DD0FD944-5D33-4CB5-A024-A65DE2FE4771}" type="presParOf" srcId="{7BA5E1F2-B606-48ED-9AAC-A2F5FB439A14}" destId="{65B82D67-B4F4-409C-9254-35475E326D50}" srcOrd="0" destOrd="0" presId="urn:microsoft.com/office/officeart/2008/layout/HorizontalMultiLevelHierarchy"/>
    <dgm:cxn modelId="{F8F1F9E9-B686-453E-9A69-0557BC25E021}" type="presParOf" srcId="{74D94428-A179-4DBF-82D2-15199B75C60B}" destId="{F2B330DB-DB75-4365-8390-10A02DFB2501}" srcOrd="3" destOrd="0" presId="urn:microsoft.com/office/officeart/2008/layout/HorizontalMultiLevelHierarchy"/>
    <dgm:cxn modelId="{72787BD1-CBD1-4387-A782-282EFBC2A5BF}" type="presParOf" srcId="{F2B330DB-DB75-4365-8390-10A02DFB2501}" destId="{E83B474D-547A-4C97-918A-9C1BC6466EE1}" srcOrd="0" destOrd="0" presId="urn:microsoft.com/office/officeart/2008/layout/HorizontalMultiLevelHierarchy"/>
    <dgm:cxn modelId="{7C212F94-4860-498A-A0DC-A1952C593B40}" type="presParOf" srcId="{F2B330DB-DB75-4365-8390-10A02DFB2501}" destId="{BB70CD3A-BC5C-4402-A52D-63109FD339B8}" srcOrd="1" destOrd="0" presId="urn:microsoft.com/office/officeart/2008/layout/HorizontalMultiLevelHierarchy"/>
    <dgm:cxn modelId="{F4E284AC-F800-4AFA-B630-B8C8FA3001C2}" type="presParOf" srcId="{BB70CD3A-BC5C-4402-A52D-63109FD339B8}" destId="{39770D96-0D61-46E6-9EA0-C57102623E67}" srcOrd="0" destOrd="0" presId="urn:microsoft.com/office/officeart/2008/layout/HorizontalMultiLevelHierarchy"/>
    <dgm:cxn modelId="{ADFF2F26-6B57-4FD5-9A71-6DE918EF7B14}" type="presParOf" srcId="{39770D96-0D61-46E6-9EA0-C57102623E67}" destId="{76F3F0BB-9572-454E-B211-A1B5E452A480}" srcOrd="0" destOrd="0" presId="urn:microsoft.com/office/officeart/2008/layout/HorizontalMultiLevelHierarchy"/>
    <dgm:cxn modelId="{BE980D1E-9BF2-4BEF-9278-F9BB5B345D89}" type="presParOf" srcId="{BB70CD3A-BC5C-4402-A52D-63109FD339B8}" destId="{43B8D6BB-A7BB-457F-8B28-9776DDA34920}" srcOrd="1" destOrd="0" presId="urn:microsoft.com/office/officeart/2008/layout/HorizontalMultiLevelHierarchy"/>
    <dgm:cxn modelId="{CA0FE85A-5575-4A82-9DDB-13A610D48E61}" type="presParOf" srcId="{43B8D6BB-A7BB-457F-8B28-9776DDA34920}" destId="{4555A3CC-A88B-49CD-935E-92BDD59B473F}" srcOrd="0" destOrd="0" presId="urn:microsoft.com/office/officeart/2008/layout/HorizontalMultiLevelHierarchy"/>
    <dgm:cxn modelId="{38575A6F-8673-4590-A42B-6880BBE154B1}" type="presParOf" srcId="{43B8D6BB-A7BB-457F-8B28-9776DDA34920}" destId="{3824EA3A-9918-4B46-AEDF-967A4E56CB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2A54E5-21AE-4A50-8E0D-CCC3298F6DA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ADE27A1-5BFD-43C4-B9F0-08ADED92AFBD}">
      <dgm:prSet phldrT="[Текст]" custT="1"/>
      <dgm:spPr/>
      <dgm:t>
        <a:bodyPr/>
        <a:lstStyle/>
        <a:p>
          <a:r>
            <a:rPr lang="ru-RU" sz="1800" dirty="0" err="1" smtClean="0"/>
            <a:t>навчання</a:t>
          </a:r>
          <a:r>
            <a:rPr lang="ru-RU" sz="1800" dirty="0" smtClean="0"/>
            <a:t> </a:t>
          </a:r>
          <a:r>
            <a:rPr lang="ru-RU" sz="1800" dirty="0" err="1" smtClean="0"/>
            <a:t>професії</a:t>
          </a:r>
          <a:r>
            <a:rPr lang="ru-RU" sz="1800" dirty="0" smtClean="0"/>
            <a:t> (</a:t>
          </a:r>
          <a:r>
            <a:rPr lang="ru-RU" sz="1800" dirty="0" err="1" smtClean="0"/>
            <a:t>від</a:t>
          </a:r>
          <a:r>
            <a:rPr lang="ru-RU" sz="1800" dirty="0" smtClean="0"/>
            <a:t> 16- 20 </a:t>
          </a:r>
          <a:r>
            <a:rPr lang="ru-RU" sz="1800" dirty="0" err="1" smtClean="0"/>
            <a:t>рр</a:t>
          </a:r>
          <a:r>
            <a:rPr lang="ru-RU" sz="1800" dirty="0" smtClean="0"/>
            <a:t>.)</a:t>
          </a:r>
          <a:endParaRPr lang="ru-RU" sz="1800" dirty="0"/>
        </a:p>
      </dgm:t>
    </dgm:pt>
    <dgm:pt modelId="{1E81E0E4-E112-4C12-BE01-F7CCC2E37F87}" type="parTrans" cxnId="{AF7139D0-6520-4217-B84D-F769224A7EC9}">
      <dgm:prSet/>
      <dgm:spPr/>
      <dgm:t>
        <a:bodyPr/>
        <a:lstStyle/>
        <a:p>
          <a:endParaRPr lang="ru-RU"/>
        </a:p>
      </dgm:t>
    </dgm:pt>
    <dgm:pt modelId="{42CC2A9B-DA00-40A5-8304-0C58FB74B7FF}" type="sibTrans" cxnId="{AF7139D0-6520-4217-B84D-F769224A7EC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3ECB1F-FF19-4BD9-88F9-C4026B94A1AD}">
      <dgm:prSet phldrT="[Текст]" custT="1"/>
      <dgm:spPr/>
      <dgm:t>
        <a:bodyPr/>
        <a:lstStyle/>
        <a:p>
          <a:r>
            <a:rPr lang="ru-RU" sz="1800" dirty="0" err="1" smtClean="0"/>
            <a:t>майстерність</a:t>
          </a:r>
          <a:r>
            <a:rPr lang="ru-RU" sz="1800" dirty="0" smtClean="0"/>
            <a:t> (50-60 </a:t>
          </a:r>
          <a:r>
            <a:rPr lang="ru-RU" sz="1800" dirty="0" err="1" smtClean="0"/>
            <a:t>рр</a:t>
          </a:r>
          <a:r>
            <a:rPr lang="ru-RU" sz="1800" dirty="0" smtClean="0"/>
            <a:t>.)</a:t>
          </a:r>
          <a:endParaRPr lang="ru-RU" sz="1800" dirty="0"/>
        </a:p>
      </dgm:t>
    </dgm:pt>
    <dgm:pt modelId="{8625D718-2A21-4502-A50C-B6924FB35C8B}" type="parTrans" cxnId="{64E81B63-970F-4C61-ADC5-A83919F3CDD0}">
      <dgm:prSet/>
      <dgm:spPr/>
      <dgm:t>
        <a:bodyPr/>
        <a:lstStyle/>
        <a:p>
          <a:endParaRPr lang="ru-RU"/>
        </a:p>
      </dgm:t>
    </dgm:pt>
    <dgm:pt modelId="{F5664D63-374A-4E96-BFBC-2DFAF20FA5A8}" type="sibTrans" cxnId="{64E81B63-970F-4C61-ADC5-A83919F3CDD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79CC90-BF56-46CF-99DF-FCEC70E5C900}">
      <dgm:prSet custT="1"/>
      <dgm:spPr/>
      <dgm:t>
        <a:bodyPr/>
        <a:lstStyle/>
        <a:p>
          <a:r>
            <a:rPr lang="ru-RU" sz="1800" dirty="0" err="1" smtClean="0"/>
            <a:t>включення</a:t>
          </a:r>
          <a:r>
            <a:rPr lang="ru-RU" sz="1800" dirty="0" smtClean="0"/>
            <a:t> (20-23 </a:t>
          </a:r>
          <a:r>
            <a:rPr lang="ru-RU" sz="1800" dirty="0" err="1" smtClean="0"/>
            <a:t>рр</a:t>
          </a:r>
          <a:r>
            <a:rPr lang="ru-RU" sz="1800" dirty="0" smtClean="0"/>
            <a:t>.)</a:t>
          </a:r>
          <a:endParaRPr lang="ru-RU" sz="1800" dirty="0"/>
        </a:p>
      </dgm:t>
    </dgm:pt>
    <dgm:pt modelId="{37BAC59E-EE8B-432B-A17B-7DB830C2F55A}" type="parTrans" cxnId="{39C810C6-0CC5-40BB-8D77-12FE5CF9E7DA}">
      <dgm:prSet/>
      <dgm:spPr/>
      <dgm:t>
        <a:bodyPr/>
        <a:lstStyle/>
        <a:p>
          <a:endParaRPr lang="ru-RU"/>
        </a:p>
      </dgm:t>
    </dgm:pt>
    <dgm:pt modelId="{E209FE31-38A2-4DEB-B526-52E2CE5DE027}" type="sibTrans" cxnId="{39C810C6-0CC5-40BB-8D77-12FE5CF9E7D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B4A918-D825-4428-9320-394A8D667E7A}">
      <dgm:prSet custT="1"/>
      <dgm:spPr/>
      <dgm:t>
        <a:bodyPr/>
        <a:lstStyle/>
        <a:p>
          <a:r>
            <a:rPr lang="ru-RU" sz="1800" dirty="0" err="1" smtClean="0"/>
            <a:t>досягнення</a:t>
          </a:r>
          <a:r>
            <a:rPr lang="ru-RU" sz="1800" dirty="0" smtClean="0"/>
            <a:t> </a:t>
          </a:r>
          <a:r>
            <a:rPr lang="ru-RU" sz="1800" dirty="0" err="1" smtClean="0"/>
            <a:t>успіху</a:t>
          </a:r>
          <a:r>
            <a:rPr lang="ru-RU" sz="1800" dirty="0" smtClean="0"/>
            <a:t> (23-30 </a:t>
          </a:r>
          <a:r>
            <a:rPr lang="ru-RU" sz="1800" dirty="0" err="1" smtClean="0"/>
            <a:t>рр</a:t>
          </a:r>
          <a:r>
            <a:rPr lang="ru-RU" sz="1800" dirty="0" smtClean="0"/>
            <a:t>.)</a:t>
          </a:r>
          <a:endParaRPr lang="ru-RU" sz="1800" dirty="0"/>
        </a:p>
      </dgm:t>
    </dgm:pt>
    <dgm:pt modelId="{96E0EF34-4E8D-46F5-9432-A550307DB91D}" type="parTrans" cxnId="{9BB5112A-B1FC-4BE2-82D5-DB54B6975C1A}">
      <dgm:prSet/>
      <dgm:spPr/>
      <dgm:t>
        <a:bodyPr/>
        <a:lstStyle/>
        <a:p>
          <a:endParaRPr lang="ru-RU"/>
        </a:p>
      </dgm:t>
    </dgm:pt>
    <dgm:pt modelId="{0BAD5CF9-C6DE-44CD-A619-AFE62D9B9B1B}" type="sibTrans" cxnId="{9BB5112A-B1FC-4BE2-82D5-DB54B6975C1A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6386A9-6081-4BC5-9082-EA9D1E041C71}">
      <dgm:prSet custT="1"/>
      <dgm:spPr/>
      <dgm:t>
        <a:bodyPr/>
        <a:lstStyle/>
        <a:p>
          <a:r>
            <a:rPr lang="ru-RU" sz="1800" dirty="0" err="1" smtClean="0"/>
            <a:t>професіоналізм</a:t>
          </a:r>
          <a:r>
            <a:rPr lang="ru-RU" sz="1800" dirty="0" smtClean="0"/>
            <a:t> (30-40 </a:t>
          </a:r>
          <a:r>
            <a:rPr lang="ru-RU" sz="1800" dirty="0" err="1" smtClean="0"/>
            <a:t>рр</a:t>
          </a:r>
          <a:r>
            <a:rPr lang="ru-RU" sz="1800" dirty="0" smtClean="0"/>
            <a:t>.)</a:t>
          </a:r>
          <a:endParaRPr lang="ru-RU" sz="1800" dirty="0"/>
        </a:p>
      </dgm:t>
    </dgm:pt>
    <dgm:pt modelId="{F8A2202B-8587-4284-ACAE-B208F499DE2C}" type="parTrans" cxnId="{55698FF5-B66E-48F4-A074-759DD7429CDD}">
      <dgm:prSet/>
      <dgm:spPr/>
      <dgm:t>
        <a:bodyPr/>
        <a:lstStyle/>
        <a:p>
          <a:endParaRPr lang="ru-RU"/>
        </a:p>
      </dgm:t>
    </dgm:pt>
    <dgm:pt modelId="{6FE55F6D-31AE-433D-9EDE-DF918FCBB983}" type="sibTrans" cxnId="{55698FF5-B66E-48F4-A074-759DD7429CDD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59272A-9F33-4A24-A419-0A573C37F1D9}">
      <dgm:prSet custT="1"/>
      <dgm:spPr/>
      <dgm:t>
        <a:bodyPr/>
        <a:lstStyle/>
        <a:p>
          <a:r>
            <a:rPr lang="ru-RU" sz="1800" dirty="0" err="1" smtClean="0"/>
            <a:t>переоцінка</a:t>
          </a:r>
          <a:r>
            <a:rPr lang="ru-RU" sz="1800" dirty="0" smtClean="0"/>
            <a:t> </a:t>
          </a:r>
          <a:r>
            <a:rPr lang="ru-RU" sz="1800" dirty="0" err="1" smtClean="0"/>
            <a:t>цінності</a:t>
          </a:r>
          <a:r>
            <a:rPr lang="ru-RU" sz="1800" dirty="0" smtClean="0"/>
            <a:t> (40-50 </a:t>
          </a:r>
          <a:r>
            <a:rPr lang="ru-RU" sz="1800" dirty="0" err="1" smtClean="0"/>
            <a:t>рр</a:t>
          </a:r>
          <a:r>
            <a:rPr lang="ru-RU" sz="1800" dirty="0" smtClean="0"/>
            <a:t>.)</a:t>
          </a:r>
          <a:endParaRPr lang="ru-RU" sz="1800" dirty="0"/>
        </a:p>
      </dgm:t>
    </dgm:pt>
    <dgm:pt modelId="{F36BC0F2-7D2A-49BD-9454-9FB146E50A75}" type="parTrans" cxnId="{EA0AD397-F44A-4E9B-A94A-067A9F151EA8}">
      <dgm:prSet/>
      <dgm:spPr/>
      <dgm:t>
        <a:bodyPr/>
        <a:lstStyle/>
        <a:p>
          <a:endParaRPr lang="ru-RU"/>
        </a:p>
      </dgm:t>
    </dgm:pt>
    <dgm:pt modelId="{640F5163-DE64-4FA9-8A76-26EDD289C0EC}" type="sibTrans" cxnId="{EA0AD397-F44A-4E9B-A94A-067A9F151EA8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D520BD-AAB5-4106-9F6C-C76240B61C43}">
      <dgm:prSet custT="1"/>
      <dgm:spPr/>
      <dgm:t>
        <a:bodyPr/>
        <a:lstStyle/>
        <a:p>
          <a:endParaRPr lang="ru-RU" sz="1800" dirty="0"/>
        </a:p>
      </dgm:t>
    </dgm:pt>
    <dgm:pt modelId="{53FC6802-60C6-46EE-8907-45F84008EBAD}" type="parTrans" cxnId="{5837E8AE-BA63-4A39-AB30-D3B3A15860D4}">
      <dgm:prSet/>
      <dgm:spPr/>
      <dgm:t>
        <a:bodyPr/>
        <a:lstStyle/>
        <a:p>
          <a:endParaRPr lang="ru-RU"/>
        </a:p>
      </dgm:t>
    </dgm:pt>
    <dgm:pt modelId="{5904BAB2-4019-4409-A43B-B134E53742E4}" type="sibTrans" cxnId="{5837E8AE-BA63-4A39-AB30-D3B3A15860D4}">
      <dgm:prSet/>
      <dgm:spPr/>
      <dgm:t>
        <a:bodyPr/>
        <a:lstStyle/>
        <a:p>
          <a:endParaRPr lang="ru-RU"/>
        </a:p>
      </dgm:t>
    </dgm:pt>
    <dgm:pt modelId="{66F90725-BF77-4845-8F4E-137F7FAD68EC}">
      <dgm:prSet custT="1"/>
      <dgm:spPr/>
      <dgm:t>
        <a:bodyPr/>
        <a:lstStyle/>
        <a:p>
          <a:r>
            <a:rPr lang="ru-RU" sz="1800" dirty="0" err="1" smtClean="0"/>
            <a:t>вихід</a:t>
          </a:r>
          <a:r>
            <a:rPr lang="ru-RU" sz="1800" dirty="0" smtClean="0"/>
            <a:t> на </a:t>
          </a:r>
          <a:r>
            <a:rPr lang="ru-RU" sz="1800" dirty="0" err="1" smtClean="0"/>
            <a:t>пенсію</a:t>
          </a:r>
          <a:r>
            <a:rPr lang="ru-RU" sz="1800" dirty="0" smtClean="0"/>
            <a:t> (60 і </a:t>
          </a:r>
          <a:r>
            <a:rPr lang="ru-RU" sz="1800" dirty="0" err="1" smtClean="0"/>
            <a:t>далі</a:t>
          </a:r>
          <a:r>
            <a:rPr lang="ru-RU" sz="1800" dirty="0" smtClean="0"/>
            <a:t>)</a:t>
          </a:r>
          <a:endParaRPr lang="ru-RU" sz="1800" dirty="0"/>
        </a:p>
      </dgm:t>
    </dgm:pt>
    <dgm:pt modelId="{E2B8A120-2021-49D0-9DEC-0E4A75921DF6}" type="parTrans" cxnId="{989264DB-A1CD-4BE4-B71F-666EA6BA763F}">
      <dgm:prSet/>
      <dgm:spPr/>
      <dgm:t>
        <a:bodyPr/>
        <a:lstStyle/>
        <a:p>
          <a:endParaRPr lang="ru-RU"/>
        </a:p>
      </dgm:t>
    </dgm:pt>
    <dgm:pt modelId="{D427CAC6-6AFA-45A4-9236-22C4979C38A0}" type="sibTrans" cxnId="{989264DB-A1CD-4BE4-B71F-666EA6BA763F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C0F4EC-0918-4EDC-8C80-84F9953E9496}">
      <dgm:prSet custT="1"/>
      <dgm:spPr/>
      <dgm:t>
        <a:bodyPr/>
        <a:lstStyle/>
        <a:p>
          <a:endParaRPr lang="ru-RU" sz="1800" dirty="0"/>
        </a:p>
      </dgm:t>
    </dgm:pt>
    <dgm:pt modelId="{6FC89FD1-A627-4723-BFA5-54AE59016EE0}" type="parTrans" cxnId="{7136AE6E-F991-475E-9D2F-BB9360B2D3C8}">
      <dgm:prSet/>
      <dgm:spPr/>
      <dgm:t>
        <a:bodyPr/>
        <a:lstStyle/>
        <a:p>
          <a:endParaRPr lang="ru-RU"/>
        </a:p>
      </dgm:t>
    </dgm:pt>
    <dgm:pt modelId="{01CB849C-F45C-4128-8D5C-9F496D2D3D66}" type="sibTrans" cxnId="{7136AE6E-F991-475E-9D2F-BB9360B2D3C8}">
      <dgm:prSet/>
      <dgm:spPr/>
      <dgm:t>
        <a:bodyPr/>
        <a:lstStyle/>
        <a:p>
          <a:endParaRPr lang="ru-RU"/>
        </a:p>
      </dgm:t>
    </dgm:pt>
    <dgm:pt modelId="{85BB66ED-1752-4AB5-AC6C-2C67AB6B3C1E}" type="pres">
      <dgm:prSet presAssocID="{392A54E5-21AE-4A50-8E0D-CCC3298F6D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0CC8DB-2C7C-429B-AE93-9AA0853902D6}" type="pres">
      <dgm:prSet presAssocID="{392A54E5-21AE-4A50-8E0D-CCC3298F6DAB}" presName="dot1" presStyleLbl="alignNode1" presStyleIdx="0" presStyleCnt="18"/>
      <dgm:spPr/>
    </dgm:pt>
    <dgm:pt modelId="{960EDED0-DCC7-4B70-B1CB-927B0D81611E}" type="pres">
      <dgm:prSet presAssocID="{392A54E5-21AE-4A50-8E0D-CCC3298F6DAB}" presName="dot2" presStyleLbl="alignNode1" presStyleIdx="1" presStyleCnt="18"/>
      <dgm:spPr/>
    </dgm:pt>
    <dgm:pt modelId="{98162E0E-BC4D-4208-A114-E76A1077ACBD}" type="pres">
      <dgm:prSet presAssocID="{392A54E5-21AE-4A50-8E0D-CCC3298F6DAB}" presName="dot3" presStyleLbl="alignNode1" presStyleIdx="2" presStyleCnt="18"/>
      <dgm:spPr/>
    </dgm:pt>
    <dgm:pt modelId="{D3255BAA-B268-4308-92A5-E5C5ED02D611}" type="pres">
      <dgm:prSet presAssocID="{392A54E5-21AE-4A50-8E0D-CCC3298F6DAB}" presName="dot4" presStyleLbl="alignNode1" presStyleIdx="3" presStyleCnt="18"/>
      <dgm:spPr/>
    </dgm:pt>
    <dgm:pt modelId="{FD5A0744-D85E-473C-AE2C-B71700F3B2E6}" type="pres">
      <dgm:prSet presAssocID="{392A54E5-21AE-4A50-8E0D-CCC3298F6DAB}" presName="dot5" presStyleLbl="alignNode1" presStyleIdx="4" presStyleCnt="18"/>
      <dgm:spPr/>
    </dgm:pt>
    <dgm:pt modelId="{1C2FD01E-168E-4635-A0FA-17066EE3705E}" type="pres">
      <dgm:prSet presAssocID="{392A54E5-21AE-4A50-8E0D-CCC3298F6DAB}" presName="dot6" presStyleLbl="alignNode1" presStyleIdx="5" presStyleCnt="18"/>
      <dgm:spPr/>
    </dgm:pt>
    <dgm:pt modelId="{5C894C95-BE20-4D6A-A329-18464D2FCBBE}" type="pres">
      <dgm:prSet presAssocID="{392A54E5-21AE-4A50-8E0D-CCC3298F6DAB}" presName="dot7" presStyleLbl="alignNode1" presStyleIdx="6" presStyleCnt="18"/>
      <dgm:spPr/>
    </dgm:pt>
    <dgm:pt modelId="{215104C5-BF55-436A-9BD3-2B1A9D048DDB}" type="pres">
      <dgm:prSet presAssocID="{392A54E5-21AE-4A50-8E0D-CCC3298F6DAB}" presName="dot8" presStyleLbl="alignNode1" presStyleIdx="7" presStyleCnt="18"/>
      <dgm:spPr/>
    </dgm:pt>
    <dgm:pt modelId="{CC229B82-9D10-42E5-981F-1635ED198C72}" type="pres">
      <dgm:prSet presAssocID="{392A54E5-21AE-4A50-8E0D-CCC3298F6DAB}" presName="dot9" presStyleLbl="alignNode1" presStyleIdx="8" presStyleCnt="18"/>
      <dgm:spPr/>
    </dgm:pt>
    <dgm:pt modelId="{F57E0772-BE2D-4AE5-8956-1A49F21380FD}" type="pres">
      <dgm:prSet presAssocID="{392A54E5-21AE-4A50-8E0D-CCC3298F6DAB}" presName="dot10" presStyleLbl="alignNode1" presStyleIdx="9" presStyleCnt="18"/>
      <dgm:spPr/>
    </dgm:pt>
    <dgm:pt modelId="{A93181F1-CC58-46E2-BBAD-A6EF3BF774C8}" type="pres">
      <dgm:prSet presAssocID="{392A54E5-21AE-4A50-8E0D-CCC3298F6DAB}" presName="dot11" presStyleLbl="alignNode1" presStyleIdx="10" presStyleCnt="18"/>
      <dgm:spPr/>
    </dgm:pt>
    <dgm:pt modelId="{AADC2FAD-7F26-4A62-A8E3-DD151CBB68EB}" type="pres">
      <dgm:prSet presAssocID="{392A54E5-21AE-4A50-8E0D-CCC3298F6DAB}" presName="dotArrow1" presStyleLbl="alignNode1" presStyleIdx="11" presStyleCnt="18"/>
      <dgm:spPr/>
    </dgm:pt>
    <dgm:pt modelId="{3746E045-536C-4F81-B6C7-EF7F49A4D024}" type="pres">
      <dgm:prSet presAssocID="{392A54E5-21AE-4A50-8E0D-CCC3298F6DAB}" presName="dotArrow2" presStyleLbl="alignNode1" presStyleIdx="12" presStyleCnt="18"/>
      <dgm:spPr/>
    </dgm:pt>
    <dgm:pt modelId="{AA0217AA-CFC0-4F80-9ECB-A21E434E00A3}" type="pres">
      <dgm:prSet presAssocID="{392A54E5-21AE-4A50-8E0D-CCC3298F6DAB}" presName="dotArrow3" presStyleLbl="alignNode1" presStyleIdx="13" presStyleCnt="18"/>
      <dgm:spPr/>
    </dgm:pt>
    <dgm:pt modelId="{A29A3A08-487D-43D2-88C2-B0DE8982F22B}" type="pres">
      <dgm:prSet presAssocID="{392A54E5-21AE-4A50-8E0D-CCC3298F6DAB}" presName="dotArrow4" presStyleLbl="alignNode1" presStyleIdx="14" presStyleCnt="18"/>
      <dgm:spPr/>
    </dgm:pt>
    <dgm:pt modelId="{E898F639-5B01-42CB-8F8D-D24D0AE68698}" type="pres">
      <dgm:prSet presAssocID="{392A54E5-21AE-4A50-8E0D-CCC3298F6DAB}" presName="dotArrow5" presStyleLbl="alignNode1" presStyleIdx="15" presStyleCnt="18"/>
      <dgm:spPr/>
    </dgm:pt>
    <dgm:pt modelId="{7FA07D38-1D5F-40FF-9883-F1C71D636C48}" type="pres">
      <dgm:prSet presAssocID="{392A54E5-21AE-4A50-8E0D-CCC3298F6DAB}" presName="dotArrow6" presStyleLbl="alignNode1" presStyleIdx="16" presStyleCnt="18"/>
      <dgm:spPr/>
    </dgm:pt>
    <dgm:pt modelId="{722039FF-30B1-4FF4-8C37-92E731896436}" type="pres">
      <dgm:prSet presAssocID="{392A54E5-21AE-4A50-8E0D-CCC3298F6DAB}" presName="dotArrow7" presStyleLbl="alignNode1" presStyleIdx="17" presStyleCnt="18"/>
      <dgm:spPr/>
    </dgm:pt>
    <dgm:pt modelId="{83181FDE-22B4-4578-BDE6-09215E167528}" type="pres">
      <dgm:prSet presAssocID="{EADE27A1-5BFD-43C4-B9F0-08ADED92AFBD}" presName="parTx1" presStyleLbl="node1" presStyleIdx="0" presStyleCnt="7" custScaleX="285315" custScaleY="161522" custLinFactNeighborX="-33074" custLinFactNeighborY="-74777"/>
      <dgm:spPr/>
      <dgm:t>
        <a:bodyPr/>
        <a:lstStyle/>
        <a:p>
          <a:endParaRPr lang="ru-RU"/>
        </a:p>
      </dgm:t>
    </dgm:pt>
    <dgm:pt modelId="{EB735A64-2F9C-4B2C-A57B-4BF60909C030}" type="pres">
      <dgm:prSet presAssocID="{42CC2A9B-DA00-40A5-8304-0C58FB74B7FF}" presName="picture1" presStyleCnt="0"/>
      <dgm:spPr/>
    </dgm:pt>
    <dgm:pt modelId="{E67FB7A6-34D9-4825-9250-421ABE309605}" type="pres">
      <dgm:prSet presAssocID="{42CC2A9B-DA00-40A5-8304-0C58FB74B7FF}" presName="imageRepeatNode" presStyleLbl="fgImgPlace1" presStyleIdx="0" presStyleCnt="7" custLinFactX="-100000" custLinFactNeighborX="-155106" custLinFactNeighborY="-56187"/>
      <dgm:spPr/>
      <dgm:t>
        <a:bodyPr/>
        <a:lstStyle/>
        <a:p>
          <a:endParaRPr lang="ru-RU"/>
        </a:p>
      </dgm:t>
    </dgm:pt>
    <dgm:pt modelId="{95C13B89-B80C-49BE-A706-6BFEF9C869E0}" type="pres">
      <dgm:prSet presAssocID="{D779CC90-BF56-46CF-99DF-FCEC70E5C900}" presName="parTx2" presStyleLbl="node1" presStyleIdx="1" presStyleCnt="7" custScaleX="285315" custLinFactY="-8427" custLinFactNeighborX="-45101" custLinFactNeighborY="-100000"/>
      <dgm:spPr/>
      <dgm:t>
        <a:bodyPr/>
        <a:lstStyle/>
        <a:p>
          <a:endParaRPr lang="ru-RU"/>
        </a:p>
      </dgm:t>
    </dgm:pt>
    <dgm:pt modelId="{2BF6667B-D1D9-4F5E-896B-D48FCFA86851}" type="pres">
      <dgm:prSet presAssocID="{E209FE31-38A2-4DEB-B526-52E2CE5DE027}" presName="picture2" presStyleCnt="0"/>
      <dgm:spPr/>
    </dgm:pt>
    <dgm:pt modelId="{DCFCE198-D0FF-42F0-AD53-291B7B4BCDFD}" type="pres">
      <dgm:prSet presAssocID="{E209FE31-38A2-4DEB-B526-52E2CE5DE027}" presName="imageRepeatNode" presStyleLbl="fgImgPlace1" presStyleIdx="1" presStyleCnt="7" custLinFactX="-122543" custLinFactNeighborX="-200000" custLinFactNeighborY="-71314"/>
      <dgm:spPr/>
      <dgm:t>
        <a:bodyPr/>
        <a:lstStyle/>
        <a:p>
          <a:endParaRPr lang="ru-RU"/>
        </a:p>
      </dgm:t>
    </dgm:pt>
    <dgm:pt modelId="{AB3F02F3-E65E-4F8D-9733-1A324F5BB1CC}" type="pres">
      <dgm:prSet presAssocID="{7BB4A918-D825-4428-9320-394A8D667E7A}" presName="parTx3" presStyleLbl="node1" presStyleIdx="2" presStyleCnt="7" custScaleX="285315" custLinFactY="-949" custLinFactNeighborX="-32072" custLinFactNeighborY="-100000"/>
      <dgm:spPr/>
      <dgm:t>
        <a:bodyPr/>
        <a:lstStyle/>
        <a:p>
          <a:endParaRPr lang="ru-RU"/>
        </a:p>
      </dgm:t>
    </dgm:pt>
    <dgm:pt modelId="{106DFF2F-AA63-4AB1-915B-AE3AF8BFF678}" type="pres">
      <dgm:prSet presAssocID="{0BAD5CF9-C6DE-44CD-A619-AFE62D9B9B1B}" presName="picture3" presStyleCnt="0"/>
      <dgm:spPr/>
    </dgm:pt>
    <dgm:pt modelId="{F0CD3BB9-40A8-43FC-88F4-17F045708BB3}" type="pres">
      <dgm:prSet presAssocID="{0BAD5CF9-C6DE-44CD-A619-AFE62D9B9B1B}" presName="imageRepeatNode" presStyleLbl="fgImgPlace1" presStyleIdx="2" presStyleCnt="7" custLinFactX="-113478" custLinFactNeighborX="-200000" custLinFactNeighborY="-51865"/>
      <dgm:spPr/>
      <dgm:t>
        <a:bodyPr/>
        <a:lstStyle/>
        <a:p>
          <a:endParaRPr lang="ru-RU"/>
        </a:p>
      </dgm:t>
    </dgm:pt>
    <dgm:pt modelId="{D4AAC4C0-518D-400F-B454-44EDEF778D11}" type="pres">
      <dgm:prSet presAssocID="{496386A9-6081-4BC5-9082-EA9D1E041C71}" presName="parTx4" presStyleLbl="node1" presStyleIdx="3" presStyleCnt="7" custScaleX="285315" custLinFactNeighborX="-33074" custLinFactNeighborY="-74777"/>
      <dgm:spPr/>
      <dgm:t>
        <a:bodyPr/>
        <a:lstStyle/>
        <a:p>
          <a:endParaRPr lang="ru-RU"/>
        </a:p>
      </dgm:t>
    </dgm:pt>
    <dgm:pt modelId="{BA004ECA-3E8E-42CA-A744-6F188008634E}" type="pres">
      <dgm:prSet presAssocID="{6FE55F6D-31AE-433D-9EDE-DF918FCBB983}" presName="picture4" presStyleCnt="0"/>
      <dgm:spPr/>
    </dgm:pt>
    <dgm:pt modelId="{72A07188-96FB-44F5-99F9-63899D576FEF}" type="pres">
      <dgm:prSet presAssocID="{6FE55F6D-31AE-433D-9EDE-DF918FCBB983}" presName="imageRepeatNode" presStyleLbl="fgImgPlace1" presStyleIdx="3" presStyleCnt="7" custLinFactX="-100000" custLinFactNeighborX="-181050" custLinFactNeighborY="-34577"/>
      <dgm:spPr/>
      <dgm:t>
        <a:bodyPr/>
        <a:lstStyle/>
        <a:p>
          <a:endParaRPr lang="ru-RU"/>
        </a:p>
      </dgm:t>
    </dgm:pt>
    <dgm:pt modelId="{A0EF0231-BC35-4843-8BCF-C61DAE766A65}" type="pres">
      <dgm:prSet presAssocID="{7259272A-9F33-4A24-A419-0A573C37F1D9}" presName="parTx5" presStyleLbl="node1" presStyleIdx="4" presStyleCnt="7" custScaleX="285315" custLinFactNeighborX="-33074" custLinFactNeighborY="-74777"/>
      <dgm:spPr/>
      <dgm:t>
        <a:bodyPr/>
        <a:lstStyle/>
        <a:p>
          <a:endParaRPr lang="ru-RU"/>
        </a:p>
      </dgm:t>
    </dgm:pt>
    <dgm:pt modelId="{E6FFCA15-A6A9-4485-9A86-FC4076E6C9EC}" type="pres">
      <dgm:prSet presAssocID="{7259272A-9F33-4A24-A419-0A573C37F1D9}" presName="desTx5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59B00-5284-4BD8-9476-F8308294AC49}" type="pres">
      <dgm:prSet presAssocID="{640F5163-DE64-4FA9-8A76-26EDD289C0EC}" presName="picture5" presStyleCnt="0"/>
      <dgm:spPr/>
    </dgm:pt>
    <dgm:pt modelId="{1C3EA4D0-E0AB-4FAD-A817-37955255BA63}" type="pres">
      <dgm:prSet presAssocID="{640F5163-DE64-4FA9-8A76-26EDD289C0EC}" presName="imageRepeatNode" presStyleLbl="fgImgPlace1" presStyleIdx="4" presStyleCnt="7" custLinFactX="-100000" custLinFactNeighborX="-155107" custLinFactNeighborY="-34577"/>
      <dgm:spPr/>
      <dgm:t>
        <a:bodyPr/>
        <a:lstStyle/>
        <a:p>
          <a:endParaRPr lang="ru-RU"/>
        </a:p>
      </dgm:t>
    </dgm:pt>
    <dgm:pt modelId="{83A84F96-9F5A-426E-9A26-D836F9C8EB77}" type="pres">
      <dgm:prSet presAssocID="{5E3ECB1F-FF19-4BD9-88F9-C4026B94A1AD}" presName="parTx6" presStyleLbl="node1" presStyleIdx="5" presStyleCnt="7" custScaleX="285315" custLinFactNeighborX="-33074" custLinFactNeighborY="-74777"/>
      <dgm:spPr/>
      <dgm:t>
        <a:bodyPr/>
        <a:lstStyle/>
        <a:p>
          <a:endParaRPr lang="ru-RU"/>
        </a:p>
      </dgm:t>
    </dgm:pt>
    <dgm:pt modelId="{A7FACBB1-5F32-40AE-AE28-CE5712512D93}" type="pres">
      <dgm:prSet presAssocID="{F5664D63-374A-4E96-BFBC-2DFAF20FA5A8}" presName="picture6" presStyleCnt="0"/>
      <dgm:spPr/>
    </dgm:pt>
    <dgm:pt modelId="{A3D97BF6-DE25-4F24-9717-57E264C0F9A7}" type="pres">
      <dgm:prSet presAssocID="{F5664D63-374A-4E96-BFBC-2DFAF20FA5A8}" presName="imageRepeatNode" presStyleLbl="fgImgPlace1" presStyleIdx="5" presStyleCnt="7" custLinFactX="-100000" custLinFactNeighborX="-155107" custLinFactNeighborY="-34577"/>
      <dgm:spPr/>
      <dgm:t>
        <a:bodyPr/>
        <a:lstStyle/>
        <a:p>
          <a:endParaRPr lang="ru-RU"/>
        </a:p>
      </dgm:t>
    </dgm:pt>
    <dgm:pt modelId="{975E5E64-2152-4446-ADDE-337558EF3BBB}" type="pres">
      <dgm:prSet presAssocID="{66F90725-BF77-4845-8F4E-137F7FAD68EC}" presName="parTx7" presStyleLbl="node1" presStyleIdx="6" presStyleCnt="7" custScaleX="285315" custLinFactNeighborX="-33074" custLinFactNeighborY="-74777"/>
      <dgm:spPr/>
      <dgm:t>
        <a:bodyPr/>
        <a:lstStyle/>
        <a:p>
          <a:endParaRPr lang="ru-RU"/>
        </a:p>
      </dgm:t>
    </dgm:pt>
    <dgm:pt modelId="{029A7ACD-3BA1-4823-9BE6-39F8E3B51561}" type="pres">
      <dgm:prSet presAssocID="{66F90725-BF77-4845-8F4E-137F7FAD68EC}" presName="desTx7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4565B-D4BA-460C-A28B-05D1E40B6945}" type="pres">
      <dgm:prSet presAssocID="{D427CAC6-6AFA-45A4-9236-22C4979C38A0}" presName="picture7" presStyleCnt="0"/>
      <dgm:spPr/>
    </dgm:pt>
    <dgm:pt modelId="{04EE7F3E-1305-4FA5-9356-29DD6FA7176C}" type="pres">
      <dgm:prSet presAssocID="{D427CAC6-6AFA-45A4-9236-22C4979C38A0}" presName="imageRepeatNode" presStyleLbl="fgImgPlace1" presStyleIdx="6" presStyleCnt="7" custLinFactX="-100000" custLinFactNeighborX="-155107" custLinFactNeighborY="-34577"/>
      <dgm:spPr/>
      <dgm:t>
        <a:bodyPr/>
        <a:lstStyle/>
        <a:p>
          <a:endParaRPr lang="ru-RU"/>
        </a:p>
      </dgm:t>
    </dgm:pt>
  </dgm:ptLst>
  <dgm:cxnLst>
    <dgm:cxn modelId="{39EF8156-F4B6-4A2E-8005-AC2C57464813}" type="presOf" srcId="{5E3ECB1F-FF19-4BD9-88F9-C4026B94A1AD}" destId="{83A84F96-9F5A-426E-9A26-D836F9C8EB77}" srcOrd="0" destOrd="0" presId="urn:microsoft.com/office/officeart/2008/layout/AscendingPictureAccentProcess"/>
    <dgm:cxn modelId="{8C88C49A-D366-4134-9CB0-60703485F4A3}" type="presOf" srcId="{63C0F4EC-0918-4EDC-8C80-84F9953E9496}" destId="{029A7ACD-3BA1-4823-9BE6-39F8E3B51561}" srcOrd="0" destOrd="0" presId="urn:microsoft.com/office/officeart/2008/layout/AscendingPictureAccentProcess"/>
    <dgm:cxn modelId="{7136AE6E-F991-475E-9D2F-BB9360B2D3C8}" srcId="{66F90725-BF77-4845-8F4E-137F7FAD68EC}" destId="{63C0F4EC-0918-4EDC-8C80-84F9953E9496}" srcOrd="0" destOrd="0" parTransId="{6FC89FD1-A627-4723-BFA5-54AE59016EE0}" sibTransId="{01CB849C-F45C-4128-8D5C-9F496D2D3D66}"/>
    <dgm:cxn modelId="{A355AF09-2DD3-4402-8D5F-5A4BC7460261}" type="presOf" srcId="{496386A9-6081-4BC5-9082-EA9D1E041C71}" destId="{D4AAC4C0-518D-400F-B454-44EDEF778D11}" srcOrd="0" destOrd="0" presId="urn:microsoft.com/office/officeart/2008/layout/AscendingPictureAccentProcess"/>
    <dgm:cxn modelId="{AF7139D0-6520-4217-B84D-F769224A7EC9}" srcId="{392A54E5-21AE-4A50-8E0D-CCC3298F6DAB}" destId="{EADE27A1-5BFD-43C4-B9F0-08ADED92AFBD}" srcOrd="0" destOrd="0" parTransId="{1E81E0E4-E112-4C12-BE01-F7CCC2E37F87}" sibTransId="{42CC2A9B-DA00-40A5-8304-0C58FB74B7FF}"/>
    <dgm:cxn modelId="{790C59B8-BCC4-44D8-BE81-64ACA7FBAF42}" type="presOf" srcId="{1CD520BD-AAB5-4106-9F6C-C76240B61C43}" destId="{E6FFCA15-A6A9-4485-9A86-FC4076E6C9EC}" srcOrd="0" destOrd="0" presId="urn:microsoft.com/office/officeart/2008/layout/AscendingPictureAccentProcess"/>
    <dgm:cxn modelId="{185FAD23-48D4-4DD6-9339-BBDEAB1A034E}" type="presOf" srcId="{E209FE31-38A2-4DEB-B526-52E2CE5DE027}" destId="{DCFCE198-D0FF-42F0-AD53-291B7B4BCDFD}" srcOrd="0" destOrd="0" presId="urn:microsoft.com/office/officeart/2008/layout/AscendingPictureAccentProcess"/>
    <dgm:cxn modelId="{EA0AD397-F44A-4E9B-A94A-067A9F151EA8}" srcId="{392A54E5-21AE-4A50-8E0D-CCC3298F6DAB}" destId="{7259272A-9F33-4A24-A419-0A573C37F1D9}" srcOrd="4" destOrd="0" parTransId="{F36BC0F2-7D2A-49BD-9454-9FB146E50A75}" sibTransId="{640F5163-DE64-4FA9-8A76-26EDD289C0EC}"/>
    <dgm:cxn modelId="{4146DB42-7CDB-4FDC-BEAC-004E0466C480}" type="presOf" srcId="{392A54E5-21AE-4A50-8E0D-CCC3298F6DAB}" destId="{85BB66ED-1752-4AB5-AC6C-2C67AB6B3C1E}" srcOrd="0" destOrd="0" presId="urn:microsoft.com/office/officeart/2008/layout/AscendingPictureAccentProcess"/>
    <dgm:cxn modelId="{37A56A66-C277-42CC-946E-FA9212C355BF}" type="presOf" srcId="{EADE27A1-5BFD-43C4-B9F0-08ADED92AFBD}" destId="{83181FDE-22B4-4578-BDE6-09215E167528}" srcOrd="0" destOrd="0" presId="urn:microsoft.com/office/officeart/2008/layout/AscendingPictureAccentProcess"/>
    <dgm:cxn modelId="{1C10DED0-FBC5-4ED8-A11B-69D2656690C1}" type="presOf" srcId="{640F5163-DE64-4FA9-8A76-26EDD289C0EC}" destId="{1C3EA4D0-E0AB-4FAD-A817-37955255BA63}" srcOrd="0" destOrd="0" presId="urn:microsoft.com/office/officeart/2008/layout/AscendingPictureAccentProcess"/>
    <dgm:cxn modelId="{64E81B63-970F-4C61-ADC5-A83919F3CDD0}" srcId="{392A54E5-21AE-4A50-8E0D-CCC3298F6DAB}" destId="{5E3ECB1F-FF19-4BD9-88F9-C4026B94A1AD}" srcOrd="5" destOrd="0" parTransId="{8625D718-2A21-4502-A50C-B6924FB35C8B}" sibTransId="{F5664D63-374A-4E96-BFBC-2DFAF20FA5A8}"/>
    <dgm:cxn modelId="{64A5210E-311B-4818-A000-3CD87772D100}" type="presOf" srcId="{0BAD5CF9-C6DE-44CD-A619-AFE62D9B9B1B}" destId="{F0CD3BB9-40A8-43FC-88F4-17F045708BB3}" srcOrd="0" destOrd="0" presId="urn:microsoft.com/office/officeart/2008/layout/AscendingPictureAccentProcess"/>
    <dgm:cxn modelId="{55698FF5-B66E-48F4-A074-759DD7429CDD}" srcId="{392A54E5-21AE-4A50-8E0D-CCC3298F6DAB}" destId="{496386A9-6081-4BC5-9082-EA9D1E041C71}" srcOrd="3" destOrd="0" parTransId="{F8A2202B-8587-4284-ACAE-B208F499DE2C}" sibTransId="{6FE55F6D-31AE-433D-9EDE-DF918FCBB983}"/>
    <dgm:cxn modelId="{59922029-0771-4CCF-BC28-6E09114683F7}" type="presOf" srcId="{7259272A-9F33-4A24-A419-0A573C37F1D9}" destId="{A0EF0231-BC35-4843-8BCF-C61DAE766A65}" srcOrd="0" destOrd="0" presId="urn:microsoft.com/office/officeart/2008/layout/AscendingPictureAccentProcess"/>
    <dgm:cxn modelId="{A2942FA6-0A56-4F24-8618-84A3978EEFDE}" type="presOf" srcId="{6FE55F6D-31AE-433D-9EDE-DF918FCBB983}" destId="{72A07188-96FB-44F5-99F9-63899D576FEF}" srcOrd="0" destOrd="0" presId="urn:microsoft.com/office/officeart/2008/layout/AscendingPictureAccentProcess"/>
    <dgm:cxn modelId="{5837E8AE-BA63-4A39-AB30-D3B3A15860D4}" srcId="{7259272A-9F33-4A24-A419-0A573C37F1D9}" destId="{1CD520BD-AAB5-4106-9F6C-C76240B61C43}" srcOrd="0" destOrd="0" parTransId="{53FC6802-60C6-46EE-8907-45F84008EBAD}" sibTransId="{5904BAB2-4019-4409-A43B-B134E53742E4}"/>
    <dgm:cxn modelId="{FAF14623-427D-4D2E-81C4-DD67FF01E376}" type="presOf" srcId="{D427CAC6-6AFA-45A4-9236-22C4979C38A0}" destId="{04EE7F3E-1305-4FA5-9356-29DD6FA7176C}" srcOrd="0" destOrd="0" presId="urn:microsoft.com/office/officeart/2008/layout/AscendingPictureAccentProcess"/>
    <dgm:cxn modelId="{9EB62AC6-F735-406E-BE7F-6A196FE26328}" type="presOf" srcId="{42CC2A9B-DA00-40A5-8304-0C58FB74B7FF}" destId="{E67FB7A6-34D9-4825-9250-421ABE309605}" srcOrd="0" destOrd="0" presId="urn:microsoft.com/office/officeart/2008/layout/AscendingPictureAccentProcess"/>
    <dgm:cxn modelId="{989264DB-A1CD-4BE4-B71F-666EA6BA763F}" srcId="{392A54E5-21AE-4A50-8E0D-CCC3298F6DAB}" destId="{66F90725-BF77-4845-8F4E-137F7FAD68EC}" srcOrd="6" destOrd="0" parTransId="{E2B8A120-2021-49D0-9DEC-0E4A75921DF6}" sibTransId="{D427CAC6-6AFA-45A4-9236-22C4979C38A0}"/>
    <dgm:cxn modelId="{9BB5112A-B1FC-4BE2-82D5-DB54B6975C1A}" srcId="{392A54E5-21AE-4A50-8E0D-CCC3298F6DAB}" destId="{7BB4A918-D825-4428-9320-394A8D667E7A}" srcOrd="2" destOrd="0" parTransId="{96E0EF34-4E8D-46F5-9432-A550307DB91D}" sibTransId="{0BAD5CF9-C6DE-44CD-A619-AFE62D9B9B1B}"/>
    <dgm:cxn modelId="{39C810C6-0CC5-40BB-8D77-12FE5CF9E7DA}" srcId="{392A54E5-21AE-4A50-8E0D-CCC3298F6DAB}" destId="{D779CC90-BF56-46CF-99DF-FCEC70E5C900}" srcOrd="1" destOrd="0" parTransId="{37BAC59E-EE8B-432B-A17B-7DB830C2F55A}" sibTransId="{E209FE31-38A2-4DEB-B526-52E2CE5DE027}"/>
    <dgm:cxn modelId="{CD29FF30-5A74-4686-A8DE-645D77C29655}" type="presOf" srcId="{66F90725-BF77-4845-8F4E-137F7FAD68EC}" destId="{975E5E64-2152-4446-ADDE-337558EF3BBB}" srcOrd="0" destOrd="0" presId="urn:microsoft.com/office/officeart/2008/layout/AscendingPictureAccentProcess"/>
    <dgm:cxn modelId="{9C13D8B0-0E5F-4A47-AE8F-6C80D083D45C}" type="presOf" srcId="{F5664D63-374A-4E96-BFBC-2DFAF20FA5A8}" destId="{A3D97BF6-DE25-4F24-9717-57E264C0F9A7}" srcOrd="0" destOrd="0" presId="urn:microsoft.com/office/officeart/2008/layout/AscendingPictureAccentProcess"/>
    <dgm:cxn modelId="{78EB1D67-49C9-4994-AB73-60252ED74AC9}" type="presOf" srcId="{7BB4A918-D825-4428-9320-394A8D667E7A}" destId="{AB3F02F3-E65E-4F8D-9733-1A324F5BB1CC}" srcOrd="0" destOrd="0" presId="urn:microsoft.com/office/officeart/2008/layout/AscendingPictureAccentProcess"/>
    <dgm:cxn modelId="{2E5E54FC-0D2E-404A-92EF-B5D56472590A}" type="presOf" srcId="{D779CC90-BF56-46CF-99DF-FCEC70E5C900}" destId="{95C13B89-B80C-49BE-A706-6BFEF9C869E0}" srcOrd="0" destOrd="0" presId="urn:microsoft.com/office/officeart/2008/layout/AscendingPictureAccentProcess"/>
    <dgm:cxn modelId="{F5848774-850D-4A20-A488-5A0F21BD38FF}" type="presParOf" srcId="{85BB66ED-1752-4AB5-AC6C-2C67AB6B3C1E}" destId="{570CC8DB-2C7C-429B-AE93-9AA0853902D6}" srcOrd="0" destOrd="0" presId="urn:microsoft.com/office/officeart/2008/layout/AscendingPictureAccentProcess"/>
    <dgm:cxn modelId="{F923AA09-FB47-4FCB-9FE1-CEB7D957FBAE}" type="presParOf" srcId="{85BB66ED-1752-4AB5-AC6C-2C67AB6B3C1E}" destId="{960EDED0-DCC7-4B70-B1CB-927B0D81611E}" srcOrd="1" destOrd="0" presId="urn:microsoft.com/office/officeart/2008/layout/AscendingPictureAccentProcess"/>
    <dgm:cxn modelId="{7497251E-4211-443C-899C-65FD2150AC41}" type="presParOf" srcId="{85BB66ED-1752-4AB5-AC6C-2C67AB6B3C1E}" destId="{98162E0E-BC4D-4208-A114-E76A1077ACBD}" srcOrd="2" destOrd="0" presId="urn:microsoft.com/office/officeart/2008/layout/AscendingPictureAccentProcess"/>
    <dgm:cxn modelId="{8028BB05-4BC5-4054-B77A-8AF772B06F6C}" type="presParOf" srcId="{85BB66ED-1752-4AB5-AC6C-2C67AB6B3C1E}" destId="{D3255BAA-B268-4308-92A5-E5C5ED02D611}" srcOrd="3" destOrd="0" presId="urn:microsoft.com/office/officeart/2008/layout/AscendingPictureAccentProcess"/>
    <dgm:cxn modelId="{3294A85E-636A-4CD6-9734-4BCACE67CE25}" type="presParOf" srcId="{85BB66ED-1752-4AB5-AC6C-2C67AB6B3C1E}" destId="{FD5A0744-D85E-473C-AE2C-B71700F3B2E6}" srcOrd="4" destOrd="0" presId="urn:microsoft.com/office/officeart/2008/layout/AscendingPictureAccentProcess"/>
    <dgm:cxn modelId="{A0868845-8114-4DBC-AE21-777016B716B8}" type="presParOf" srcId="{85BB66ED-1752-4AB5-AC6C-2C67AB6B3C1E}" destId="{1C2FD01E-168E-4635-A0FA-17066EE3705E}" srcOrd="5" destOrd="0" presId="urn:microsoft.com/office/officeart/2008/layout/AscendingPictureAccentProcess"/>
    <dgm:cxn modelId="{BE4E3984-7EDE-44F8-8BF2-B834ACD33AEB}" type="presParOf" srcId="{85BB66ED-1752-4AB5-AC6C-2C67AB6B3C1E}" destId="{5C894C95-BE20-4D6A-A329-18464D2FCBBE}" srcOrd="6" destOrd="0" presId="urn:microsoft.com/office/officeart/2008/layout/AscendingPictureAccentProcess"/>
    <dgm:cxn modelId="{70E44687-E6DE-44BE-9167-076E2BF43B95}" type="presParOf" srcId="{85BB66ED-1752-4AB5-AC6C-2C67AB6B3C1E}" destId="{215104C5-BF55-436A-9BD3-2B1A9D048DDB}" srcOrd="7" destOrd="0" presId="urn:microsoft.com/office/officeart/2008/layout/AscendingPictureAccentProcess"/>
    <dgm:cxn modelId="{F4DF946A-D2F9-4648-8297-5B9F54D11E13}" type="presParOf" srcId="{85BB66ED-1752-4AB5-AC6C-2C67AB6B3C1E}" destId="{CC229B82-9D10-42E5-981F-1635ED198C72}" srcOrd="8" destOrd="0" presId="urn:microsoft.com/office/officeart/2008/layout/AscendingPictureAccentProcess"/>
    <dgm:cxn modelId="{D2D1C644-F422-4D21-8CB8-0DE520E81F5D}" type="presParOf" srcId="{85BB66ED-1752-4AB5-AC6C-2C67AB6B3C1E}" destId="{F57E0772-BE2D-4AE5-8956-1A49F21380FD}" srcOrd="9" destOrd="0" presId="urn:microsoft.com/office/officeart/2008/layout/AscendingPictureAccentProcess"/>
    <dgm:cxn modelId="{A1A30B94-3E01-4FB8-BA88-2127A5D42143}" type="presParOf" srcId="{85BB66ED-1752-4AB5-AC6C-2C67AB6B3C1E}" destId="{A93181F1-CC58-46E2-BBAD-A6EF3BF774C8}" srcOrd="10" destOrd="0" presId="urn:microsoft.com/office/officeart/2008/layout/AscendingPictureAccentProcess"/>
    <dgm:cxn modelId="{13636AC5-8981-4F88-8988-E2C6F6094443}" type="presParOf" srcId="{85BB66ED-1752-4AB5-AC6C-2C67AB6B3C1E}" destId="{AADC2FAD-7F26-4A62-A8E3-DD151CBB68EB}" srcOrd="11" destOrd="0" presId="urn:microsoft.com/office/officeart/2008/layout/AscendingPictureAccentProcess"/>
    <dgm:cxn modelId="{61BFE8EA-B3E5-4E9D-A8BC-AF38FFCCA36C}" type="presParOf" srcId="{85BB66ED-1752-4AB5-AC6C-2C67AB6B3C1E}" destId="{3746E045-536C-4F81-B6C7-EF7F49A4D024}" srcOrd="12" destOrd="0" presId="urn:microsoft.com/office/officeart/2008/layout/AscendingPictureAccentProcess"/>
    <dgm:cxn modelId="{05C67E0A-9178-4BF6-991D-AB66F3D5E214}" type="presParOf" srcId="{85BB66ED-1752-4AB5-AC6C-2C67AB6B3C1E}" destId="{AA0217AA-CFC0-4F80-9ECB-A21E434E00A3}" srcOrd="13" destOrd="0" presId="urn:microsoft.com/office/officeart/2008/layout/AscendingPictureAccentProcess"/>
    <dgm:cxn modelId="{2F27885D-BFC2-40B0-848C-B01CA649C142}" type="presParOf" srcId="{85BB66ED-1752-4AB5-AC6C-2C67AB6B3C1E}" destId="{A29A3A08-487D-43D2-88C2-B0DE8982F22B}" srcOrd="14" destOrd="0" presId="urn:microsoft.com/office/officeart/2008/layout/AscendingPictureAccentProcess"/>
    <dgm:cxn modelId="{5C2E8B1F-4294-4C9E-82D0-B62ADFB2AB74}" type="presParOf" srcId="{85BB66ED-1752-4AB5-AC6C-2C67AB6B3C1E}" destId="{E898F639-5B01-42CB-8F8D-D24D0AE68698}" srcOrd="15" destOrd="0" presId="urn:microsoft.com/office/officeart/2008/layout/AscendingPictureAccentProcess"/>
    <dgm:cxn modelId="{24DE04D0-2E5A-4FAD-AE0D-C371A2CF5A2F}" type="presParOf" srcId="{85BB66ED-1752-4AB5-AC6C-2C67AB6B3C1E}" destId="{7FA07D38-1D5F-40FF-9883-F1C71D636C48}" srcOrd="16" destOrd="0" presId="urn:microsoft.com/office/officeart/2008/layout/AscendingPictureAccentProcess"/>
    <dgm:cxn modelId="{8068E6DA-682F-412A-A859-94FA8F779319}" type="presParOf" srcId="{85BB66ED-1752-4AB5-AC6C-2C67AB6B3C1E}" destId="{722039FF-30B1-4FF4-8C37-92E731896436}" srcOrd="17" destOrd="0" presId="urn:microsoft.com/office/officeart/2008/layout/AscendingPictureAccentProcess"/>
    <dgm:cxn modelId="{D97851FB-A7E6-482A-B097-A6033F5E8435}" type="presParOf" srcId="{85BB66ED-1752-4AB5-AC6C-2C67AB6B3C1E}" destId="{83181FDE-22B4-4578-BDE6-09215E167528}" srcOrd="18" destOrd="0" presId="urn:microsoft.com/office/officeart/2008/layout/AscendingPictureAccentProcess"/>
    <dgm:cxn modelId="{0FECD3EB-9AB6-4E73-BEFB-44C0AFDF673A}" type="presParOf" srcId="{85BB66ED-1752-4AB5-AC6C-2C67AB6B3C1E}" destId="{EB735A64-2F9C-4B2C-A57B-4BF60909C030}" srcOrd="19" destOrd="0" presId="urn:microsoft.com/office/officeart/2008/layout/AscendingPictureAccentProcess"/>
    <dgm:cxn modelId="{C34A7936-81F7-49E0-80D7-7220D52F4AC2}" type="presParOf" srcId="{EB735A64-2F9C-4B2C-A57B-4BF60909C030}" destId="{E67FB7A6-34D9-4825-9250-421ABE309605}" srcOrd="0" destOrd="0" presId="urn:microsoft.com/office/officeart/2008/layout/AscendingPictureAccentProcess"/>
    <dgm:cxn modelId="{53A61008-E581-4F98-A2C8-6D0CE0089C75}" type="presParOf" srcId="{85BB66ED-1752-4AB5-AC6C-2C67AB6B3C1E}" destId="{95C13B89-B80C-49BE-A706-6BFEF9C869E0}" srcOrd="20" destOrd="0" presId="urn:microsoft.com/office/officeart/2008/layout/AscendingPictureAccentProcess"/>
    <dgm:cxn modelId="{EC49FF02-9128-4683-AC59-DAFC0C5C268A}" type="presParOf" srcId="{85BB66ED-1752-4AB5-AC6C-2C67AB6B3C1E}" destId="{2BF6667B-D1D9-4F5E-896B-D48FCFA86851}" srcOrd="21" destOrd="0" presId="urn:microsoft.com/office/officeart/2008/layout/AscendingPictureAccentProcess"/>
    <dgm:cxn modelId="{717C2B7D-1170-46CC-BF31-C3FCE1AC48A0}" type="presParOf" srcId="{2BF6667B-D1D9-4F5E-896B-D48FCFA86851}" destId="{DCFCE198-D0FF-42F0-AD53-291B7B4BCDFD}" srcOrd="0" destOrd="0" presId="urn:microsoft.com/office/officeart/2008/layout/AscendingPictureAccentProcess"/>
    <dgm:cxn modelId="{A1C64A08-508B-4A24-9982-6CAD863C2520}" type="presParOf" srcId="{85BB66ED-1752-4AB5-AC6C-2C67AB6B3C1E}" destId="{AB3F02F3-E65E-4F8D-9733-1A324F5BB1CC}" srcOrd="22" destOrd="0" presId="urn:microsoft.com/office/officeart/2008/layout/AscendingPictureAccentProcess"/>
    <dgm:cxn modelId="{5B4CB6F8-F9D4-470E-9AE4-C6535D159688}" type="presParOf" srcId="{85BB66ED-1752-4AB5-AC6C-2C67AB6B3C1E}" destId="{106DFF2F-AA63-4AB1-915B-AE3AF8BFF678}" srcOrd="23" destOrd="0" presId="urn:microsoft.com/office/officeart/2008/layout/AscendingPictureAccentProcess"/>
    <dgm:cxn modelId="{28B80A3D-AD70-464F-A57F-1A53D2E79F3A}" type="presParOf" srcId="{106DFF2F-AA63-4AB1-915B-AE3AF8BFF678}" destId="{F0CD3BB9-40A8-43FC-88F4-17F045708BB3}" srcOrd="0" destOrd="0" presId="urn:microsoft.com/office/officeart/2008/layout/AscendingPictureAccentProcess"/>
    <dgm:cxn modelId="{1F26EB84-445C-4BE4-9033-84297212EF0C}" type="presParOf" srcId="{85BB66ED-1752-4AB5-AC6C-2C67AB6B3C1E}" destId="{D4AAC4C0-518D-400F-B454-44EDEF778D11}" srcOrd="24" destOrd="0" presId="urn:microsoft.com/office/officeart/2008/layout/AscendingPictureAccentProcess"/>
    <dgm:cxn modelId="{550B2F2F-D2C1-4C16-AA4C-E38016F02E99}" type="presParOf" srcId="{85BB66ED-1752-4AB5-AC6C-2C67AB6B3C1E}" destId="{BA004ECA-3E8E-42CA-A744-6F188008634E}" srcOrd="25" destOrd="0" presId="urn:microsoft.com/office/officeart/2008/layout/AscendingPictureAccentProcess"/>
    <dgm:cxn modelId="{E6274094-7995-4295-886A-8221BF0DC900}" type="presParOf" srcId="{BA004ECA-3E8E-42CA-A744-6F188008634E}" destId="{72A07188-96FB-44F5-99F9-63899D576FEF}" srcOrd="0" destOrd="0" presId="urn:microsoft.com/office/officeart/2008/layout/AscendingPictureAccentProcess"/>
    <dgm:cxn modelId="{96DE2FCF-52BA-472D-9EE6-7FAC6DDEE36B}" type="presParOf" srcId="{85BB66ED-1752-4AB5-AC6C-2C67AB6B3C1E}" destId="{A0EF0231-BC35-4843-8BCF-C61DAE766A65}" srcOrd="26" destOrd="0" presId="urn:microsoft.com/office/officeart/2008/layout/AscendingPictureAccentProcess"/>
    <dgm:cxn modelId="{55F026C3-A927-45DB-8739-69C197A85EEE}" type="presParOf" srcId="{85BB66ED-1752-4AB5-AC6C-2C67AB6B3C1E}" destId="{E6FFCA15-A6A9-4485-9A86-FC4076E6C9EC}" srcOrd="27" destOrd="0" presId="urn:microsoft.com/office/officeart/2008/layout/AscendingPictureAccentProcess"/>
    <dgm:cxn modelId="{14ACD4C1-CE57-47D7-BBD0-42C3BBFAA28B}" type="presParOf" srcId="{85BB66ED-1752-4AB5-AC6C-2C67AB6B3C1E}" destId="{93659B00-5284-4BD8-9476-F8308294AC49}" srcOrd="28" destOrd="0" presId="urn:microsoft.com/office/officeart/2008/layout/AscendingPictureAccentProcess"/>
    <dgm:cxn modelId="{0091F5C9-9B15-4E6B-93D3-7036A38996D9}" type="presParOf" srcId="{93659B00-5284-4BD8-9476-F8308294AC49}" destId="{1C3EA4D0-E0AB-4FAD-A817-37955255BA63}" srcOrd="0" destOrd="0" presId="urn:microsoft.com/office/officeart/2008/layout/AscendingPictureAccentProcess"/>
    <dgm:cxn modelId="{9AA18F91-B5ED-41F3-AB11-55C55EFB2909}" type="presParOf" srcId="{85BB66ED-1752-4AB5-AC6C-2C67AB6B3C1E}" destId="{83A84F96-9F5A-426E-9A26-D836F9C8EB77}" srcOrd="29" destOrd="0" presId="urn:microsoft.com/office/officeart/2008/layout/AscendingPictureAccentProcess"/>
    <dgm:cxn modelId="{2F1B59EC-9F5F-4059-B8AA-F4E620F598C5}" type="presParOf" srcId="{85BB66ED-1752-4AB5-AC6C-2C67AB6B3C1E}" destId="{A7FACBB1-5F32-40AE-AE28-CE5712512D93}" srcOrd="30" destOrd="0" presId="urn:microsoft.com/office/officeart/2008/layout/AscendingPictureAccentProcess"/>
    <dgm:cxn modelId="{0B7DA3C7-4ABC-4BE6-802B-6206A94B351B}" type="presParOf" srcId="{A7FACBB1-5F32-40AE-AE28-CE5712512D93}" destId="{A3D97BF6-DE25-4F24-9717-57E264C0F9A7}" srcOrd="0" destOrd="0" presId="urn:microsoft.com/office/officeart/2008/layout/AscendingPictureAccentProcess"/>
    <dgm:cxn modelId="{4A7B244A-1491-4957-84D3-58E437A4EC6E}" type="presParOf" srcId="{85BB66ED-1752-4AB5-AC6C-2C67AB6B3C1E}" destId="{975E5E64-2152-4446-ADDE-337558EF3BBB}" srcOrd="31" destOrd="0" presId="urn:microsoft.com/office/officeart/2008/layout/AscendingPictureAccentProcess"/>
    <dgm:cxn modelId="{A38C3672-B3B2-4962-9F87-66B88E556ACD}" type="presParOf" srcId="{85BB66ED-1752-4AB5-AC6C-2C67AB6B3C1E}" destId="{029A7ACD-3BA1-4823-9BE6-39F8E3B51561}" srcOrd="32" destOrd="0" presId="urn:microsoft.com/office/officeart/2008/layout/AscendingPictureAccentProcess"/>
    <dgm:cxn modelId="{F9D46D6B-683A-4FB3-80EB-91BED1224E5D}" type="presParOf" srcId="{85BB66ED-1752-4AB5-AC6C-2C67AB6B3C1E}" destId="{0E14565B-D4BA-460C-A28B-05D1E40B6945}" srcOrd="33" destOrd="0" presId="urn:microsoft.com/office/officeart/2008/layout/AscendingPictureAccentProcess"/>
    <dgm:cxn modelId="{616365EB-DBA5-4B50-9EAF-090EA1D8D4CC}" type="presParOf" srcId="{0E14565B-D4BA-460C-A28B-05D1E40B6945}" destId="{04EE7F3E-1305-4FA5-9356-29DD6FA7176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3C5958-3B23-4420-AB5F-1A25F370B33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95A7DE9-36F8-45E9-A4C7-B8B632A2709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характеризується</a:t>
          </a:r>
          <a:r>
            <a:rPr lang="ru-RU" sz="1800" dirty="0" smtClean="0"/>
            <a:t> </a:t>
          </a:r>
          <a:r>
            <a:rPr lang="ru-RU" sz="1800" dirty="0" err="1" smtClean="0"/>
            <a:t>особливістю</a:t>
          </a:r>
          <a:r>
            <a:rPr lang="ru-RU" sz="1800" dirty="0" smtClean="0"/>
            <a:t> </a:t>
          </a:r>
          <a:r>
            <a:rPr lang="ru-RU" sz="1800" dirty="0" err="1" smtClean="0"/>
            <a:t>саме</a:t>
          </a:r>
          <a:r>
            <a:rPr lang="ru-RU" sz="1800" dirty="0" smtClean="0"/>
            <a:t> </a:t>
          </a:r>
          <a:r>
            <a:rPr lang="ru-RU" sz="1800" dirty="0" err="1" smtClean="0"/>
            <a:t>управлінської</a:t>
          </a:r>
          <a:r>
            <a:rPr lang="ru-RU" sz="1800" dirty="0" smtClean="0"/>
            <a:t> </a:t>
          </a:r>
          <a:r>
            <a:rPr lang="ru-RU" sz="1800" dirty="0" err="1" smtClean="0"/>
            <a:t>праці</a:t>
          </a:r>
          <a:r>
            <a:rPr lang="ru-RU" sz="1800" dirty="0" smtClean="0"/>
            <a:t> - </a:t>
          </a:r>
          <a:r>
            <a:rPr lang="ru-RU" sz="1800" dirty="0" err="1" smtClean="0"/>
            <a:t>необхідністю</a:t>
          </a:r>
          <a:r>
            <a:rPr lang="ru-RU" sz="1800" dirty="0" smtClean="0"/>
            <a:t> </a:t>
          </a:r>
          <a:r>
            <a:rPr lang="ru-RU" sz="1800" dirty="0" err="1" smtClean="0"/>
            <a:t>управляти</a:t>
          </a:r>
          <a:r>
            <a:rPr lang="ru-RU" sz="1800" dirty="0" smtClean="0"/>
            <a:t> </a:t>
          </a:r>
          <a:r>
            <a:rPr lang="ru-RU" sz="1800" dirty="0" err="1" smtClean="0"/>
            <a:t>іншими</a:t>
          </a:r>
          <a:r>
            <a:rPr lang="ru-RU" sz="1800" dirty="0" smtClean="0"/>
            <a:t> </a:t>
          </a:r>
          <a:r>
            <a:rPr lang="ru-RU" sz="1800" dirty="0" err="1" smtClean="0"/>
            <a:t>працівниками</a:t>
          </a:r>
          <a:r>
            <a:rPr lang="ru-RU" sz="1800" dirty="0" smtClean="0"/>
            <a:t> з метою </a:t>
          </a:r>
          <a:r>
            <a:rPr lang="ru-RU" sz="1800" dirty="0" err="1" smtClean="0"/>
            <a:t>досягнення</a:t>
          </a:r>
          <a:r>
            <a:rPr lang="ru-RU" sz="1800" dirty="0" smtClean="0"/>
            <a:t> </a:t>
          </a:r>
          <a:r>
            <a:rPr lang="ru-RU" sz="1800" dirty="0" err="1" smtClean="0"/>
            <a:t>бажаного</a:t>
          </a:r>
          <a:r>
            <a:rPr lang="ru-RU" sz="1800" dirty="0" smtClean="0"/>
            <a:t> результату</a:t>
          </a:r>
          <a:endParaRPr lang="ru-RU" sz="1800" dirty="0"/>
        </a:p>
      </dgm:t>
    </dgm:pt>
    <dgm:pt modelId="{99A40D01-F180-4ACE-8668-246B13A8C249}" type="parTrans" cxnId="{B9215BDA-79A1-453B-ABDA-D47247756581}">
      <dgm:prSet/>
      <dgm:spPr/>
      <dgm:t>
        <a:bodyPr/>
        <a:lstStyle/>
        <a:p>
          <a:endParaRPr lang="ru-RU"/>
        </a:p>
      </dgm:t>
    </dgm:pt>
    <dgm:pt modelId="{181B9BDA-FA8C-4785-89BC-FB200404E7E1}" type="sibTrans" cxnId="{B9215BDA-79A1-453B-ABDA-D47247756581}">
      <dgm:prSet/>
      <dgm:spPr/>
      <dgm:t>
        <a:bodyPr/>
        <a:lstStyle/>
        <a:p>
          <a:endParaRPr lang="ru-RU"/>
        </a:p>
      </dgm:t>
    </dgm:pt>
    <dgm:pt modelId="{11BD353F-3F84-46BE-B905-6281434ECE9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те, </a:t>
          </a:r>
          <a:r>
            <a:rPr lang="ru-RU" sz="1800" dirty="0" err="1" smtClean="0"/>
            <a:t>що</a:t>
          </a:r>
          <a:r>
            <a:rPr lang="ru-RU" sz="1800" dirty="0" smtClean="0"/>
            <a:t> </a:t>
          </a:r>
          <a:r>
            <a:rPr lang="ru-RU" sz="1800" dirty="0" err="1" smtClean="0"/>
            <a:t>працівник-професіонал</a:t>
          </a:r>
          <a:r>
            <a:rPr lang="ru-RU" sz="1800" dirty="0" smtClean="0"/>
            <a:t> </a:t>
          </a:r>
          <a:r>
            <a:rPr lang="ru-RU" sz="1800" dirty="0" err="1" smtClean="0"/>
            <a:t>робить</a:t>
          </a:r>
          <a:r>
            <a:rPr lang="ru-RU" sz="1800" dirty="0" smtClean="0"/>
            <a:t> </a:t>
          </a:r>
          <a:r>
            <a:rPr lang="ru-RU" sz="1800" dirty="0" err="1" smtClean="0"/>
            <a:t>своїми</a:t>
          </a:r>
          <a:r>
            <a:rPr lang="ru-RU" sz="1800" dirty="0" smtClean="0"/>
            <a:t> руками, </a:t>
          </a:r>
          <a:r>
            <a:rPr lang="ru-RU" sz="1800" dirty="0" err="1" smtClean="0"/>
            <a:t>управлінець-професіонал</a:t>
          </a:r>
          <a:r>
            <a:rPr lang="ru-RU" sz="1800" dirty="0" smtClean="0"/>
            <a:t> повинен </a:t>
          </a:r>
          <a:r>
            <a:rPr lang="ru-RU" sz="1800" dirty="0" err="1" smtClean="0"/>
            <a:t>зробити</a:t>
          </a:r>
          <a:r>
            <a:rPr lang="ru-RU" sz="1800" dirty="0" smtClean="0"/>
            <a:t> руками </a:t>
          </a:r>
          <a:r>
            <a:rPr lang="ru-RU" sz="1800" dirty="0" err="1" smtClean="0"/>
            <a:t>інших</a:t>
          </a:r>
          <a:r>
            <a:rPr lang="ru-RU" sz="1800" dirty="0" smtClean="0"/>
            <a:t> </a:t>
          </a:r>
          <a:r>
            <a:rPr lang="ru-RU" sz="1800" dirty="0" err="1" smtClean="0"/>
            <a:t>працівників</a:t>
          </a:r>
          <a:endParaRPr lang="ru-RU" sz="1800" dirty="0"/>
        </a:p>
      </dgm:t>
    </dgm:pt>
    <dgm:pt modelId="{A4043E66-BD72-4005-AB87-FEACB8CB050F}" type="parTrans" cxnId="{90455F0A-024E-4E00-8DD0-FC0D80A0228D}">
      <dgm:prSet/>
      <dgm:spPr/>
      <dgm:t>
        <a:bodyPr/>
        <a:lstStyle/>
        <a:p>
          <a:endParaRPr lang="ru-RU"/>
        </a:p>
      </dgm:t>
    </dgm:pt>
    <dgm:pt modelId="{AE826F7C-F165-4CED-ADA8-B6A4B64F5274}" type="sibTrans" cxnId="{90455F0A-024E-4E00-8DD0-FC0D80A0228D}">
      <dgm:prSet/>
      <dgm:spPr/>
      <dgm:t>
        <a:bodyPr/>
        <a:lstStyle/>
        <a:p>
          <a:endParaRPr lang="ru-RU"/>
        </a:p>
      </dgm:t>
    </dgm:pt>
    <dgm:pt modelId="{3C0615DA-A1A1-4585-8480-CADD8413B8A6}" type="pres">
      <dgm:prSet presAssocID="{AB3C5958-3B23-4420-AB5F-1A25F370B3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7CCDE-0F1C-4A1D-987B-7B462D19ED21}" type="pres">
      <dgm:prSet presAssocID="{295A7DE9-36F8-45E9-A4C7-B8B632A27092}" presName="parentLin" presStyleCnt="0"/>
      <dgm:spPr/>
    </dgm:pt>
    <dgm:pt modelId="{0F347527-4851-41EE-A5F6-A9EC958A2615}" type="pres">
      <dgm:prSet presAssocID="{295A7DE9-36F8-45E9-A4C7-B8B632A2709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B0C26AC-1610-4C67-A26E-297626DC5E4F}" type="pres">
      <dgm:prSet presAssocID="{295A7DE9-36F8-45E9-A4C7-B8B632A2709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485EE-95A1-4F28-99FD-FEA4ABF34B65}" type="pres">
      <dgm:prSet presAssocID="{295A7DE9-36F8-45E9-A4C7-B8B632A27092}" presName="negativeSpace" presStyleCnt="0"/>
      <dgm:spPr/>
    </dgm:pt>
    <dgm:pt modelId="{FE4C99E7-4E3B-422B-9800-7A2F98761586}" type="pres">
      <dgm:prSet presAssocID="{295A7DE9-36F8-45E9-A4C7-B8B632A27092}" presName="childText" presStyleLbl="conFgAcc1" presStyleIdx="0" presStyleCnt="2">
        <dgm:presLayoutVars>
          <dgm:bulletEnabled val="1"/>
        </dgm:presLayoutVars>
      </dgm:prSet>
      <dgm:spPr/>
    </dgm:pt>
    <dgm:pt modelId="{455E0EC6-820B-45CE-B122-9A192D769C3D}" type="pres">
      <dgm:prSet presAssocID="{181B9BDA-FA8C-4785-89BC-FB200404E7E1}" presName="spaceBetweenRectangles" presStyleCnt="0"/>
      <dgm:spPr/>
    </dgm:pt>
    <dgm:pt modelId="{4B898BE8-540B-4D70-A783-E3DF468A1D94}" type="pres">
      <dgm:prSet presAssocID="{11BD353F-3F84-46BE-B905-6281434ECE9B}" presName="parentLin" presStyleCnt="0"/>
      <dgm:spPr/>
    </dgm:pt>
    <dgm:pt modelId="{2C90FCFE-704F-4059-9385-61BB71455CC2}" type="pres">
      <dgm:prSet presAssocID="{11BD353F-3F84-46BE-B905-6281434ECE9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A4277B9-1B09-4D60-937C-DB8B0745C120}" type="pres">
      <dgm:prSet presAssocID="{11BD353F-3F84-46BE-B905-6281434ECE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2A4FD-AA6F-4BFA-9C52-13DE59D9AD41}" type="pres">
      <dgm:prSet presAssocID="{11BD353F-3F84-46BE-B905-6281434ECE9B}" presName="negativeSpace" presStyleCnt="0"/>
      <dgm:spPr/>
    </dgm:pt>
    <dgm:pt modelId="{40D8FFC6-F512-4711-8AEB-5C1C429DBA1C}" type="pres">
      <dgm:prSet presAssocID="{11BD353F-3F84-46BE-B905-6281434ECE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5C35929-B56F-4A03-B349-973E2B5C16D7}" type="presOf" srcId="{295A7DE9-36F8-45E9-A4C7-B8B632A27092}" destId="{2B0C26AC-1610-4C67-A26E-297626DC5E4F}" srcOrd="1" destOrd="0" presId="urn:microsoft.com/office/officeart/2005/8/layout/list1"/>
    <dgm:cxn modelId="{68AB49AB-CF42-4655-813D-A8F6FE5BF4DB}" type="presOf" srcId="{11BD353F-3F84-46BE-B905-6281434ECE9B}" destId="{CA4277B9-1B09-4D60-937C-DB8B0745C120}" srcOrd="1" destOrd="0" presId="urn:microsoft.com/office/officeart/2005/8/layout/list1"/>
    <dgm:cxn modelId="{FD8DD6D9-A36A-489D-89FF-4FD0CD7B278A}" type="presOf" srcId="{11BD353F-3F84-46BE-B905-6281434ECE9B}" destId="{2C90FCFE-704F-4059-9385-61BB71455CC2}" srcOrd="0" destOrd="0" presId="urn:microsoft.com/office/officeart/2005/8/layout/list1"/>
    <dgm:cxn modelId="{90455F0A-024E-4E00-8DD0-FC0D80A0228D}" srcId="{AB3C5958-3B23-4420-AB5F-1A25F370B33D}" destId="{11BD353F-3F84-46BE-B905-6281434ECE9B}" srcOrd="1" destOrd="0" parTransId="{A4043E66-BD72-4005-AB87-FEACB8CB050F}" sibTransId="{AE826F7C-F165-4CED-ADA8-B6A4B64F5274}"/>
    <dgm:cxn modelId="{B9215BDA-79A1-453B-ABDA-D47247756581}" srcId="{AB3C5958-3B23-4420-AB5F-1A25F370B33D}" destId="{295A7DE9-36F8-45E9-A4C7-B8B632A27092}" srcOrd="0" destOrd="0" parTransId="{99A40D01-F180-4ACE-8668-246B13A8C249}" sibTransId="{181B9BDA-FA8C-4785-89BC-FB200404E7E1}"/>
    <dgm:cxn modelId="{DD3921D1-71FA-45F6-B13D-CBDD7E8F57E3}" type="presOf" srcId="{295A7DE9-36F8-45E9-A4C7-B8B632A27092}" destId="{0F347527-4851-41EE-A5F6-A9EC958A2615}" srcOrd="0" destOrd="0" presId="urn:microsoft.com/office/officeart/2005/8/layout/list1"/>
    <dgm:cxn modelId="{5D545E6B-5209-4A42-B671-CA9CBB60133A}" type="presOf" srcId="{AB3C5958-3B23-4420-AB5F-1A25F370B33D}" destId="{3C0615DA-A1A1-4585-8480-CADD8413B8A6}" srcOrd="0" destOrd="0" presId="urn:microsoft.com/office/officeart/2005/8/layout/list1"/>
    <dgm:cxn modelId="{366A612D-37A2-4491-AEEB-EBEB03C71A3F}" type="presParOf" srcId="{3C0615DA-A1A1-4585-8480-CADD8413B8A6}" destId="{2B97CCDE-0F1C-4A1D-987B-7B462D19ED21}" srcOrd="0" destOrd="0" presId="urn:microsoft.com/office/officeart/2005/8/layout/list1"/>
    <dgm:cxn modelId="{4038FDC6-D15A-41E1-9A01-00A6FE9A5237}" type="presParOf" srcId="{2B97CCDE-0F1C-4A1D-987B-7B462D19ED21}" destId="{0F347527-4851-41EE-A5F6-A9EC958A2615}" srcOrd="0" destOrd="0" presId="urn:microsoft.com/office/officeart/2005/8/layout/list1"/>
    <dgm:cxn modelId="{0D8E78AE-9A69-42E0-8494-ED36E6E4CB56}" type="presParOf" srcId="{2B97CCDE-0F1C-4A1D-987B-7B462D19ED21}" destId="{2B0C26AC-1610-4C67-A26E-297626DC5E4F}" srcOrd="1" destOrd="0" presId="urn:microsoft.com/office/officeart/2005/8/layout/list1"/>
    <dgm:cxn modelId="{B5574AB1-F77F-4F15-9087-8538B4EEEEA5}" type="presParOf" srcId="{3C0615DA-A1A1-4585-8480-CADD8413B8A6}" destId="{931485EE-95A1-4F28-99FD-FEA4ABF34B65}" srcOrd="1" destOrd="0" presId="urn:microsoft.com/office/officeart/2005/8/layout/list1"/>
    <dgm:cxn modelId="{8A2E5091-800C-4FF0-AFA4-43473BFDE83B}" type="presParOf" srcId="{3C0615DA-A1A1-4585-8480-CADD8413B8A6}" destId="{FE4C99E7-4E3B-422B-9800-7A2F98761586}" srcOrd="2" destOrd="0" presId="urn:microsoft.com/office/officeart/2005/8/layout/list1"/>
    <dgm:cxn modelId="{29560D96-9A6B-4596-B129-4B8684A937E8}" type="presParOf" srcId="{3C0615DA-A1A1-4585-8480-CADD8413B8A6}" destId="{455E0EC6-820B-45CE-B122-9A192D769C3D}" srcOrd="3" destOrd="0" presId="urn:microsoft.com/office/officeart/2005/8/layout/list1"/>
    <dgm:cxn modelId="{4BCF6B92-BF2C-417D-8DA3-01FFAA50B138}" type="presParOf" srcId="{3C0615DA-A1A1-4585-8480-CADD8413B8A6}" destId="{4B898BE8-540B-4D70-A783-E3DF468A1D94}" srcOrd="4" destOrd="0" presId="urn:microsoft.com/office/officeart/2005/8/layout/list1"/>
    <dgm:cxn modelId="{F7FBB13B-308C-499A-95D6-F754F7EFF2F6}" type="presParOf" srcId="{4B898BE8-540B-4D70-A783-E3DF468A1D94}" destId="{2C90FCFE-704F-4059-9385-61BB71455CC2}" srcOrd="0" destOrd="0" presId="urn:microsoft.com/office/officeart/2005/8/layout/list1"/>
    <dgm:cxn modelId="{70D6BEF9-7C69-4A00-BFBF-666C18208523}" type="presParOf" srcId="{4B898BE8-540B-4D70-A783-E3DF468A1D94}" destId="{CA4277B9-1B09-4D60-937C-DB8B0745C120}" srcOrd="1" destOrd="0" presId="urn:microsoft.com/office/officeart/2005/8/layout/list1"/>
    <dgm:cxn modelId="{5E8EA8C9-4F4B-478E-B9CC-97FFFD28F3B1}" type="presParOf" srcId="{3C0615DA-A1A1-4585-8480-CADD8413B8A6}" destId="{5DB2A4FD-AA6F-4BFA-9C52-13DE59D9AD41}" srcOrd="5" destOrd="0" presId="urn:microsoft.com/office/officeart/2005/8/layout/list1"/>
    <dgm:cxn modelId="{98A8C38F-7ECC-40C0-8277-1843AB03988C}" type="presParOf" srcId="{3C0615DA-A1A1-4585-8480-CADD8413B8A6}" destId="{40D8FFC6-F512-4711-8AEB-5C1C429DBA1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AEAE54-7E03-44F1-8920-94BBA401F6B1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8D32095-48BE-44BB-BCC6-B019F5634F0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По-перше</a:t>
          </a:r>
          <a:r>
            <a:rPr lang="ru-RU" sz="1800" dirty="0" smtClean="0"/>
            <a:t>, вона </a:t>
          </a:r>
          <a:r>
            <a:rPr lang="ru-RU" sz="1800" dirty="0" err="1" smtClean="0"/>
            <a:t>охоплює</a:t>
          </a:r>
          <a:r>
            <a:rPr lang="ru-RU" sz="1800" dirty="0" smtClean="0"/>
            <a:t> </a:t>
          </a:r>
          <a:r>
            <a:rPr lang="ru-RU" sz="1800" dirty="0" err="1" smtClean="0"/>
            <a:t>усі</a:t>
          </a:r>
          <a:r>
            <a:rPr lang="ru-RU" sz="1800" dirty="0" smtClean="0"/>
            <a:t> </a:t>
          </a:r>
          <a:r>
            <a:rPr lang="ru-RU" sz="1800" dirty="0" err="1" smtClean="0"/>
            <a:t>вищевказані</a:t>
          </a:r>
          <a:r>
            <a:rPr lang="ru-RU" sz="1800" dirty="0" smtClean="0"/>
            <a:t> </a:t>
          </a:r>
          <a:r>
            <a:rPr lang="ru-RU" sz="1800" dirty="0" err="1" smtClean="0"/>
            <a:t>типи</a:t>
          </a:r>
          <a:r>
            <a:rPr lang="ru-RU" sz="1800" dirty="0" smtClean="0"/>
            <a:t> </a:t>
          </a:r>
          <a:r>
            <a:rPr lang="ru-RU" sz="1800" dirty="0" err="1" smtClean="0"/>
            <a:t>кар’єрного</a:t>
          </a:r>
          <a:r>
            <a:rPr lang="ru-RU" sz="1800" dirty="0" smtClean="0"/>
            <a:t> </a:t>
          </a:r>
          <a:r>
            <a:rPr lang="ru-RU" sz="1800" dirty="0" err="1" smtClean="0"/>
            <a:t>процесу</a:t>
          </a:r>
          <a:r>
            <a:rPr lang="ru-RU" sz="1800" dirty="0" smtClean="0"/>
            <a:t>, </a:t>
          </a:r>
          <a:r>
            <a:rPr lang="ru-RU" sz="1800" dirty="0" err="1" smtClean="0"/>
            <a:t>всі</a:t>
          </a:r>
          <a:r>
            <a:rPr lang="ru-RU" sz="1800" dirty="0" smtClean="0"/>
            <a:t> характеристики, </a:t>
          </a:r>
          <a:r>
            <a:rPr lang="ru-RU" sz="1800" dirty="0" err="1" smtClean="0"/>
            <a:t>властиві</a:t>
          </a:r>
          <a:r>
            <a:rPr lang="ru-RU" sz="1800" dirty="0" smtClean="0"/>
            <a:t> </a:t>
          </a:r>
          <a:r>
            <a:rPr lang="ru-RU" sz="1800" dirty="0" err="1" smtClean="0"/>
            <a:t>кар’єрі</a:t>
          </a:r>
          <a:r>
            <a:rPr lang="ru-RU" sz="1800" dirty="0" smtClean="0"/>
            <a:t> </a:t>
          </a:r>
          <a:r>
            <a:rPr lang="ru-RU" sz="1800" dirty="0" err="1" smtClean="0"/>
            <a:t>загалом</a:t>
          </a:r>
          <a:r>
            <a:rPr lang="ru-RU" sz="1800" dirty="0" smtClean="0"/>
            <a:t>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Це</a:t>
          </a:r>
          <a:r>
            <a:rPr lang="ru-RU" sz="1800" dirty="0" smtClean="0"/>
            <a:t> і  </a:t>
          </a:r>
          <a:r>
            <a:rPr lang="ru-RU" sz="1800" dirty="0" err="1" smtClean="0"/>
            <a:t>рух</a:t>
          </a:r>
          <a:r>
            <a:rPr lang="ru-RU" sz="1800" dirty="0" smtClean="0"/>
            <a:t> менеджера  ступенями </a:t>
          </a:r>
          <a:r>
            <a:rPr lang="ru-RU" sz="1800" dirty="0" err="1" smtClean="0"/>
            <a:t>ієрархії</a:t>
          </a:r>
          <a:r>
            <a:rPr lang="ru-RU" sz="1800" dirty="0" smtClean="0"/>
            <a:t>, і </a:t>
          </a:r>
          <a:r>
            <a:rPr lang="ru-RU" sz="1800" dirty="0" err="1" smtClean="0"/>
            <a:t>удосконалення</a:t>
          </a:r>
          <a:r>
            <a:rPr lang="ru-RU" sz="1800" dirty="0" smtClean="0"/>
            <a:t> </a:t>
          </a:r>
          <a:r>
            <a:rPr lang="ru-RU" sz="1800" dirty="0" err="1" smtClean="0"/>
            <a:t>його</a:t>
          </a:r>
          <a:r>
            <a:rPr lang="ru-RU" sz="1800" dirty="0" smtClean="0"/>
            <a:t> </a:t>
          </a:r>
          <a:r>
            <a:rPr lang="ru-RU" sz="1800" dirty="0" err="1" smtClean="0"/>
            <a:t>професіоналізму</a:t>
          </a:r>
          <a:r>
            <a:rPr lang="ru-RU" sz="1800" dirty="0" smtClean="0"/>
            <a:t> при </a:t>
          </a:r>
          <a:r>
            <a:rPr lang="ru-RU" sz="1800" dirty="0" err="1" smtClean="0"/>
            <a:t>русі</a:t>
          </a:r>
          <a:r>
            <a:rPr lang="ru-RU" sz="1800" dirty="0" smtClean="0"/>
            <a:t> менеджера </a:t>
          </a:r>
          <a:r>
            <a:rPr lang="ru-RU" sz="1800" dirty="0" err="1" smtClean="0"/>
            <a:t>професійними</a:t>
          </a:r>
          <a:r>
            <a:rPr lang="ru-RU" sz="1800" dirty="0" smtClean="0"/>
            <a:t> ланками </a:t>
          </a:r>
          <a:r>
            <a:rPr lang="ru-RU" sz="1800" dirty="0" err="1" smtClean="0"/>
            <a:t>організаційної</a:t>
          </a:r>
          <a:r>
            <a:rPr lang="ru-RU" sz="1800" dirty="0" smtClean="0"/>
            <a:t> </a:t>
          </a:r>
          <a:r>
            <a:rPr lang="ru-RU" sz="1800" dirty="0" err="1" smtClean="0"/>
            <a:t>структури</a:t>
          </a:r>
          <a:endParaRPr lang="ru-RU" sz="1800" dirty="0"/>
        </a:p>
      </dgm:t>
    </dgm:pt>
    <dgm:pt modelId="{2C1F0DA4-8788-491E-BA45-1847D0B41A32}" type="parTrans" cxnId="{9DC880B2-9DFF-44E4-B377-172074C4D294}">
      <dgm:prSet/>
      <dgm:spPr/>
      <dgm:t>
        <a:bodyPr/>
        <a:lstStyle/>
        <a:p>
          <a:endParaRPr lang="ru-RU"/>
        </a:p>
      </dgm:t>
    </dgm:pt>
    <dgm:pt modelId="{CF7C6E08-0B79-4FD4-9327-8047261FA264}" type="sibTrans" cxnId="{9DC880B2-9DFF-44E4-B377-172074C4D294}">
      <dgm:prSet/>
      <dgm:spPr/>
      <dgm:t>
        <a:bodyPr/>
        <a:lstStyle/>
        <a:p>
          <a:endParaRPr lang="ru-RU"/>
        </a:p>
      </dgm:t>
    </dgm:pt>
    <dgm:pt modelId="{90F6AA67-C3C4-4972-BB25-A32A031C3B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По-друге</a:t>
          </a:r>
          <a:r>
            <a:rPr lang="ru-RU" sz="1800" dirty="0" smtClean="0"/>
            <a:t>, сама </a:t>
          </a:r>
          <a:r>
            <a:rPr lang="ru-RU" sz="1800" dirty="0" err="1" smtClean="0"/>
            <a:t>професія</a:t>
          </a:r>
          <a:r>
            <a:rPr lang="ru-RU" sz="1800" dirty="0" smtClean="0"/>
            <a:t> «менеджер» як тип </a:t>
          </a:r>
          <a:r>
            <a:rPr lang="ru-RU" sz="1800" dirty="0" err="1" smtClean="0"/>
            <a:t>керівника</a:t>
          </a:r>
          <a:r>
            <a:rPr lang="ru-RU" sz="1800" dirty="0" smtClean="0"/>
            <a:t> в </a:t>
          </a:r>
          <a:r>
            <a:rPr lang="ru-RU" sz="1800" dirty="0" err="1" smtClean="0"/>
            <a:t>умовах</a:t>
          </a:r>
          <a:r>
            <a:rPr lang="ru-RU" sz="1800" dirty="0" smtClean="0"/>
            <a:t> </a:t>
          </a:r>
          <a:r>
            <a:rPr lang="ru-RU" sz="1800" dirty="0" err="1" smtClean="0"/>
            <a:t>ринкової</a:t>
          </a:r>
          <a:r>
            <a:rPr lang="ru-RU" sz="1800" dirty="0" smtClean="0"/>
            <a:t> </a:t>
          </a:r>
          <a:r>
            <a:rPr lang="ru-RU" sz="1800" dirty="0" err="1" smtClean="0"/>
            <a:t>економіки</a:t>
          </a:r>
          <a:r>
            <a:rPr lang="ru-RU" sz="1800" dirty="0" smtClean="0"/>
            <a:t>, є складною, </a:t>
          </a:r>
          <a:r>
            <a:rPr lang="ru-RU" sz="1800" dirty="0" err="1" smtClean="0"/>
            <a:t>що</a:t>
          </a:r>
          <a:r>
            <a:rPr lang="ru-RU" sz="1800" dirty="0" smtClean="0"/>
            <a:t> </a:t>
          </a:r>
          <a:r>
            <a:rPr lang="ru-RU" sz="1800" dirty="0" err="1" smtClean="0"/>
            <a:t>потребує</a:t>
          </a:r>
          <a:r>
            <a:rPr lang="ru-RU" sz="1800" dirty="0" smtClean="0"/>
            <a:t> </a:t>
          </a:r>
          <a:r>
            <a:rPr lang="ru-RU" sz="1800" dirty="0" err="1" smtClean="0"/>
            <a:t>найбільш</a:t>
          </a:r>
          <a:r>
            <a:rPr lang="ru-RU" sz="1800" dirty="0" smtClean="0"/>
            <a:t> </a:t>
          </a:r>
          <a:r>
            <a:rPr lang="ru-RU" sz="1800" dirty="0" err="1" smtClean="0"/>
            <a:t>високоорганізовані</a:t>
          </a:r>
          <a:r>
            <a:rPr lang="ru-RU" sz="1800" dirty="0" smtClean="0"/>
            <a:t> </a:t>
          </a:r>
          <a:r>
            <a:rPr lang="ru-RU" sz="1800" dirty="0" err="1" smtClean="0"/>
            <a:t>особистісні</a:t>
          </a:r>
          <a:r>
            <a:rPr lang="ru-RU" sz="1800" dirty="0" smtClean="0"/>
            <a:t> </a:t>
          </a:r>
          <a:r>
            <a:rPr lang="ru-RU" sz="1800" dirty="0" err="1" smtClean="0"/>
            <a:t>якості</a:t>
          </a:r>
          <a:r>
            <a:rPr lang="ru-RU" sz="1800" dirty="0" smtClean="0"/>
            <a:t> та </a:t>
          </a:r>
          <a:r>
            <a:rPr lang="ru-RU" sz="1800" dirty="0" err="1" smtClean="0"/>
            <a:t>навички</a:t>
          </a:r>
          <a:r>
            <a:rPr lang="ru-RU" sz="1800" dirty="0" smtClean="0"/>
            <a:t> </a:t>
          </a:r>
          <a:endParaRPr lang="ru-RU" sz="1800" dirty="0"/>
        </a:p>
      </dgm:t>
    </dgm:pt>
    <dgm:pt modelId="{CF3C095B-58D1-4207-A27B-4C2D93C27C62}" type="parTrans" cxnId="{990A1E2F-8B7B-4212-8C54-0502FE49D8A1}">
      <dgm:prSet/>
      <dgm:spPr/>
      <dgm:t>
        <a:bodyPr/>
        <a:lstStyle/>
        <a:p>
          <a:endParaRPr lang="ru-RU"/>
        </a:p>
      </dgm:t>
    </dgm:pt>
    <dgm:pt modelId="{B62ADCE2-8A73-463D-9C8F-B2257E7627DE}" type="sibTrans" cxnId="{990A1E2F-8B7B-4212-8C54-0502FE49D8A1}">
      <dgm:prSet/>
      <dgm:spPr/>
      <dgm:t>
        <a:bodyPr/>
        <a:lstStyle/>
        <a:p>
          <a:endParaRPr lang="ru-RU"/>
        </a:p>
      </dgm:t>
    </dgm:pt>
    <dgm:pt modelId="{FF2E8867-D6CB-4B69-B8E8-EC2CC6BD5FB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По-третє</a:t>
          </a:r>
          <a:r>
            <a:rPr lang="ru-RU" sz="1800" dirty="0" smtClean="0"/>
            <a:t>, будучи </a:t>
          </a:r>
          <a:r>
            <a:rPr lang="ru-RU" sz="1800" dirty="0" err="1" smtClean="0"/>
            <a:t>важливою</a:t>
          </a:r>
          <a:r>
            <a:rPr lang="ru-RU" sz="1800" dirty="0" smtClean="0"/>
            <a:t> </a:t>
          </a:r>
          <a:r>
            <a:rPr lang="ru-RU" sz="1800" dirty="0" err="1" smtClean="0"/>
            <a:t>фігурою</a:t>
          </a:r>
          <a:r>
            <a:rPr lang="ru-RU" sz="1800" dirty="0" smtClean="0"/>
            <a:t> в </a:t>
          </a:r>
          <a:r>
            <a:rPr lang="ru-RU" sz="1800" dirty="0" err="1" smtClean="0"/>
            <a:t>організації</a:t>
          </a:r>
          <a:r>
            <a:rPr lang="ru-RU" sz="1800" dirty="0" smtClean="0"/>
            <a:t>, менеджер </a:t>
          </a:r>
          <a:r>
            <a:rPr lang="ru-RU" sz="1800" dirty="0" err="1" smtClean="0"/>
            <a:t>своїм</a:t>
          </a:r>
          <a:r>
            <a:rPr lang="ru-RU" sz="1800" dirty="0" smtClean="0"/>
            <a:t> </a:t>
          </a:r>
          <a:r>
            <a:rPr lang="ru-RU" sz="1800" dirty="0" err="1" smtClean="0"/>
            <a:t>професійним</a:t>
          </a:r>
          <a:r>
            <a:rPr lang="ru-RU" sz="1800" dirty="0" smtClean="0"/>
            <a:t> </a:t>
          </a:r>
          <a:r>
            <a:rPr lang="ru-RU" sz="1800" dirty="0" err="1" smtClean="0"/>
            <a:t>зростанням</a:t>
          </a:r>
          <a:r>
            <a:rPr lang="ru-RU" sz="1800" dirty="0" smtClean="0"/>
            <a:t> і </a:t>
          </a:r>
          <a:r>
            <a:rPr lang="ru-RU" sz="1800" dirty="0" err="1" smtClean="0"/>
            <a:t>особистісними</a:t>
          </a:r>
          <a:r>
            <a:rPr lang="ru-RU" sz="1800" dirty="0" smtClean="0"/>
            <a:t> </a:t>
          </a:r>
          <a:r>
            <a:rPr lang="ru-RU" sz="1800" dirty="0" err="1" smtClean="0"/>
            <a:t>якостями</a:t>
          </a:r>
          <a:r>
            <a:rPr lang="ru-RU" sz="1800" dirty="0" smtClean="0"/>
            <a:t> </a:t>
          </a:r>
          <a:r>
            <a:rPr lang="ru-RU" sz="1800" dirty="0" err="1" smtClean="0"/>
            <a:t>зумовлює</a:t>
          </a:r>
          <a:r>
            <a:rPr lang="ru-RU" sz="1800" dirty="0" smtClean="0"/>
            <a:t> </a:t>
          </a:r>
          <a:r>
            <a:rPr lang="ru-RU" sz="1800" dirty="0" err="1" smtClean="0"/>
            <a:t>зростання</a:t>
          </a:r>
          <a:r>
            <a:rPr lang="ru-RU" sz="1800" dirty="0" smtClean="0"/>
            <a:t> </a:t>
          </a:r>
          <a:r>
            <a:rPr lang="ru-RU" sz="1800" dirty="0" err="1" smtClean="0"/>
            <a:t>організації</a:t>
          </a:r>
          <a:r>
            <a:rPr lang="ru-RU" sz="1800" dirty="0" smtClean="0"/>
            <a:t> в </a:t>
          </a:r>
          <a:r>
            <a:rPr lang="ru-RU" sz="1800" dirty="0" err="1" smtClean="0"/>
            <a:t>цілому</a:t>
          </a:r>
          <a:r>
            <a:rPr lang="ru-RU" sz="1800" dirty="0" smtClean="0"/>
            <a:t> і </a:t>
          </a:r>
          <a:r>
            <a:rPr lang="ru-RU" sz="1800" dirty="0" err="1" smtClean="0"/>
            <a:t>відбивається</a:t>
          </a:r>
          <a:r>
            <a:rPr lang="ru-RU" sz="1800" dirty="0" smtClean="0"/>
            <a:t> на </a:t>
          </a:r>
          <a:r>
            <a:rPr lang="ru-RU" sz="1800" dirty="0" err="1" smtClean="0"/>
            <a:t>характері</a:t>
          </a:r>
          <a:r>
            <a:rPr lang="ru-RU" sz="1800" dirty="0" smtClean="0"/>
            <a:t> </a:t>
          </a:r>
          <a:r>
            <a:rPr lang="ru-RU" sz="1800" dirty="0" err="1" smtClean="0"/>
            <a:t>кар’єри</a:t>
          </a:r>
          <a:r>
            <a:rPr lang="ru-RU" sz="1800" dirty="0" smtClean="0"/>
            <a:t>.</a:t>
          </a:r>
          <a:endParaRPr lang="ru-RU" sz="1800" dirty="0"/>
        </a:p>
      </dgm:t>
    </dgm:pt>
    <dgm:pt modelId="{314A5D7F-3056-4BF9-AE0A-8E2D976043DD}" type="parTrans" cxnId="{8247B2F9-0880-417B-9D5A-2D8444F6A58A}">
      <dgm:prSet/>
      <dgm:spPr/>
      <dgm:t>
        <a:bodyPr/>
        <a:lstStyle/>
        <a:p>
          <a:endParaRPr lang="ru-RU"/>
        </a:p>
      </dgm:t>
    </dgm:pt>
    <dgm:pt modelId="{0E5B5FDF-3D1D-432F-B07C-DA529ED23F84}" type="sibTrans" cxnId="{8247B2F9-0880-417B-9D5A-2D8444F6A58A}">
      <dgm:prSet/>
      <dgm:spPr/>
      <dgm:t>
        <a:bodyPr/>
        <a:lstStyle/>
        <a:p>
          <a:endParaRPr lang="ru-RU"/>
        </a:p>
      </dgm:t>
    </dgm:pt>
    <dgm:pt modelId="{2F1CFF79-96AE-4306-BBA9-7FC397355D2A}" type="pres">
      <dgm:prSet presAssocID="{48AEAE54-7E03-44F1-8920-94BBA401F6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C9687-5784-410C-A05D-9A564F03CD81}" type="pres">
      <dgm:prSet presAssocID="{58D32095-48BE-44BB-BCC6-B019F5634F0D}" presName="parentLin" presStyleCnt="0"/>
      <dgm:spPr/>
    </dgm:pt>
    <dgm:pt modelId="{AE52EC16-ACC4-48D8-82B9-4AC9B67A1AA5}" type="pres">
      <dgm:prSet presAssocID="{58D32095-48BE-44BB-BCC6-B019F5634F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86D2383-A2E5-4410-A712-F733B9D692FC}" type="pres">
      <dgm:prSet presAssocID="{58D32095-48BE-44BB-BCC6-B019F5634F0D}" presName="parentText" presStyleLbl="node1" presStyleIdx="0" presStyleCnt="3" custScaleX="142857" custScaleY="129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1B4C1-83A4-40D7-8BF5-A976B13D36E7}" type="pres">
      <dgm:prSet presAssocID="{58D32095-48BE-44BB-BCC6-B019F5634F0D}" presName="negativeSpace" presStyleCnt="0"/>
      <dgm:spPr/>
    </dgm:pt>
    <dgm:pt modelId="{090D2F05-0CCB-44CB-8AFB-338E98BA0F62}" type="pres">
      <dgm:prSet presAssocID="{58D32095-48BE-44BB-BCC6-B019F5634F0D}" presName="childText" presStyleLbl="conFgAcc1" presStyleIdx="0" presStyleCnt="3" custLinFactNeighborX="5030" custLinFactNeighborY="-12553">
        <dgm:presLayoutVars>
          <dgm:bulletEnabled val="1"/>
        </dgm:presLayoutVars>
      </dgm:prSet>
      <dgm:spPr/>
    </dgm:pt>
    <dgm:pt modelId="{4AD58E04-5AED-4565-8136-8C73CC392485}" type="pres">
      <dgm:prSet presAssocID="{CF7C6E08-0B79-4FD4-9327-8047261FA264}" presName="spaceBetweenRectangles" presStyleCnt="0"/>
      <dgm:spPr/>
    </dgm:pt>
    <dgm:pt modelId="{31E0442B-C128-4444-9382-7D68BDFD78BF}" type="pres">
      <dgm:prSet presAssocID="{90F6AA67-C3C4-4972-BB25-A32A031C3B04}" presName="parentLin" presStyleCnt="0"/>
      <dgm:spPr/>
    </dgm:pt>
    <dgm:pt modelId="{3069C707-17BB-4744-BDAE-DB522F624EAF}" type="pres">
      <dgm:prSet presAssocID="{90F6AA67-C3C4-4972-BB25-A32A031C3B0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E7E58E-B3A9-4C31-816C-FE848E245847}" type="pres">
      <dgm:prSet presAssocID="{90F6AA67-C3C4-4972-BB25-A32A031C3B04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08995-77CD-45EE-B6C7-FCAA76C1C6F6}" type="pres">
      <dgm:prSet presAssocID="{90F6AA67-C3C4-4972-BB25-A32A031C3B04}" presName="negativeSpace" presStyleCnt="0"/>
      <dgm:spPr/>
    </dgm:pt>
    <dgm:pt modelId="{FF193258-F4B2-400B-8696-E359AE312789}" type="pres">
      <dgm:prSet presAssocID="{90F6AA67-C3C4-4972-BB25-A32A031C3B04}" presName="childText" presStyleLbl="conFgAcc1" presStyleIdx="1" presStyleCnt="3">
        <dgm:presLayoutVars>
          <dgm:bulletEnabled val="1"/>
        </dgm:presLayoutVars>
      </dgm:prSet>
      <dgm:spPr/>
    </dgm:pt>
    <dgm:pt modelId="{79090043-519F-4423-9C4D-FED145D7E131}" type="pres">
      <dgm:prSet presAssocID="{B62ADCE2-8A73-463D-9C8F-B2257E7627DE}" presName="spaceBetweenRectangles" presStyleCnt="0"/>
      <dgm:spPr/>
    </dgm:pt>
    <dgm:pt modelId="{B1DD8294-4A6D-4E18-BF53-2E3EA49FD73E}" type="pres">
      <dgm:prSet presAssocID="{FF2E8867-D6CB-4B69-B8E8-EC2CC6BD5FBA}" presName="parentLin" presStyleCnt="0"/>
      <dgm:spPr/>
    </dgm:pt>
    <dgm:pt modelId="{AB51B32A-88E4-4C48-9BBF-D2FC249D9C36}" type="pres">
      <dgm:prSet presAssocID="{FF2E8867-D6CB-4B69-B8E8-EC2CC6BD5FB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0E0379A-F628-451D-98F6-E75CE322434E}" type="pres">
      <dgm:prSet presAssocID="{FF2E8867-D6CB-4B69-B8E8-EC2CC6BD5FBA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5E1FD-B54D-478E-AD46-BF5DC0C118AE}" type="pres">
      <dgm:prSet presAssocID="{FF2E8867-D6CB-4B69-B8E8-EC2CC6BD5FBA}" presName="negativeSpace" presStyleCnt="0"/>
      <dgm:spPr/>
    </dgm:pt>
    <dgm:pt modelId="{13CD1005-6837-44F7-B268-E6BC6F9FF1E2}" type="pres">
      <dgm:prSet presAssocID="{FF2E8867-D6CB-4B69-B8E8-EC2CC6BD5F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A6CC44-7474-40FE-90A6-CD2D728549C9}" type="presOf" srcId="{58D32095-48BE-44BB-BCC6-B019F5634F0D}" destId="{AE52EC16-ACC4-48D8-82B9-4AC9B67A1AA5}" srcOrd="0" destOrd="0" presId="urn:microsoft.com/office/officeart/2005/8/layout/list1"/>
    <dgm:cxn modelId="{3AC6A934-D21E-4AF4-828A-CFF1A9714480}" type="presOf" srcId="{90F6AA67-C3C4-4972-BB25-A32A031C3B04}" destId="{3069C707-17BB-4744-BDAE-DB522F624EAF}" srcOrd="0" destOrd="0" presId="urn:microsoft.com/office/officeart/2005/8/layout/list1"/>
    <dgm:cxn modelId="{A7937944-168A-48C2-B50D-3BEE4479E1EA}" type="presOf" srcId="{58D32095-48BE-44BB-BCC6-B019F5634F0D}" destId="{086D2383-A2E5-4410-A712-F733B9D692FC}" srcOrd="1" destOrd="0" presId="urn:microsoft.com/office/officeart/2005/8/layout/list1"/>
    <dgm:cxn modelId="{990A1E2F-8B7B-4212-8C54-0502FE49D8A1}" srcId="{48AEAE54-7E03-44F1-8920-94BBA401F6B1}" destId="{90F6AA67-C3C4-4972-BB25-A32A031C3B04}" srcOrd="1" destOrd="0" parTransId="{CF3C095B-58D1-4207-A27B-4C2D93C27C62}" sibTransId="{B62ADCE2-8A73-463D-9C8F-B2257E7627DE}"/>
    <dgm:cxn modelId="{067D4015-63B7-45D2-BAB9-D0017E243E1F}" type="presOf" srcId="{FF2E8867-D6CB-4B69-B8E8-EC2CC6BD5FBA}" destId="{60E0379A-F628-451D-98F6-E75CE322434E}" srcOrd="1" destOrd="0" presId="urn:microsoft.com/office/officeart/2005/8/layout/list1"/>
    <dgm:cxn modelId="{71F0CC72-E903-47A4-A3EC-D2574D7D6493}" type="presOf" srcId="{FF2E8867-D6CB-4B69-B8E8-EC2CC6BD5FBA}" destId="{AB51B32A-88E4-4C48-9BBF-D2FC249D9C36}" srcOrd="0" destOrd="0" presId="urn:microsoft.com/office/officeart/2005/8/layout/list1"/>
    <dgm:cxn modelId="{355D5050-0A13-43D4-A1A0-E3F3CCF05CA5}" type="presOf" srcId="{90F6AA67-C3C4-4972-BB25-A32A031C3B04}" destId="{29E7E58E-B3A9-4C31-816C-FE848E245847}" srcOrd="1" destOrd="0" presId="urn:microsoft.com/office/officeart/2005/8/layout/list1"/>
    <dgm:cxn modelId="{9DC880B2-9DFF-44E4-B377-172074C4D294}" srcId="{48AEAE54-7E03-44F1-8920-94BBA401F6B1}" destId="{58D32095-48BE-44BB-BCC6-B019F5634F0D}" srcOrd="0" destOrd="0" parTransId="{2C1F0DA4-8788-491E-BA45-1847D0B41A32}" sibTransId="{CF7C6E08-0B79-4FD4-9327-8047261FA264}"/>
    <dgm:cxn modelId="{8247B2F9-0880-417B-9D5A-2D8444F6A58A}" srcId="{48AEAE54-7E03-44F1-8920-94BBA401F6B1}" destId="{FF2E8867-D6CB-4B69-B8E8-EC2CC6BD5FBA}" srcOrd="2" destOrd="0" parTransId="{314A5D7F-3056-4BF9-AE0A-8E2D976043DD}" sibTransId="{0E5B5FDF-3D1D-432F-B07C-DA529ED23F84}"/>
    <dgm:cxn modelId="{FB85A1E4-FDD4-4B87-A4EC-E94E646B6ED7}" type="presOf" srcId="{48AEAE54-7E03-44F1-8920-94BBA401F6B1}" destId="{2F1CFF79-96AE-4306-BBA9-7FC397355D2A}" srcOrd="0" destOrd="0" presId="urn:microsoft.com/office/officeart/2005/8/layout/list1"/>
    <dgm:cxn modelId="{452469F7-751B-4359-B1F7-B3ADB51A463C}" type="presParOf" srcId="{2F1CFF79-96AE-4306-BBA9-7FC397355D2A}" destId="{6BFC9687-5784-410C-A05D-9A564F03CD81}" srcOrd="0" destOrd="0" presId="urn:microsoft.com/office/officeart/2005/8/layout/list1"/>
    <dgm:cxn modelId="{642BDB77-DEE4-4B8E-84BE-ADF7188326EF}" type="presParOf" srcId="{6BFC9687-5784-410C-A05D-9A564F03CD81}" destId="{AE52EC16-ACC4-48D8-82B9-4AC9B67A1AA5}" srcOrd="0" destOrd="0" presId="urn:microsoft.com/office/officeart/2005/8/layout/list1"/>
    <dgm:cxn modelId="{EF796B2A-DC2A-4095-811E-20EA2C84DD98}" type="presParOf" srcId="{6BFC9687-5784-410C-A05D-9A564F03CD81}" destId="{086D2383-A2E5-4410-A712-F733B9D692FC}" srcOrd="1" destOrd="0" presId="urn:microsoft.com/office/officeart/2005/8/layout/list1"/>
    <dgm:cxn modelId="{D90E2304-48F1-4540-A84F-A5DFE6D1C665}" type="presParOf" srcId="{2F1CFF79-96AE-4306-BBA9-7FC397355D2A}" destId="{FAE1B4C1-83A4-40D7-8BF5-A976B13D36E7}" srcOrd="1" destOrd="0" presId="urn:microsoft.com/office/officeart/2005/8/layout/list1"/>
    <dgm:cxn modelId="{FA63E601-3BC6-4C0E-9DA5-DA41E6EDC68C}" type="presParOf" srcId="{2F1CFF79-96AE-4306-BBA9-7FC397355D2A}" destId="{090D2F05-0CCB-44CB-8AFB-338E98BA0F62}" srcOrd="2" destOrd="0" presId="urn:microsoft.com/office/officeart/2005/8/layout/list1"/>
    <dgm:cxn modelId="{B821FC29-162F-4DCD-A42F-A9225D3A3D37}" type="presParOf" srcId="{2F1CFF79-96AE-4306-BBA9-7FC397355D2A}" destId="{4AD58E04-5AED-4565-8136-8C73CC392485}" srcOrd="3" destOrd="0" presId="urn:microsoft.com/office/officeart/2005/8/layout/list1"/>
    <dgm:cxn modelId="{4CEDDEA1-CE05-4617-AEFC-FC75BDDFC7C0}" type="presParOf" srcId="{2F1CFF79-96AE-4306-BBA9-7FC397355D2A}" destId="{31E0442B-C128-4444-9382-7D68BDFD78BF}" srcOrd="4" destOrd="0" presId="urn:microsoft.com/office/officeart/2005/8/layout/list1"/>
    <dgm:cxn modelId="{CC9534C9-4D85-456B-AF93-1A96ACE7A2F9}" type="presParOf" srcId="{31E0442B-C128-4444-9382-7D68BDFD78BF}" destId="{3069C707-17BB-4744-BDAE-DB522F624EAF}" srcOrd="0" destOrd="0" presId="urn:microsoft.com/office/officeart/2005/8/layout/list1"/>
    <dgm:cxn modelId="{820C1E8A-0DD5-411E-AC2B-FF415CEA8254}" type="presParOf" srcId="{31E0442B-C128-4444-9382-7D68BDFD78BF}" destId="{29E7E58E-B3A9-4C31-816C-FE848E245847}" srcOrd="1" destOrd="0" presId="urn:microsoft.com/office/officeart/2005/8/layout/list1"/>
    <dgm:cxn modelId="{44A967FC-BDC0-4C13-ABCA-3AA5EE489DD1}" type="presParOf" srcId="{2F1CFF79-96AE-4306-BBA9-7FC397355D2A}" destId="{1A808995-77CD-45EE-B6C7-FCAA76C1C6F6}" srcOrd="5" destOrd="0" presId="urn:microsoft.com/office/officeart/2005/8/layout/list1"/>
    <dgm:cxn modelId="{CDEE9A6A-7A78-4D16-88D3-F7CCFC43B5D4}" type="presParOf" srcId="{2F1CFF79-96AE-4306-BBA9-7FC397355D2A}" destId="{FF193258-F4B2-400B-8696-E359AE312789}" srcOrd="6" destOrd="0" presId="urn:microsoft.com/office/officeart/2005/8/layout/list1"/>
    <dgm:cxn modelId="{50BF3778-2B85-49DE-AF70-676DA39DD355}" type="presParOf" srcId="{2F1CFF79-96AE-4306-BBA9-7FC397355D2A}" destId="{79090043-519F-4423-9C4D-FED145D7E131}" srcOrd="7" destOrd="0" presId="urn:microsoft.com/office/officeart/2005/8/layout/list1"/>
    <dgm:cxn modelId="{5AB2D505-98B7-46F0-95AC-34D7D0B308D4}" type="presParOf" srcId="{2F1CFF79-96AE-4306-BBA9-7FC397355D2A}" destId="{B1DD8294-4A6D-4E18-BF53-2E3EA49FD73E}" srcOrd="8" destOrd="0" presId="urn:microsoft.com/office/officeart/2005/8/layout/list1"/>
    <dgm:cxn modelId="{4E6F7958-2477-4DA2-87B1-7CC80EBD6563}" type="presParOf" srcId="{B1DD8294-4A6D-4E18-BF53-2E3EA49FD73E}" destId="{AB51B32A-88E4-4C48-9BBF-D2FC249D9C36}" srcOrd="0" destOrd="0" presId="urn:microsoft.com/office/officeart/2005/8/layout/list1"/>
    <dgm:cxn modelId="{0C397124-6D79-4364-A185-5ED5F9ED6D21}" type="presParOf" srcId="{B1DD8294-4A6D-4E18-BF53-2E3EA49FD73E}" destId="{60E0379A-F628-451D-98F6-E75CE322434E}" srcOrd="1" destOrd="0" presId="urn:microsoft.com/office/officeart/2005/8/layout/list1"/>
    <dgm:cxn modelId="{133605FA-93B7-45DD-8875-E9EFE18FCF42}" type="presParOf" srcId="{2F1CFF79-96AE-4306-BBA9-7FC397355D2A}" destId="{A805E1FD-B54D-478E-AD46-BF5DC0C118AE}" srcOrd="9" destOrd="0" presId="urn:microsoft.com/office/officeart/2005/8/layout/list1"/>
    <dgm:cxn modelId="{A7272497-4749-463C-BDEE-CB2C6CB6DEBB}" type="presParOf" srcId="{2F1CFF79-96AE-4306-BBA9-7FC397355D2A}" destId="{13CD1005-6837-44F7-B268-E6BC6F9FF1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FF6457-1F31-499D-AA0B-9E5CE8E7688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58F9945-8D15-4272-9606-EC74A7C14C5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кар’єра</a:t>
          </a:r>
          <a:r>
            <a:rPr lang="ru-RU" sz="1800" dirty="0" smtClean="0"/>
            <a:t> менеджера як </a:t>
          </a:r>
          <a:r>
            <a:rPr lang="ru-RU" sz="1800" dirty="0" err="1" smtClean="0"/>
            <a:t>об’єкт</a:t>
          </a:r>
          <a:r>
            <a:rPr lang="ru-RU" sz="1800" dirty="0" smtClean="0"/>
            <a:t> </a:t>
          </a:r>
          <a:r>
            <a:rPr lang="ru-RU" sz="1800" dirty="0" err="1" smtClean="0"/>
            <a:t>дослідження</a:t>
          </a:r>
          <a:r>
            <a:rPr lang="ru-RU" sz="1800" dirty="0" smtClean="0"/>
            <a:t> є </a:t>
          </a:r>
          <a:r>
            <a:rPr lang="ru-RU" sz="1800" dirty="0" err="1" smtClean="0"/>
            <a:t>складним</a:t>
          </a:r>
          <a:r>
            <a:rPr lang="ru-RU" sz="1800" dirty="0" smtClean="0"/>
            <a:t>, </a:t>
          </a:r>
          <a:r>
            <a:rPr lang="ru-RU" sz="1800" dirty="0" err="1" smtClean="0"/>
            <a:t>комплексним</a:t>
          </a:r>
          <a:r>
            <a:rPr lang="ru-RU" sz="1800" dirty="0" smtClean="0"/>
            <a:t>, </a:t>
          </a:r>
          <a:r>
            <a:rPr lang="ru-RU" sz="1800" dirty="0" err="1" smtClean="0"/>
            <a:t>багатоаспектним</a:t>
          </a:r>
          <a:r>
            <a:rPr lang="ru-RU" sz="1800" dirty="0" smtClean="0"/>
            <a:t> </a:t>
          </a:r>
          <a:r>
            <a:rPr lang="ru-RU" sz="1800" dirty="0" err="1" smtClean="0"/>
            <a:t>явищем</a:t>
          </a:r>
          <a:endParaRPr lang="ru-RU" sz="1800" dirty="0"/>
        </a:p>
      </dgm:t>
    </dgm:pt>
    <dgm:pt modelId="{68A05CDE-236B-47B6-A15B-04437F054A42}" type="parTrans" cxnId="{8895380F-8F26-4960-B6AB-D5ECAF332B87}">
      <dgm:prSet/>
      <dgm:spPr/>
      <dgm:t>
        <a:bodyPr/>
        <a:lstStyle/>
        <a:p>
          <a:endParaRPr lang="ru-RU"/>
        </a:p>
      </dgm:t>
    </dgm:pt>
    <dgm:pt modelId="{6B5DE4E4-1123-4944-AB06-C8185A932DE5}" type="sibTrans" cxnId="{8895380F-8F26-4960-B6AB-D5ECAF332B87}">
      <dgm:prSet/>
      <dgm:spPr/>
      <dgm:t>
        <a:bodyPr/>
        <a:lstStyle/>
        <a:p>
          <a:endParaRPr lang="ru-RU"/>
        </a:p>
      </dgm:t>
    </dgm:pt>
    <dgm:pt modelId="{B6B0D8B0-F982-4F12-B8E7-34C79146621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для </a:t>
          </a:r>
          <a:r>
            <a:rPr lang="ru-RU" sz="1800" dirty="0" err="1" smtClean="0"/>
            <a:t>найбільш</a:t>
          </a:r>
          <a:r>
            <a:rPr lang="ru-RU" sz="1800" dirty="0" smtClean="0"/>
            <a:t> </a:t>
          </a:r>
          <a:r>
            <a:rPr lang="ru-RU" sz="1800" dirty="0" err="1" smtClean="0"/>
            <a:t>повного</a:t>
          </a:r>
          <a:r>
            <a:rPr lang="ru-RU" sz="1800" dirty="0" smtClean="0"/>
            <a:t> адекватного </a:t>
          </a:r>
          <a:r>
            <a:rPr lang="ru-RU" sz="1800" dirty="0" err="1" smtClean="0"/>
            <a:t>його</a:t>
          </a:r>
          <a:r>
            <a:rPr lang="ru-RU" sz="1800" dirty="0" smtClean="0"/>
            <a:t> </a:t>
          </a:r>
          <a:r>
            <a:rPr lang="ru-RU" sz="1800" dirty="0" err="1" smtClean="0"/>
            <a:t>вивчення</a:t>
          </a:r>
          <a:r>
            <a:rPr lang="ru-RU" sz="1800" dirty="0" smtClean="0"/>
            <a:t> </a:t>
          </a:r>
          <a:r>
            <a:rPr lang="ru-RU" sz="1800" dirty="0" err="1" smtClean="0"/>
            <a:t>необхідно</a:t>
          </a:r>
          <a:r>
            <a:rPr lang="ru-RU" sz="1800" dirty="0" smtClean="0"/>
            <a:t> </a:t>
          </a:r>
          <a:r>
            <a:rPr lang="ru-RU" sz="1800" dirty="0" err="1" smtClean="0"/>
            <a:t>спиратися</a:t>
          </a:r>
          <a:r>
            <a:rPr lang="ru-RU" sz="1800" dirty="0" smtClean="0"/>
            <a:t> на </a:t>
          </a:r>
          <a:r>
            <a:rPr lang="ru-RU" sz="1800" dirty="0" err="1" smtClean="0"/>
            <a:t>перераховані</a:t>
          </a:r>
          <a:r>
            <a:rPr lang="ru-RU" sz="1800" dirty="0" smtClean="0"/>
            <a:t> </a:t>
          </a:r>
          <a:r>
            <a:rPr lang="ru-RU" sz="1800" dirty="0" err="1" smtClean="0"/>
            <a:t>принципи</a:t>
          </a:r>
          <a:r>
            <a:rPr lang="ru-RU" sz="1800" dirty="0" smtClean="0"/>
            <a:t>, правила та </a:t>
          </a:r>
          <a:r>
            <a:rPr lang="ru-RU" sz="1800" dirty="0" err="1" smtClean="0"/>
            <a:t>вимоги</a:t>
          </a:r>
          <a:r>
            <a:rPr lang="ru-RU" sz="1800" dirty="0" smtClean="0"/>
            <a:t> до </a:t>
          </a:r>
          <a:r>
            <a:rPr lang="ru-RU" sz="1800" dirty="0" err="1" smtClean="0"/>
            <a:t>здійснення</a:t>
          </a:r>
          <a:r>
            <a:rPr lang="ru-RU" sz="1800" dirty="0" smtClean="0"/>
            <a:t> </a:t>
          </a:r>
          <a:r>
            <a:rPr lang="ru-RU" sz="1800" dirty="0" err="1" smtClean="0"/>
            <a:t>дослідження</a:t>
          </a:r>
          <a:r>
            <a:rPr lang="ru-RU" sz="1800" dirty="0" smtClean="0"/>
            <a:t> </a:t>
          </a:r>
          <a:r>
            <a:rPr lang="ru-RU" sz="1800" dirty="0" err="1" smtClean="0"/>
            <a:t>кар’єри</a:t>
          </a:r>
          <a:r>
            <a:rPr lang="ru-RU" sz="1800" dirty="0" smtClean="0"/>
            <a:t> </a:t>
          </a:r>
          <a:r>
            <a:rPr lang="ru-RU" sz="1800" dirty="0" err="1" smtClean="0"/>
            <a:t>загалом</a:t>
          </a:r>
          <a:endParaRPr lang="ru-RU" sz="1800" dirty="0"/>
        </a:p>
      </dgm:t>
    </dgm:pt>
    <dgm:pt modelId="{EBE8AAA0-8C49-4B9F-819E-689A529B612A}" type="parTrans" cxnId="{AEC1251C-9600-4BFE-8978-DBECED4FD014}">
      <dgm:prSet/>
      <dgm:spPr/>
      <dgm:t>
        <a:bodyPr/>
        <a:lstStyle/>
        <a:p>
          <a:endParaRPr lang="ru-RU"/>
        </a:p>
      </dgm:t>
    </dgm:pt>
    <dgm:pt modelId="{4C39DC30-9B99-4FB8-B7BC-4D0533A652A4}" type="sibTrans" cxnId="{AEC1251C-9600-4BFE-8978-DBECED4FD014}">
      <dgm:prSet/>
      <dgm:spPr/>
      <dgm:t>
        <a:bodyPr/>
        <a:lstStyle/>
        <a:p>
          <a:endParaRPr lang="ru-RU"/>
        </a:p>
      </dgm:t>
    </dgm:pt>
    <dgm:pt modelId="{B31AD930-8018-4DDB-A9E6-43648E323AE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smtClean="0"/>
            <a:t>враховувати </a:t>
          </a:r>
          <a:r>
            <a:rPr lang="ru-RU" sz="1800" dirty="0" smtClean="0"/>
            <a:t>при </a:t>
          </a:r>
          <a:r>
            <a:rPr lang="ru-RU" sz="1800" dirty="0" err="1" smtClean="0"/>
            <a:t>цьому</a:t>
          </a:r>
          <a:r>
            <a:rPr lang="ru-RU" sz="1800" dirty="0" smtClean="0"/>
            <a:t> </a:t>
          </a:r>
          <a:r>
            <a:rPr lang="ru-RU" sz="1800" dirty="0" err="1" smtClean="0"/>
            <a:t>особливості</a:t>
          </a:r>
          <a:r>
            <a:rPr lang="ru-RU" sz="1800" dirty="0" smtClean="0"/>
            <a:t> </a:t>
          </a:r>
          <a:r>
            <a:rPr lang="ru-RU" sz="1800" dirty="0" err="1" smtClean="0"/>
            <a:t>кар’єри</a:t>
          </a:r>
          <a:r>
            <a:rPr lang="ru-RU" sz="1800" dirty="0" smtClean="0"/>
            <a:t> менеджера як </a:t>
          </a:r>
          <a:r>
            <a:rPr lang="ru-RU" sz="1800" dirty="0" err="1" smtClean="0"/>
            <a:t>такої</a:t>
          </a:r>
          <a:endParaRPr lang="ru-RU" sz="1800" dirty="0"/>
        </a:p>
      </dgm:t>
    </dgm:pt>
    <dgm:pt modelId="{8525A426-0355-4A13-B6A4-AFB276E51E4E}" type="parTrans" cxnId="{580EDCC5-3BC9-414B-8D3A-B05AA7B6E00D}">
      <dgm:prSet/>
      <dgm:spPr/>
      <dgm:t>
        <a:bodyPr/>
        <a:lstStyle/>
        <a:p>
          <a:endParaRPr lang="ru-RU"/>
        </a:p>
      </dgm:t>
    </dgm:pt>
    <dgm:pt modelId="{7510F4B2-E649-4BF4-BB81-0421F28B352A}" type="sibTrans" cxnId="{580EDCC5-3BC9-414B-8D3A-B05AA7B6E00D}">
      <dgm:prSet/>
      <dgm:spPr/>
      <dgm:t>
        <a:bodyPr/>
        <a:lstStyle/>
        <a:p>
          <a:endParaRPr lang="ru-RU"/>
        </a:p>
      </dgm:t>
    </dgm:pt>
    <dgm:pt modelId="{26138E5C-7E70-4DD2-9EB7-9607E8E30111}" type="pres">
      <dgm:prSet presAssocID="{F7FF6457-1F31-499D-AA0B-9E5CE8E768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A6AF7-C3F1-4A75-AA34-BD17C3EC8BEF}" type="pres">
      <dgm:prSet presAssocID="{158F9945-8D15-4272-9606-EC74A7C14C5D}" presName="parentLin" presStyleCnt="0"/>
      <dgm:spPr/>
    </dgm:pt>
    <dgm:pt modelId="{A6384696-F8E5-4691-80FD-AE5ABF43D2AE}" type="pres">
      <dgm:prSet presAssocID="{158F9945-8D15-4272-9606-EC74A7C14C5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5CF39F-BA37-4852-A32E-6DD37C3B3B06}" type="pres">
      <dgm:prSet presAssocID="{158F9945-8D15-4272-9606-EC74A7C14C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9963C-8C4A-4CB2-839E-229DA68D3831}" type="pres">
      <dgm:prSet presAssocID="{158F9945-8D15-4272-9606-EC74A7C14C5D}" presName="negativeSpace" presStyleCnt="0"/>
      <dgm:spPr/>
    </dgm:pt>
    <dgm:pt modelId="{0387920A-1BF2-4BD2-95BD-D96315C07948}" type="pres">
      <dgm:prSet presAssocID="{158F9945-8D15-4272-9606-EC74A7C14C5D}" presName="childText" presStyleLbl="conFgAcc1" presStyleIdx="0" presStyleCnt="3">
        <dgm:presLayoutVars>
          <dgm:bulletEnabled val="1"/>
        </dgm:presLayoutVars>
      </dgm:prSet>
      <dgm:spPr/>
    </dgm:pt>
    <dgm:pt modelId="{8BEAFFEC-A25E-4291-9A9B-F8EE7EC3E17A}" type="pres">
      <dgm:prSet presAssocID="{6B5DE4E4-1123-4944-AB06-C8185A932DE5}" presName="spaceBetweenRectangles" presStyleCnt="0"/>
      <dgm:spPr/>
    </dgm:pt>
    <dgm:pt modelId="{D1BADDA9-141C-4F9D-B2EE-DFA004F50BE6}" type="pres">
      <dgm:prSet presAssocID="{B6B0D8B0-F982-4F12-B8E7-34C791466213}" presName="parentLin" presStyleCnt="0"/>
      <dgm:spPr/>
    </dgm:pt>
    <dgm:pt modelId="{15A08AAA-92AD-437A-82E2-0453268DC290}" type="pres">
      <dgm:prSet presAssocID="{B6B0D8B0-F982-4F12-B8E7-34C7914662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E9236D-B6E2-4DB8-A9E2-49614C90FE7B}" type="pres">
      <dgm:prSet presAssocID="{B6B0D8B0-F982-4F12-B8E7-34C7914662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48EF8-68FA-4767-86CD-79BFDDD849C2}" type="pres">
      <dgm:prSet presAssocID="{B6B0D8B0-F982-4F12-B8E7-34C791466213}" presName="negativeSpace" presStyleCnt="0"/>
      <dgm:spPr/>
    </dgm:pt>
    <dgm:pt modelId="{22376397-760A-4309-AF7E-E9CB57FD40E6}" type="pres">
      <dgm:prSet presAssocID="{B6B0D8B0-F982-4F12-B8E7-34C791466213}" presName="childText" presStyleLbl="conFgAcc1" presStyleIdx="1" presStyleCnt="3">
        <dgm:presLayoutVars>
          <dgm:bulletEnabled val="1"/>
        </dgm:presLayoutVars>
      </dgm:prSet>
      <dgm:spPr/>
    </dgm:pt>
    <dgm:pt modelId="{E67851F9-A12C-43CA-BF07-8B686A40548A}" type="pres">
      <dgm:prSet presAssocID="{4C39DC30-9B99-4FB8-B7BC-4D0533A652A4}" presName="spaceBetweenRectangles" presStyleCnt="0"/>
      <dgm:spPr/>
    </dgm:pt>
    <dgm:pt modelId="{0B105E4F-BEEC-4E25-B38A-B918BC3F40EB}" type="pres">
      <dgm:prSet presAssocID="{B31AD930-8018-4DDB-A9E6-43648E323AE5}" presName="parentLin" presStyleCnt="0"/>
      <dgm:spPr/>
    </dgm:pt>
    <dgm:pt modelId="{D5DADA24-5509-4689-8B03-CDE4759FE1A9}" type="pres">
      <dgm:prSet presAssocID="{B31AD930-8018-4DDB-A9E6-43648E323AE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0CB2059-1066-40B0-B026-7B98F5A1A4EA}" type="pres">
      <dgm:prSet presAssocID="{B31AD930-8018-4DDB-A9E6-43648E323A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8660B-9AA9-4BEC-8BD7-70CBF3B8AD31}" type="pres">
      <dgm:prSet presAssocID="{B31AD930-8018-4DDB-A9E6-43648E323AE5}" presName="negativeSpace" presStyleCnt="0"/>
      <dgm:spPr/>
    </dgm:pt>
    <dgm:pt modelId="{145B77F1-59BF-41E0-8B99-A91424B17A5F}" type="pres">
      <dgm:prSet presAssocID="{B31AD930-8018-4DDB-A9E6-43648E323A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0517DC-222C-4096-9DE5-0ED4D98E1891}" type="presOf" srcId="{B6B0D8B0-F982-4F12-B8E7-34C791466213}" destId="{15A08AAA-92AD-437A-82E2-0453268DC290}" srcOrd="0" destOrd="0" presId="urn:microsoft.com/office/officeart/2005/8/layout/list1"/>
    <dgm:cxn modelId="{F0B34A42-74D0-4F2A-933B-BEAEF1ACD75F}" type="presOf" srcId="{B31AD930-8018-4DDB-A9E6-43648E323AE5}" destId="{D5DADA24-5509-4689-8B03-CDE4759FE1A9}" srcOrd="0" destOrd="0" presId="urn:microsoft.com/office/officeart/2005/8/layout/list1"/>
    <dgm:cxn modelId="{796D41EE-A16A-4BB1-8188-40B4CBBCB6C4}" type="presOf" srcId="{158F9945-8D15-4272-9606-EC74A7C14C5D}" destId="{A6384696-F8E5-4691-80FD-AE5ABF43D2AE}" srcOrd="0" destOrd="0" presId="urn:microsoft.com/office/officeart/2005/8/layout/list1"/>
    <dgm:cxn modelId="{FC1641AC-6183-4F0B-B074-E23C75171D20}" type="presOf" srcId="{B31AD930-8018-4DDB-A9E6-43648E323AE5}" destId="{80CB2059-1066-40B0-B026-7B98F5A1A4EA}" srcOrd="1" destOrd="0" presId="urn:microsoft.com/office/officeart/2005/8/layout/list1"/>
    <dgm:cxn modelId="{580EDCC5-3BC9-414B-8D3A-B05AA7B6E00D}" srcId="{F7FF6457-1F31-499D-AA0B-9E5CE8E76885}" destId="{B31AD930-8018-4DDB-A9E6-43648E323AE5}" srcOrd="2" destOrd="0" parTransId="{8525A426-0355-4A13-B6A4-AFB276E51E4E}" sibTransId="{7510F4B2-E649-4BF4-BB81-0421F28B352A}"/>
    <dgm:cxn modelId="{8895380F-8F26-4960-B6AB-D5ECAF332B87}" srcId="{F7FF6457-1F31-499D-AA0B-9E5CE8E76885}" destId="{158F9945-8D15-4272-9606-EC74A7C14C5D}" srcOrd="0" destOrd="0" parTransId="{68A05CDE-236B-47B6-A15B-04437F054A42}" sibTransId="{6B5DE4E4-1123-4944-AB06-C8185A932DE5}"/>
    <dgm:cxn modelId="{4F00A49D-A69F-4E4E-A2F8-4A55410A5014}" type="presOf" srcId="{158F9945-8D15-4272-9606-EC74A7C14C5D}" destId="{755CF39F-BA37-4852-A32E-6DD37C3B3B06}" srcOrd="1" destOrd="0" presId="urn:microsoft.com/office/officeart/2005/8/layout/list1"/>
    <dgm:cxn modelId="{DC36102A-2300-43F4-A9AC-FE7618F79544}" type="presOf" srcId="{B6B0D8B0-F982-4F12-B8E7-34C791466213}" destId="{8DE9236D-B6E2-4DB8-A9E2-49614C90FE7B}" srcOrd="1" destOrd="0" presId="urn:microsoft.com/office/officeart/2005/8/layout/list1"/>
    <dgm:cxn modelId="{AEC1251C-9600-4BFE-8978-DBECED4FD014}" srcId="{F7FF6457-1F31-499D-AA0B-9E5CE8E76885}" destId="{B6B0D8B0-F982-4F12-B8E7-34C791466213}" srcOrd="1" destOrd="0" parTransId="{EBE8AAA0-8C49-4B9F-819E-689A529B612A}" sibTransId="{4C39DC30-9B99-4FB8-B7BC-4D0533A652A4}"/>
    <dgm:cxn modelId="{B1644AD1-F3DE-4BF1-8AC8-474B15D92C75}" type="presOf" srcId="{F7FF6457-1F31-499D-AA0B-9E5CE8E76885}" destId="{26138E5C-7E70-4DD2-9EB7-9607E8E30111}" srcOrd="0" destOrd="0" presId="urn:microsoft.com/office/officeart/2005/8/layout/list1"/>
    <dgm:cxn modelId="{DD812C45-46CA-46A3-8A45-02FEABF45823}" type="presParOf" srcId="{26138E5C-7E70-4DD2-9EB7-9607E8E30111}" destId="{B1CA6AF7-C3F1-4A75-AA34-BD17C3EC8BEF}" srcOrd="0" destOrd="0" presId="urn:microsoft.com/office/officeart/2005/8/layout/list1"/>
    <dgm:cxn modelId="{915B19AF-87CD-4CC6-8D69-28C7CFB1307C}" type="presParOf" srcId="{B1CA6AF7-C3F1-4A75-AA34-BD17C3EC8BEF}" destId="{A6384696-F8E5-4691-80FD-AE5ABF43D2AE}" srcOrd="0" destOrd="0" presId="urn:microsoft.com/office/officeart/2005/8/layout/list1"/>
    <dgm:cxn modelId="{D172E075-F84B-4ED9-9104-9F82A0A3B8DF}" type="presParOf" srcId="{B1CA6AF7-C3F1-4A75-AA34-BD17C3EC8BEF}" destId="{755CF39F-BA37-4852-A32E-6DD37C3B3B06}" srcOrd="1" destOrd="0" presId="urn:microsoft.com/office/officeart/2005/8/layout/list1"/>
    <dgm:cxn modelId="{5B35FA3D-62F2-4669-AB6E-CEF26EFE208A}" type="presParOf" srcId="{26138E5C-7E70-4DD2-9EB7-9607E8E30111}" destId="{F4C9963C-8C4A-4CB2-839E-229DA68D3831}" srcOrd="1" destOrd="0" presId="urn:microsoft.com/office/officeart/2005/8/layout/list1"/>
    <dgm:cxn modelId="{49ED4BE1-CA74-40B8-B30F-4D61E262C218}" type="presParOf" srcId="{26138E5C-7E70-4DD2-9EB7-9607E8E30111}" destId="{0387920A-1BF2-4BD2-95BD-D96315C07948}" srcOrd="2" destOrd="0" presId="urn:microsoft.com/office/officeart/2005/8/layout/list1"/>
    <dgm:cxn modelId="{DC5453F3-0B96-4B09-A1F5-7B1EB177E03A}" type="presParOf" srcId="{26138E5C-7E70-4DD2-9EB7-9607E8E30111}" destId="{8BEAFFEC-A25E-4291-9A9B-F8EE7EC3E17A}" srcOrd="3" destOrd="0" presId="urn:microsoft.com/office/officeart/2005/8/layout/list1"/>
    <dgm:cxn modelId="{18728A67-9758-4FCE-9B47-96D076605633}" type="presParOf" srcId="{26138E5C-7E70-4DD2-9EB7-9607E8E30111}" destId="{D1BADDA9-141C-4F9D-B2EE-DFA004F50BE6}" srcOrd="4" destOrd="0" presId="urn:microsoft.com/office/officeart/2005/8/layout/list1"/>
    <dgm:cxn modelId="{606DF96F-81C3-4120-AB0C-DA4DC99703DD}" type="presParOf" srcId="{D1BADDA9-141C-4F9D-B2EE-DFA004F50BE6}" destId="{15A08AAA-92AD-437A-82E2-0453268DC290}" srcOrd="0" destOrd="0" presId="urn:microsoft.com/office/officeart/2005/8/layout/list1"/>
    <dgm:cxn modelId="{5B3FFDAF-8857-4B58-BD1D-479434F97342}" type="presParOf" srcId="{D1BADDA9-141C-4F9D-B2EE-DFA004F50BE6}" destId="{8DE9236D-B6E2-4DB8-A9E2-49614C90FE7B}" srcOrd="1" destOrd="0" presId="urn:microsoft.com/office/officeart/2005/8/layout/list1"/>
    <dgm:cxn modelId="{B7E0610F-E2CE-48FF-B8B6-4698E60556EA}" type="presParOf" srcId="{26138E5C-7E70-4DD2-9EB7-9607E8E30111}" destId="{EFC48EF8-68FA-4767-86CD-79BFDDD849C2}" srcOrd="5" destOrd="0" presId="urn:microsoft.com/office/officeart/2005/8/layout/list1"/>
    <dgm:cxn modelId="{E3D5F845-A1D1-45FC-858E-7A64104CA61C}" type="presParOf" srcId="{26138E5C-7E70-4DD2-9EB7-9607E8E30111}" destId="{22376397-760A-4309-AF7E-E9CB57FD40E6}" srcOrd="6" destOrd="0" presId="urn:microsoft.com/office/officeart/2005/8/layout/list1"/>
    <dgm:cxn modelId="{D3F7D753-0997-4EDB-9440-EDD6E6EBBBA5}" type="presParOf" srcId="{26138E5C-7E70-4DD2-9EB7-9607E8E30111}" destId="{E67851F9-A12C-43CA-BF07-8B686A40548A}" srcOrd="7" destOrd="0" presId="urn:microsoft.com/office/officeart/2005/8/layout/list1"/>
    <dgm:cxn modelId="{74CF4264-71D3-4B28-8FF5-4CB7E9EE0803}" type="presParOf" srcId="{26138E5C-7E70-4DD2-9EB7-9607E8E30111}" destId="{0B105E4F-BEEC-4E25-B38A-B918BC3F40EB}" srcOrd="8" destOrd="0" presId="urn:microsoft.com/office/officeart/2005/8/layout/list1"/>
    <dgm:cxn modelId="{CE3BA0AA-DF07-43D0-AC5E-6A83A00F58C5}" type="presParOf" srcId="{0B105E4F-BEEC-4E25-B38A-B918BC3F40EB}" destId="{D5DADA24-5509-4689-8B03-CDE4759FE1A9}" srcOrd="0" destOrd="0" presId="urn:microsoft.com/office/officeart/2005/8/layout/list1"/>
    <dgm:cxn modelId="{DC4796A3-E51E-4949-B928-54D271CBCBA3}" type="presParOf" srcId="{0B105E4F-BEEC-4E25-B38A-B918BC3F40EB}" destId="{80CB2059-1066-40B0-B026-7B98F5A1A4EA}" srcOrd="1" destOrd="0" presId="urn:microsoft.com/office/officeart/2005/8/layout/list1"/>
    <dgm:cxn modelId="{7FD91A69-3E24-4FE0-97EB-02D19735F6CB}" type="presParOf" srcId="{26138E5C-7E70-4DD2-9EB7-9607E8E30111}" destId="{D0B8660B-9AA9-4BEC-8BD7-70CBF3B8AD31}" srcOrd="9" destOrd="0" presId="urn:microsoft.com/office/officeart/2005/8/layout/list1"/>
    <dgm:cxn modelId="{511EDEF7-5433-4840-9AEB-29F582D55C77}" type="presParOf" srcId="{26138E5C-7E70-4DD2-9EB7-9607E8E30111}" destId="{145B77F1-59BF-41E0-8B99-A91424B17A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FB50AB-1042-41C3-A79A-042290C3AEB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D6CA537-13FC-4500-B56D-913D5F128D8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об'єднує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риси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професійної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та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адміністративної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кар'єри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E4311C31-1F74-4FCD-A698-9FD65038A491}" type="parTrans" cxnId="{0EE3F3A5-DFD0-4EAB-A5ED-6D54F4B6A55B}">
      <dgm:prSet/>
      <dgm:spPr/>
      <dgm:t>
        <a:bodyPr/>
        <a:lstStyle/>
        <a:p>
          <a:endParaRPr lang="ru-RU"/>
        </a:p>
      </dgm:t>
    </dgm:pt>
    <dgm:pt modelId="{462D095F-8DFE-40A4-B8B1-B9D5ADCB45CF}" type="sibTrans" cxnId="{0EE3F3A5-DFD0-4EAB-A5ED-6D54F4B6A55B}">
      <dgm:prSet/>
      <dgm:spPr/>
      <dgm:t>
        <a:bodyPr/>
        <a:lstStyle/>
        <a:p>
          <a:endParaRPr lang="ru-RU"/>
        </a:p>
      </dgm:t>
    </dgm:pt>
    <dgm:pt modelId="{E8B26374-8C03-44E9-BC22-52C5F2FEB69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робота за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свій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страх і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ризик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вимагає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певних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психофізіологічних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ділових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якостей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найчастіше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даних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природою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спочатку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88AFC754-A83A-411A-9595-A326794538EB}" type="parTrans" cxnId="{EE51292A-EE1A-4761-8047-AB56615D8BAE}">
      <dgm:prSet/>
      <dgm:spPr/>
      <dgm:t>
        <a:bodyPr/>
        <a:lstStyle/>
        <a:p>
          <a:endParaRPr lang="ru-RU"/>
        </a:p>
      </dgm:t>
    </dgm:pt>
    <dgm:pt modelId="{D5385800-777E-44E0-9D72-E592B558BD97}" type="sibTrans" cxnId="{EE51292A-EE1A-4761-8047-AB56615D8BAE}">
      <dgm:prSet/>
      <dgm:spPr/>
      <dgm:t>
        <a:bodyPr/>
        <a:lstStyle/>
        <a:p>
          <a:endParaRPr lang="ru-RU"/>
        </a:p>
      </dgm:t>
    </dgm:pt>
    <dgm:pt modelId="{CE3CD76F-51FB-4D4B-958A-1C841B621A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менеджерська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підприємця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найчастіше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формально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починається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закінчується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в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одній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точці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- посади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керівника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головної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організації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свого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бізнесу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289CB55B-FBF8-45B4-889C-1A7086A19EC1}" type="parTrans" cxnId="{38862EFA-FE96-448A-9785-7AFB037F3459}">
      <dgm:prSet/>
      <dgm:spPr/>
      <dgm:t>
        <a:bodyPr/>
        <a:lstStyle/>
        <a:p>
          <a:endParaRPr lang="ru-RU"/>
        </a:p>
      </dgm:t>
    </dgm:pt>
    <dgm:pt modelId="{52C22963-1589-4176-821E-AD8F8DCDFAB5}" type="sibTrans" cxnId="{38862EFA-FE96-448A-9785-7AFB037F3459}">
      <dgm:prSet/>
      <dgm:spPr/>
      <dgm:t>
        <a:bodyPr/>
        <a:lstStyle/>
        <a:p>
          <a:endParaRPr lang="ru-RU"/>
        </a:p>
      </dgm:t>
    </dgm:pt>
    <dgm:pt modelId="{46D6DC34-1117-4C5D-B904-C424C381B04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про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успішність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підприємця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судять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"по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успішності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його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бізнесу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: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оцінюються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види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складність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якість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робіт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обсяги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партнери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ділова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репутація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smtClean="0">
              <a:solidFill>
                <a:schemeClr val="tx2">
                  <a:lumMod val="50000"/>
                </a:schemeClr>
              </a:solidFill>
            </a:rPr>
            <a:t>тощо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BBB09846-1D06-45EB-922B-23BBCE6F4066}" type="parTrans" cxnId="{77C8515F-707C-4531-A94C-0283D283A8AE}">
      <dgm:prSet/>
      <dgm:spPr/>
      <dgm:t>
        <a:bodyPr/>
        <a:lstStyle/>
        <a:p>
          <a:endParaRPr lang="ru-RU"/>
        </a:p>
      </dgm:t>
    </dgm:pt>
    <dgm:pt modelId="{DBDB13BF-1DD7-4F92-BF3D-C2D4AB7D80BF}" type="sibTrans" cxnId="{77C8515F-707C-4531-A94C-0283D283A8AE}">
      <dgm:prSet/>
      <dgm:spPr/>
      <dgm:t>
        <a:bodyPr/>
        <a:lstStyle/>
        <a:p>
          <a:endParaRPr lang="ru-RU"/>
        </a:p>
      </dgm:t>
    </dgm:pt>
    <dgm:pt modelId="{737AD6BD-7A83-4D2D-AF81-29E12FB3B7B5}" type="pres">
      <dgm:prSet presAssocID="{76FB50AB-1042-41C3-A79A-042290C3AE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A4712-55FD-4DF6-BCED-CE278AA09AD5}" type="pres">
      <dgm:prSet presAssocID="{CD6CA537-13FC-4500-B56D-913D5F128D86}" presName="parentLin" presStyleCnt="0"/>
      <dgm:spPr/>
    </dgm:pt>
    <dgm:pt modelId="{29656FB7-EE88-4502-A9A5-6D39A7501026}" type="pres">
      <dgm:prSet presAssocID="{CD6CA537-13FC-4500-B56D-913D5F128D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FC19A13-2F03-4599-9418-512929D826AD}" type="pres">
      <dgm:prSet presAssocID="{CD6CA537-13FC-4500-B56D-913D5F128D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F8859-E4FA-4C9F-A7BD-536AA7529882}" type="pres">
      <dgm:prSet presAssocID="{CD6CA537-13FC-4500-B56D-913D5F128D86}" presName="negativeSpace" presStyleCnt="0"/>
      <dgm:spPr/>
    </dgm:pt>
    <dgm:pt modelId="{8C5E2A6C-79A3-4DA7-8849-4CE0EA0CA7E9}" type="pres">
      <dgm:prSet presAssocID="{CD6CA537-13FC-4500-B56D-913D5F128D86}" presName="childText" presStyleLbl="conFgAcc1" presStyleIdx="0" presStyleCnt="4">
        <dgm:presLayoutVars>
          <dgm:bulletEnabled val="1"/>
        </dgm:presLayoutVars>
      </dgm:prSet>
      <dgm:spPr/>
    </dgm:pt>
    <dgm:pt modelId="{110AD537-89BF-449C-AB95-E79C2C836909}" type="pres">
      <dgm:prSet presAssocID="{462D095F-8DFE-40A4-B8B1-B9D5ADCB45CF}" presName="spaceBetweenRectangles" presStyleCnt="0"/>
      <dgm:spPr/>
    </dgm:pt>
    <dgm:pt modelId="{84AD0102-A11B-48B5-BBE0-8774B33FDD3B}" type="pres">
      <dgm:prSet presAssocID="{E8B26374-8C03-44E9-BC22-52C5F2FEB69D}" presName="parentLin" presStyleCnt="0"/>
      <dgm:spPr/>
    </dgm:pt>
    <dgm:pt modelId="{838B0F0E-2C7F-48A2-93F7-1E2FD23FCD0D}" type="pres">
      <dgm:prSet presAssocID="{E8B26374-8C03-44E9-BC22-52C5F2FEB69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2601FCF-46DC-48F0-8AF8-6B24DBB7C360}" type="pres">
      <dgm:prSet presAssocID="{E8B26374-8C03-44E9-BC22-52C5F2FEB6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75F12-FBAC-4DE0-A963-1ACED7538472}" type="pres">
      <dgm:prSet presAssocID="{E8B26374-8C03-44E9-BC22-52C5F2FEB69D}" presName="negativeSpace" presStyleCnt="0"/>
      <dgm:spPr/>
    </dgm:pt>
    <dgm:pt modelId="{6E168C6B-62E0-4F60-A6FA-FB72A6B3B3B0}" type="pres">
      <dgm:prSet presAssocID="{E8B26374-8C03-44E9-BC22-52C5F2FEB69D}" presName="childText" presStyleLbl="conFgAcc1" presStyleIdx="1" presStyleCnt="4">
        <dgm:presLayoutVars>
          <dgm:bulletEnabled val="1"/>
        </dgm:presLayoutVars>
      </dgm:prSet>
      <dgm:spPr/>
    </dgm:pt>
    <dgm:pt modelId="{5AB136E5-1254-451E-8E3C-5D4570C32E65}" type="pres">
      <dgm:prSet presAssocID="{D5385800-777E-44E0-9D72-E592B558BD97}" presName="spaceBetweenRectangles" presStyleCnt="0"/>
      <dgm:spPr/>
    </dgm:pt>
    <dgm:pt modelId="{86ED0783-B7F1-4E57-AF07-F822380E244B}" type="pres">
      <dgm:prSet presAssocID="{CE3CD76F-51FB-4D4B-958A-1C841B621A76}" presName="parentLin" presStyleCnt="0"/>
      <dgm:spPr/>
    </dgm:pt>
    <dgm:pt modelId="{48A85C5B-1D6E-4ED8-BA23-414856E32729}" type="pres">
      <dgm:prSet presAssocID="{CE3CD76F-51FB-4D4B-958A-1C841B621A7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9CCD30D-6828-4641-A9FE-BEEBFB0C56C1}" type="pres">
      <dgm:prSet presAssocID="{CE3CD76F-51FB-4D4B-958A-1C841B621A76}" presName="parentText" presStyleLbl="node1" presStyleIdx="2" presStyleCnt="4" custLinFactNeighborX="8902" custLinFactNeighborY="15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6E5B6-AF74-47E9-B3D4-BB2C59D33B11}" type="pres">
      <dgm:prSet presAssocID="{CE3CD76F-51FB-4D4B-958A-1C841B621A76}" presName="negativeSpace" presStyleCnt="0"/>
      <dgm:spPr/>
    </dgm:pt>
    <dgm:pt modelId="{7DDFCA4F-3762-4D5E-BAD3-5D1530D52F6E}" type="pres">
      <dgm:prSet presAssocID="{CE3CD76F-51FB-4D4B-958A-1C841B621A76}" presName="childText" presStyleLbl="conFgAcc1" presStyleIdx="2" presStyleCnt="4">
        <dgm:presLayoutVars>
          <dgm:bulletEnabled val="1"/>
        </dgm:presLayoutVars>
      </dgm:prSet>
      <dgm:spPr/>
    </dgm:pt>
    <dgm:pt modelId="{B6BF11F1-9894-4AF8-BEBD-840B336D1664}" type="pres">
      <dgm:prSet presAssocID="{52C22963-1589-4176-821E-AD8F8DCDFAB5}" presName="spaceBetweenRectangles" presStyleCnt="0"/>
      <dgm:spPr/>
    </dgm:pt>
    <dgm:pt modelId="{5A48C0E7-841D-4106-A503-63CA7CAA01CD}" type="pres">
      <dgm:prSet presAssocID="{46D6DC34-1117-4C5D-B904-C424C381B044}" presName="parentLin" presStyleCnt="0"/>
      <dgm:spPr/>
    </dgm:pt>
    <dgm:pt modelId="{E3C13939-ECC4-4A85-B8FA-0EF4ED28AE54}" type="pres">
      <dgm:prSet presAssocID="{46D6DC34-1117-4C5D-B904-C424C381B04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349EFDE-78D5-4BE2-AB31-26A724D59311}" type="pres">
      <dgm:prSet presAssocID="{46D6DC34-1117-4C5D-B904-C424C381B04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B1698-4B5A-4DEB-95DE-397A9AB938D6}" type="pres">
      <dgm:prSet presAssocID="{46D6DC34-1117-4C5D-B904-C424C381B044}" presName="negativeSpace" presStyleCnt="0"/>
      <dgm:spPr/>
    </dgm:pt>
    <dgm:pt modelId="{F78BB446-6737-481C-9621-62BC06783615}" type="pres">
      <dgm:prSet presAssocID="{46D6DC34-1117-4C5D-B904-C424C381B04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EE3F3A5-DFD0-4EAB-A5ED-6D54F4B6A55B}" srcId="{76FB50AB-1042-41C3-A79A-042290C3AEBB}" destId="{CD6CA537-13FC-4500-B56D-913D5F128D86}" srcOrd="0" destOrd="0" parTransId="{E4311C31-1F74-4FCD-A698-9FD65038A491}" sibTransId="{462D095F-8DFE-40A4-B8B1-B9D5ADCB45CF}"/>
    <dgm:cxn modelId="{EE51292A-EE1A-4761-8047-AB56615D8BAE}" srcId="{76FB50AB-1042-41C3-A79A-042290C3AEBB}" destId="{E8B26374-8C03-44E9-BC22-52C5F2FEB69D}" srcOrd="1" destOrd="0" parTransId="{88AFC754-A83A-411A-9595-A326794538EB}" sibTransId="{D5385800-777E-44E0-9D72-E592B558BD97}"/>
    <dgm:cxn modelId="{4575C819-65CD-44F1-9715-4995E34B8A64}" type="presOf" srcId="{CE3CD76F-51FB-4D4B-958A-1C841B621A76}" destId="{09CCD30D-6828-4641-A9FE-BEEBFB0C56C1}" srcOrd="1" destOrd="0" presId="urn:microsoft.com/office/officeart/2005/8/layout/list1"/>
    <dgm:cxn modelId="{666E24F8-6B42-41FE-A39D-79AD2695190A}" type="presOf" srcId="{76FB50AB-1042-41C3-A79A-042290C3AEBB}" destId="{737AD6BD-7A83-4D2D-AF81-29E12FB3B7B5}" srcOrd="0" destOrd="0" presId="urn:microsoft.com/office/officeart/2005/8/layout/list1"/>
    <dgm:cxn modelId="{6C59FDD7-24F8-43BD-819B-0BA07DC59ED8}" type="presOf" srcId="{E8B26374-8C03-44E9-BC22-52C5F2FEB69D}" destId="{838B0F0E-2C7F-48A2-93F7-1E2FD23FCD0D}" srcOrd="0" destOrd="0" presId="urn:microsoft.com/office/officeart/2005/8/layout/list1"/>
    <dgm:cxn modelId="{47333C49-16F9-4832-B5C4-A66A040DC565}" type="presOf" srcId="{CE3CD76F-51FB-4D4B-958A-1C841B621A76}" destId="{48A85C5B-1D6E-4ED8-BA23-414856E32729}" srcOrd="0" destOrd="0" presId="urn:microsoft.com/office/officeart/2005/8/layout/list1"/>
    <dgm:cxn modelId="{32F7F33A-6E8B-47AE-A636-0D75FAD73B82}" type="presOf" srcId="{CD6CA537-13FC-4500-B56D-913D5F128D86}" destId="{EFC19A13-2F03-4599-9418-512929D826AD}" srcOrd="1" destOrd="0" presId="urn:microsoft.com/office/officeart/2005/8/layout/list1"/>
    <dgm:cxn modelId="{38862EFA-FE96-448A-9785-7AFB037F3459}" srcId="{76FB50AB-1042-41C3-A79A-042290C3AEBB}" destId="{CE3CD76F-51FB-4D4B-958A-1C841B621A76}" srcOrd="2" destOrd="0" parTransId="{289CB55B-FBF8-45B4-889C-1A7086A19EC1}" sibTransId="{52C22963-1589-4176-821E-AD8F8DCDFAB5}"/>
    <dgm:cxn modelId="{8565430B-78E3-4B9F-B667-9FA55B09E450}" type="presOf" srcId="{CD6CA537-13FC-4500-B56D-913D5F128D86}" destId="{29656FB7-EE88-4502-A9A5-6D39A7501026}" srcOrd="0" destOrd="0" presId="urn:microsoft.com/office/officeart/2005/8/layout/list1"/>
    <dgm:cxn modelId="{241D02FF-8DB3-41C0-8455-DDB0D55DE4B8}" type="presOf" srcId="{46D6DC34-1117-4C5D-B904-C424C381B044}" destId="{B349EFDE-78D5-4BE2-AB31-26A724D59311}" srcOrd="1" destOrd="0" presId="urn:microsoft.com/office/officeart/2005/8/layout/list1"/>
    <dgm:cxn modelId="{77C8515F-707C-4531-A94C-0283D283A8AE}" srcId="{76FB50AB-1042-41C3-A79A-042290C3AEBB}" destId="{46D6DC34-1117-4C5D-B904-C424C381B044}" srcOrd="3" destOrd="0" parTransId="{BBB09846-1D06-45EB-922B-23BBCE6F4066}" sibTransId="{DBDB13BF-1DD7-4F92-BF3D-C2D4AB7D80BF}"/>
    <dgm:cxn modelId="{6505F41C-ED96-4473-B1BE-FEDBC68E1A7B}" type="presOf" srcId="{46D6DC34-1117-4C5D-B904-C424C381B044}" destId="{E3C13939-ECC4-4A85-B8FA-0EF4ED28AE54}" srcOrd="0" destOrd="0" presId="urn:microsoft.com/office/officeart/2005/8/layout/list1"/>
    <dgm:cxn modelId="{F218FBEA-D58B-4283-9043-A747A8551A8E}" type="presOf" srcId="{E8B26374-8C03-44E9-BC22-52C5F2FEB69D}" destId="{A2601FCF-46DC-48F0-8AF8-6B24DBB7C360}" srcOrd="1" destOrd="0" presId="urn:microsoft.com/office/officeart/2005/8/layout/list1"/>
    <dgm:cxn modelId="{A53D91CB-D2C1-4BA9-A2B7-CB80C5A97BB0}" type="presParOf" srcId="{737AD6BD-7A83-4D2D-AF81-29E12FB3B7B5}" destId="{0F5A4712-55FD-4DF6-BCED-CE278AA09AD5}" srcOrd="0" destOrd="0" presId="urn:microsoft.com/office/officeart/2005/8/layout/list1"/>
    <dgm:cxn modelId="{75D18950-7735-40B6-9C9D-E30A254D8575}" type="presParOf" srcId="{0F5A4712-55FD-4DF6-BCED-CE278AA09AD5}" destId="{29656FB7-EE88-4502-A9A5-6D39A7501026}" srcOrd="0" destOrd="0" presId="urn:microsoft.com/office/officeart/2005/8/layout/list1"/>
    <dgm:cxn modelId="{4C61C9D3-5F95-4C2E-99E6-2D7321921F6C}" type="presParOf" srcId="{0F5A4712-55FD-4DF6-BCED-CE278AA09AD5}" destId="{EFC19A13-2F03-4599-9418-512929D826AD}" srcOrd="1" destOrd="0" presId="urn:microsoft.com/office/officeart/2005/8/layout/list1"/>
    <dgm:cxn modelId="{FBFDCD13-D535-4DA2-92D8-6D96D9499B61}" type="presParOf" srcId="{737AD6BD-7A83-4D2D-AF81-29E12FB3B7B5}" destId="{251F8859-E4FA-4C9F-A7BD-536AA7529882}" srcOrd="1" destOrd="0" presId="urn:microsoft.com/office/officeart/2005/8/layout/list1"/>
    <dgm:cxn modelId="{BB2BC6E5-BFC1-4CF1-8856-CDDD6E586386}" type="presParOf" srcId="{737AD6BD-7A83-4D2D-AF81-29E12FB3B7B5}" destId="{8C5E2A6C-79A3-4DA7-8849-4CE0EA0CA7E9}" srcOrd="2" destOrd="0" presId="urn:microsoft.com/office/officeart/2005/8/layout/list1"/>
    <dgm:cxn modelId="{71132A08-5434-4EDB-94B5-303A6DAEC780}" type="presParOf" srcId="{737AD6BD-7A83-4D2D-AF81-29E12FB3B7B5}" destId="{110AD537-89BF-449C-AB95-E79C2C836909}" srcOrd="3" destOrd="0" presId="urn:microsoft.com/office/officeart/2005/8/layout/list1"/>
    <dgm:cxn modelId="{9CE650F2-677A-42FD-82FA-FDFCB384C630}" type="presParOf" srcId="{737AD6BD-7A83-4D2D-AF81-29E12FB3B7B5}" destId="{84AD0102-A11B-48B5-BBE0-8774B33FDD3B}" srcOrd="4" destOrd="0" presId="urn:microsoft.com/office/officeart/2005/8/layout/list1"/>
    <dgm:cxn modelId="{1955E3D1-F9D9-4893-84E1-93827B5326E0}" type="presParOf" srcId="{84AD0102-A11B-48B5-BBE0-8774B33FDD3B}" destId="{838B0F0E-2C7F-48A2-93F7-1E2FD23FCD0D}" srcOrd="0" destOrd="0" presId="urn:microsoft.com/office/officeart/2005/8/layout/list1"/>
    <dgm:cxn modelId="{012F0CED-3BB0-4FEC-A558-4F4B754DE2AC}" type="presParOf" srcId="{84AD0102-A11B-48B5-BBE0-8774B33FDD3B}" destId="{A2601FCF-46DC-48F0-8AF8-6B24DBB7C360}" srcOrd="1" destOrd="0" presId="urn:microsoft.com/office/officeart/2005/8/layout/list1"/>
    <dgm:cxn modelId="{FCBD41E3-B1D2-45C4-9BC8-F4DB69579B83}" type="presParOf" srcId="{737AD6BD-7A83-4D2D-AF81-29E12FB3B7B5}" destId="{67175F12-FBAC-4DE0-A963-1ACED7538472}" srcOrd="5" destOrd="0" presId="urn:microsoft.com/office/officeart/2005/8/layout/list1"/>
    <dgm:cxn modelId="{950730B4-5120-4A4D-BAB1-F9320B31787B}" type="presParOf" srcId="{737AD6BD-7A83-4D2D-AF81-29E12FB3B7B5}" destId="{6E168C6B-62E0-4F60-A6FA-FB72A6B3B3B0}" srcOrd="6" destOrd="0" presId="urn:microsoft.com/office/officeart/2005/8/layout/list1"/>
    <dgm:cxn modelId="{74C07633-2AD8-4393-8D8E-49169351F30A}" type="presParOf" srcId="{737AD6BD-7A83-4D2D-AF81-29E12FB3B7B5}" destId="{5AB136E5-1254-451E-8E3C-5D4570C32E65}" srcOrd="7" destOrd="0" presId="urn:microsoft.com/office/officeart/2005/8/layout/list1"/>
    <dgm:cxn modelId="{14684D88-1A54-47BE-AB72-9187E6AC6CA0}" type="presParOf" srcId="{737AD6BD-7A83-4D2D-AF81-29E12FB3B7B5}" destId="{86ED0783-B7F1-4E57-AF07-F822380E244B}" srcOrd="8" destOrd="0" presId="urn:microsoft.com/office/officeart/2005/8/layout/list1"/>
    <dgm:cxn modelId="{20EF2C29-2341-4CD1-94EB-DED0ECC77B11}" type="presParOf" srcId="{86ED0783-B7F1-4E57-AF07-F822380E244B}" destId="{48A85C5B-1D6E-4ED8-BA23-414856E32729}" srcOrd="0" destOrd="0" presId="urn:microsoft.com/office/officeart/2005/8/layout/list1"/>
    <dgm:cxn modelId="{2EC2FFF3-31AC-453C-9012-3BC4EFE62AFB}" type="presParOf" srcId="{86ED0783-B7F1-4E57-AF07-F822380E244B}" destId="{09CCD30D-6828-4641-A9FE-BEEBFB0C56C1}" srcOrd="1" destOrd="0" presId="urn:microsoft.com/office/officeart/2005/8/layout/list1"/>
    <dgm:cxn modelId="{E0B5D08C-F8FB-433A-A8C1-DC9020EC9869}" type="presParOf" srcId="{737AD6BD-7A83-4D2D-AF81-29E12FB3B7B5}" destId="{49F6E5B6-AF74-47E9-B3D4-BB2C59D33B11}" srcOrd="9" destOrd="0" presId="urn:microsoft.com/office/officeart/2005/8/layout/list1"/>
    <dgm:cxn modelId="{4898F584-C944-4D82-8B1F-FC43E75F63E9}" type="presParOf" srcId="{737AD6BD-7A83-4D2D-AF81-29E12FB3B7B5}" destId="{7DDFCA4F-3762-4D5E-BAD3-5D1530D52F6E}" srcOrd="10" destOrd="0" presId="urn:microsoft.com/office/officeart/2005/8/layout/list1"/>
    <dgm:cxn modelId="{AEBDC018-0154-4354-ABA8-D4FC7C6DF64C}" type="presParOf" srcId="{737AD6BD-7A83-4D2D-AF81-29E12FB3B7B5}" destId="{B6BF11F1-9894-4AF8-BEBD-840B336D1664}" srcOrd="11" destOrd="0" presId="urn:microsoft.com/office/officeart/2005/8/layout/list1"/>
    <dgm:cxn modelId="{DD45EBC9-8AC7-4A2A-B94E-07173D9B1714}" type="presParOf" srcId="{737AD6BD-7A83-4D2D-AF81-29E12FB3B7B5}" destId="{5A48C0E7-841D-4106-A503-63CA7CAA01CD}" srcOrd="12" destOrd="0" presId="urn:microsoft.com/office/officeart/2005/8/layout/list1"/>
    <dgm:cxn modelId="{AF04705A-893F-4E73-8F02-2B188AB87A9C}" type="presParOf" srcId="{5A48C0E7-841D-4106-A503-63CA7CAA01CD}" destId="{E3C13939-ECC4-4A85-B8FA-0EF4ED28AE54}" srcOrd="0" destOrd="0" presId="urn:microsoft.com/office/officeart/2005/8/layout/list1"/>
    <dgm:cxn modelId="{0F3C3666-8DCE-4AF3-BA55-0453F0C60640}" type="presParOf" srcId="{5A48C0E7-841D-4106-A503-63CA7CAA01CD}" destId="{B349EFDE-78D5-4BE2-AB31-26A724D59311}" srcOrd="1" destOrd="0" presId="urn:microsoft.com/office/officeart/2005/8/layout/list1"/>
    <dgm:cxn modelId="{1CA0A5BA-829D-41D8-9B08-7E4CF08A790D}" type="presParOf" srcId="{737AD6BD-7A83-4D2D-AF81-29E12FB3B7B5}" destId="{073B1698-4B5A-4DEB-95DE-397A9AB938D6}" srcOrd="13" destOrd="0" presId="urn:microsoft.com/office/officeart/2005/8/layout/list1"/>
    <dgm:cxn modelId="{3A930195-8E9D-4F8D-858B-707FB2BEBE23}" type="presParOf" srcId="{737AD6BD-7A83-4D2D-AF81-29E12FB3B7B5}" destId="{F78BB446-6737-481C-9621-62BC067836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65138-1A9C-490D-B422-08CE00F4EF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65FA424-3C73-401A-99CB-4AD1A68AE57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latin typeface="+mn-lt"/>
            </a:rPr>
            <a:t>можливість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здійснення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посадової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кар'єри</a:t>
          </a:r>
          <a:r>
            <a:rPr lang="ru-RU" sz="1800" dirty="0" smtClean="0">
              <a:latin typeface="+mn-lt"/>
            </a:rPr>
            <a:t> </a:t>
          </a:r>
          <a:endParaRPr lang="ru-RU" sz="1800" dirty="0">
            <a:latin typeface="+mn-lt"/>
          </a:endParaRPr>
        </a:p>
      </dgm:t>
    </dgm:pt>
    <dgm:pt modelId="{AE7362F0-F2CC-4E4A-B189-71BBBB3EC1EF}" type="parTrans" cxnId="{A8DAC328-F20E-4819-BF5D-26BBD883DDB0}">
      <dgm:prSet/>
      <dgm:spPr/>
      <dgm:t>
        <a:bodyPr/>
        <a:lstStyle/>
        <a:p>
          <a:endParaRPr lang="ru-RU"/>
        </a:p>
      </dgm:t>
    </dgm:pt>
    <dgm:pt modelId="{11048E44-2EC1-48E4-88C4-84805FF373DF}" type="sibTrans" cxnId="{A8DAC328-F20E-4819-BF5D-26BBD883DDB0}">
      <dgm:prSet/>
      <dgm:spPr/>
      <dgm:t>
        <a:bodyPr/>
        <a:lstStyle/>
        <a:p>
          <a:endParaRPr lang="ru-RU"/>
        </a:p>
      </dgm:t>
    </dgm:pt>
    <dgm:pt modelId="{997D36A8-047F-4C64-8C13-9EA02C258B0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latin typeface="+mn-lt"/>
            </a:rPr>
            <a:t>потенційна</a:t>
          </a:r>
          <a:r>
            <a:rPr lang="ru-RU" sz="1800" dirty="0" smtClean="0">
              <a:latin typeface="+mn-lt"/>
            </a:rPr>
            <a:t> (</a:t>
          </a:r>
          <a:r>
            <a:rPr lang="ru-RU" sz="1800" dirty="0" err="1" smtClean="0">
              <a:latin typeface="+mn-lt"/>
            </a:rPr>
            <a:t>індивідуально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планована</a:t>
          </a:r>
          <a:r>
            <a:rPr lang="ru-RU" sz="1800" dirty="0" smtClean="0">
              <a:latin typeface="+mn-lt"/>
            </a:rPr>
            <a:t>, </a:t>
          </a:r>
          <a:r>
            <a:rPr lang="ru-RU" sz="1800" dirty="0" err="1" smtClean="0">
              <a:latin typeface="+mn-lt"/>
            </a:rPr>
            <a:t>можлива</a:t>
          </a:r>
          <a:r>
            <a:rPr lang="ru-RU" sz="1800" dirty="0" smtClean="0">
              <a:latin typeface="+mn-lt"/>
            </a:rPr>
            <a:t>) </a:t>
          </a:r>
          <a:endParaRPr lang="ru-RU" sz="1800" dirty="0">
            <a:latin typeface="+mn-lt"/>
          </a:endParaRPr>
        </a:p>
      </dgm:t>
    </dgm:pt>
    <dgm:pt modelId="{33B829E8-04DC-404A-8C3B-C2B3AF77A2F9}" type="parTrans" cxnId="{54A450C1-301C-40D0-95DB-D4062AFA822A}">
      <dgm:prSet/>
      <dgm:spPr/>
      <dgm:t>
        <a:bodyPr/>
        <a:lstStyle/>
        <a:p>
          <a:endParaRPr lang="ru-RU"/>
        </a:p>
      </dgm:t>
    </dgm:pt>
    <dgm:pt modelId="{19968D7B-BE97-4D2B-B1E9-0A8319EC367D}" type="sibTrans" cxnId="{54A450C1-301C-40D0-95DB-D4062AFA822A}">
      <dgm:prSet/>
      <dgm:spPr/>
      <dgm:t>
        <a:bodyPr/>
        <a:lstStyle/>
        <a:p>
          <a:endParaRPr lang="ru-RU"/>
        </a:p>
      </dgm:t>
    </dgm:pt>
    <dgm:pt modelId="{840C6073-BC75-4766-A959-8DF9F8DFF7D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+mn-lt"/>
            </a:rPr>
            <a:t>реальна (</a:t>
          </a:r>
          <a:r>
            <a:rPr lang="ru-RU" sz="1800" dirty="0" err="1" smtClean="0">
              <a:latin typeface="+mn-lt"/>
            </a:rPr>
            <a:t>реалізована</a:t>
          </a:r>
          <a:r>
            <a:rPr lang="ru-RU" sz="1800" dirty="0" smtClean="0">
              <a:latin typeface="+mn-lt"/>
            </a:rPr>
            <a:t>, </a:t>
          </a:r>
          <a:r>
            <a:rPr lang="ru-RU" sz="1800" dirty="0" err="1" smtClean="0">
              <a:latin typeface="+mn-lt"/>
            </a:rPr>
            <a:t>досягнута</a:t>
          </a:r>
          <a:r>
            <a:rPr lang="ru-RU" sz="1800" dirty="0" smtClean="0">
              <a:latin typeface="+mn-lt"/>
            </a:rPr>
            <a:t>) </a:t>
          </a:r>
          <a:endParaRPr lang="ru-RU" sz="1800" dirty="0">
            <a:latin typeface="+mn-lt"/>
          </a:endParaRPr>
        </a:p>
      </dgm:t>
    </dgm:pt>
    <dgm:pt modelId="{FF50A92D-55CB-4356-895A-6787BB64CEA9}" type="parTrans" cxnId="{D2A8C24B-3669-45D2-B510-893223DE6054}">
      <dgm:prSet/>
      <dgm:spPr/>
      <dgm:t>
        <a:bodyPr/>
        <a:lstStyle/>
        <a:p>
          <a:endParaRPr lang="ru-RU"/>
        </a:p>
      </dgm:t>
    </dgm:pt>
    <dgm:pt modelId="{B4982DF0-1AF1-4592-A50D-61BE2164A842}" type="sibTrans" cxnId="{D2A8C24B-3669-45D2-B510-893223DE6054}">
      <dgm:prSet/>
      <dgm:spPr/>
      <dgm:t>
        <a:bodyPr/>
        <a:lstStyle/>
        <a:p>
          <a:endParaRPr lang="ru-RU"/>
        </a:p>
      </dgm:t>
    </dgm:pt>
    <dgm:pt modelId="{BCA8A566-C63D-4DC9-9905-C97647F6ADC3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+mn-lt"/>
            </a:rPr>
            <a:t>- </a:t>
          </a:r>
          <a:r>
            <a:rPr lang="uk-UA" sz="1800" dirty="0" smtClean="0"/>
            <a:t>спланований 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трудовий</a:t>
          </a:r>
          <a:r>
            <a:rPr lang="ru-RU" sz="1800" dirty="0" smtClean="0">
              <a:latin typeface="+mn-lt"/>
            </a:rPr>
            <a:t> і </a:t>
          </a:r>
          <a:r>
            <a:rPr lang="ru-RU" sz="1800" dirty="0" err="1" smtClean="0">
              <a:latin typeface="+mn-lt"/>
            </a:rPr>
            <a:t>життєвий</a:t>
          </a:r>
          <a:r>
            <a:rPr lang="ru-RU" sz="1800" dirty="0" smtClean="0">
              <a:latin typeface="+mn-lt"/>
            </a:rPr>
            <a:t> шлях на </a:t>
          </a:r>
          <a:r>
            <a:rPr lang="ru-RU" sz="1800" dirty="0" err="1" smtClean="0">
              <a:latin typeface="+mn-lt"/>
            </a:rPr>
            <a:t>основі</a:t>
          </a:r>
          <a:r>
            <a:rPr lang="ru-RU" sz="1800" dirty="0" smtClean="0">
              <a:latin typeface="+mn-lt"/>
            </a:rPr>
            <a:t>  </a:t>
          </a:r>
          <a:r>
            <a:rPr lang="ru-RU" sz="1800" dirty="0" err="1" smtClean="0">
              <a:latin typeface="+mn-lt"/>
            </a:rPr>
            <a:t>планів</a:t>
          </a:r>
          <a:r>
            <a:rPr lang="ru-RU" sz="1800" dirty="0" smtClean="0">
              <a:latin typeface="+mn-lt"/>
            </a:rPr>
            <a:t>, потреб, </a:t>
          </a:r>
          <a:r>
            <a:rPr lang="ru-RU" sz="1800" dirty="0" err="1" smtClean="0">
              <a:latin typeface="+mn-lt"/>
            </a:rPr>
            <a:t>здібностей</a:t>
          </a:r>
          <a:r>
            <a:rPr lang="ru-RU" sz="1800" dirty="0" smtClean="0">
              <a:latin typeface="+mn-lt"/>
            </a:rPr>
            <a:t>, </a:t>
          </a:r>
          <a:r>
            <a:rPr lang="ru-RU" sz="1800" dirty="0" err="1" smtClean="0">
              <a:latin typeface="+mn-lt"/>
            </a:rPr>
            <a:t>цілей</a:t>
          </a:r>
          <a:endParaRPr lang="ru-RU" sz="1800" dirty="0" smtClean="0">
            <a:latin typeface="+mn-lt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+mn-lt"/>
            </a:rPr>
            <a:t>- </a:t>
          </a:r>
          <a:r>
            <a:rPr lang="ru-RU" sz="1800" dirty="0" err="1" smtClean="0">
              <a:latin typeface="+mn-lt"/>
            </a:rPr>
            <a:t>це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кар'єра-мрія</a:t>
          </a:r>
          <a:r>
            <a:rPr lang="ru-RU" sz="1800" dirty="0" smtClean="0">
              <a:latin typeface="+mn-lt"/>
            </a:rPr>
            <a:t>, </a:t>
          </a:r>
          <a:r>
            <a:rPr lang="ru-RU" sz="1800" dirty="0" err="1" smtClean="0">
              <a:latin typeface="+mn-lt"/>
            </a:rPr>
            <a:t>кар'єра-бажання</a:t>
          </a:r>
          <a:r>
            <a:rPr lang="ru-RU" sz="1800" dirty="0" smtClean="0">
              <a:latin typeface="+mn-lt"/>
            </a:rPr>
            <a:t> - - </a:t>
          </a:r>
          <a:r>
            <a:rPr lang="ru-RU" sz="1800" dirty="0" err="1" smtClean="0">
              <a:latin typeface="+mn-lt"/>
            </a:rPr>
            <a:t>істотно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впливає</a:t>
          </a:r>
          <a:r>
            <a:rPr lang="ru-RU" sz="1800" dirty="0" smtClean="0">
              <a:latin typeface="+mn-lt"/>
            </a:rPr>
            <a:t> на </a:t>
          </a:r>
          <a:r>
            <a:rPr lang="ru-RU" sz="1800" dirty="0" err="1" smtClean="0">
              <a:latin typeface="+mn-lt"/>
            </a:rPr>
            <a:t>вчинки</a:t>
          </a:r>
          <a:r>
            <a:rPr lang="ru-RU" sz="1800" dirty="0" smtClean="0">
              <a:latin typeface="+mn-lt"/>
            </a:rPr>
            <a:t>, </a:t>
          </a:r>
          <a:r>
            <a:rPr lang="ru-RU" sz="1800" dirty="0" err="1" smtClean="0">
              <a:latin typeface="+mn-lt"/>
            </a:rPr>
            <a:t>поведінку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людини</a:t>
          </a:r>
          <a:endParaRPr lang="ru-RU" sz="1800" dirty="0" smtClean="0">
            <a:latin typeface="+mn-lt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+mn-lt"/>
            </a:rPr>
            <a:t>- </a:t>
          </a:r>
          <a:r>
            <a:rPr lang="ru-RU" sz="1800" dirty="0" err="1" smtClean="0">
              <a:latin typeface="+mn-lt"/>
            </a:rPr>
            <a:t>може</a:t>
          </a:r>
          <a:r>
            <a:rPr lang="ru-RU" sz="1800" dirty="0" smtClean="0">
              <a:latin typeface="+mn-lt"/>
            </a:rPr>
            <a:t> бути </a:t>
          </a:r>
          <a:r>
            <a:rPr lang="ru-RU" sz="1800" dirty="0" err="1" smtClean="0">
              <a:latin typeface="+mn-lt"/>
            </a:rPr>
            <a:t>реалізована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повністю</a:t>
          </a:r>
          <a:r>
            <a:rPr lang="ru-RU" sz="1800" dirty="0" smtClean="0">
              <a:latin typeface="+mn-lt"/>
            </a:rPr>
            <a:t>, </a:t>
          </a:r>
          <a:r>
            <a:rPr lang="ru-RU" sz="1800" dirty="0" err="1" smtClean="0">
              <a:latin typeface="+mn-lt"/>
            </a:rPr>
            <a:t>частково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або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зовсім</a:t>
          </a:r>
          <a:r>
            <a:rPr lang="ru-RU" sz="1800" dirty="0" smtClean="0">
              <a:latin typeface="+mn-lt"/>
            </a:rPr>
            <a:t> не </a:t>
          </a:r>
          <a:r>
            <a:rPr lang="ru-RU" sz="1800" dirty="0" err="1" smtClean="0">
              <a:latin typeface="+mn-lt"/>
            </a:rPr>
            <a:t>реалізована</a:t>
          </a:r>
          <a:endParaRPr lang="ru-RU" sz="1800" dirty="0">
            <a:latin typeface="+mn-lt"/>
          </a:endParaRPr>
        </a:p>
      </dgm:t>
    </dgm:pt>
    <dgm:pt modelId="{B7D8A45B-B427-4DAE-BBB2-5CA9188D143E}" type="parTrans" cxnId="{AFE0BF21-6FBC-4220-BC54-5CDCF77C24D0}">
      <dgm:prSet/>
      <dgm:spPr/>
      <dgm:t>
        <a:bodyPr/>
        <a:lstStyle/>
        <a:p>
          <a:endParaRPr lang="ru-RU"/>
        </a:p>
      </dgm:t>
    </dgm:pt>
    <dgm:pt modelId="{C0BD8991-02C9-46AE-A935-0F08A8D69912}" type="sibTrans" cxnId="{AFE0BF21-6FBC-4220-BC54-5CDCF77C24D0}">
      <dgm:prSet/>
      <dgm:spPr/>
      <dgm:t>
        <a:bodyPr/>
        <a:lstStyle/>
        <a:p>
          <a:endParaRPr lang="ru-RU"/>
        </a:p>
      </dgm:t>
    </dgm:pt>
    <dgm:pt modelId="{F880901F-B267-4A80-9E4C-E16FC70503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+mn-lt"/>
            </a:rPr>
            <a:t>те, </a:t>
          </a:r>
          <a:r>
            <a:rPr lang="ru-RU" sz="1800" dirty="0" err="1" smtClean="0">
              <a:latin typeface="+mn-lt"/>
            </a:rPr>
            <a:t>що</a:t>
          </a:r>
          <a:r>
            <a:rPr lang="ru-RU" sz="1800" dirty="0" smtClean="0">
              <a:latin typeface="+mn-lt"/>
            </a:rPr>
            <a:t>  </a:t>
          </a:r>
          <a:r>
            <a:rPr lang="ru-RU" sz="1800" dirty="0" err="1" smtClean="0">
              <a:latin typeface="+mn-lt"/>
            </a:rPr>
            <a:t>вдалося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реалізувати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протягом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певного</a:t>
          </a:r>
          <a:r>
            <a:rPr lang="ru-RU" sz="1800" dirty="0" smtClean="0">
              <a:latin typeface="+mn-lt"/>
            </a:rPr>
            <a:t> часу, у </a:t>
          </a:r>
          <a:r>
            <a:rPr lang="ru-RU" sz="1800" dirty="0" err="1" smtClean="0">
              <a:latin typeface="+mn-lt"/>
            </a:rPr>
            <a:t>певному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виді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діяльності</a:t>
          </a:r>
          <a:r>
            <a:rPr lang="ru-RU" sz="1800" dirty="0" smtClean="0">
              <a:latin typeface="+mn-lt"/>
            </a:rPr>
            <a:t>, у </a:t>
          </a:r>
          <a:r>
            <a:rPr lang="ru-RU" sz="1800" dirty="0" err="1" smtClean="0">
              <a:latin typeface="+mn-lt"/>
            </a:rPr>
            <a:t>конкретній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організації</a:t>
          </a:r>
          <a:endParaRPr lang="ru-RU" sz="1800" dirty="0">
            <a:latin typeface="+mn-lt"/>
          </a:endParaRPr>
        </a:p>
      </dgm:t>
    </dgm:pt>
    <dgm:pt modelId="{C04B41DB-DD16-4B8E-ABDC-B809AC5B53E9}" type="parTrans" cxnId="{99EA45A6-779D-4FA5-AFB3-5D9B12AB77CA}">
      <dgm:prSet/>
      <dgm:spPr/>
      <dgm:t>
        <a:bodyPr/>
        <a:lstStyle/>
        <a:p>
          <a:endParaRPr lang="ru-RU"/>
        </a:p>
      </dgm:t>
    </dgm:pt>
    <dgm:pt modelId="{F0274534-AB21-4D9B-8D18-5446132CD1D3}" type="sibTrans" cxnId="{99EA45A6-779D-4FA5-AFB3-5D9B12AB77CA}">
      <dgm:prSet/>
      <dgm:spPr/>
      <dgm:t>
        <a:bodyPr/>
        <a:lstStyle/>
        <a:p>
          <a:endParaRPr lang="ru-RU"/>
        </a:p>
      </dgm:t>
    </dgm:pt>
    <dgm:pt modelId="{F4092610-F921-4830-AC2B-0FD671606B7E}" type="pres">
      <dgm:prSet presAssocID="{E9765138-1A9C-490D-B422-08CE00F4EF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F5B03-669F-4FD7-B64F-C4FFE20FAD78}" type="pres">
      <dgm:prSet presAssocID="{465FA424-3C73-401A-99CB-4AD1A68AE57A}" presName="root1" presStyleCnt="0"/>
      <dgm:spPr/>
    </dgm:pt>
    <dgm:pt modelId="{645A3EA9-3941-4C31-8082-83A7CD569D7D}" type="pres">
      <dgm:prSet presAssocID="{465FA424-3C73-401A-99CB-4AD1A68AE57A}" presName="LevelOneTextNode" presStyleLbl="node0" presStyleIdx="0" presStyleCnt="1" custScaleX="4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D6844-6758-4587-A02B-6B247EDD4DCC}" type="pres">
      <dgm:prSet presAssocID="{465FA424-3C73-401A-99CB-4AD1A68AE57A}" presName="level2hierChild" presStyleCnt="0"/>
      <dgm:spPr/>
    </dgm:pt>
    <dgm:pt modelId="{AFE30D50-264E-4338-A9AF-7ABCB80C8367}" type="pres">
      <dgm:prSet presAssocID="{33B829E8-04DC-404A-8C3B-C2B3AF77A2F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C1B5AE1A-D2D9-43CF-B5B8-AA1526D5EF6F}" type="pres">
      <dgm:prSet presAssocID="{33B829E8-04DC-404A-8C3B-C2B3AF77A2F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1842068-2618-407C-8604-712570157DB1}" type="pres">
      <dgm:prSet presAssocID="{997D36A8-047F-4C64-8C13-9EA02C258B08}" presName="root2" presStyleCnt="0"/>
      <dgm:spPr/>
    </dgm:pt>
    <dgm:pt modelId="{FB7E5960-6934-4A9D-BB59-71DF12ED85AA}" type="pres">
      <dgm:prSet presAssocID="{997D36A8-047F-4C64-8C13-9EA02C258B08}" presName="LevelTwoTextNode" presStyleLbl="node2" presStyleIdx="0" presStyleCnt="2" custScaleX="51628" custScaleY="142157" custLinFactNeighborX="-8039" custLinFactNeighborY="-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B10B92-EC7A-4B51-BC6E-C4CF876507EA}" type="pres">
      <dgm:prSet presAssocID="{997D36A8-047F-4C64-8C13-9EA02C258B08}" presName="level3hierChild" presStyleCnt="0"/>
      <dgm:spPr/>
    </dgm:pt>
    <dgm:pt modelId="{91822FAE-C29E-4A3A-BA0D-5ACE3793B0FC}" type="pres">
      <dgm:prSet presAssocID="{B7D8A45B-B427-4DAE-BBB2-5CA9188D143E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DC4A29F3-97EA-4E24-BC6E-ACD10D7D7F5D}" type="pres">
      <dgm:prSet presAssocID="{B7D8A45B-B427-4DAE-BBB2-5CA9188D143E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3282223-B2FD-4AB5-A5FC-A46042DB9039}" type="pres">
      <dgm:prSet presAssocID="{BCA8A566-C63D-4DC9-9905-C97647F6ADC3}" presName="root2" presStyleCnt="0"/>
      <dgm:spPr/>
    </dgm:pt>
    <dgm:pt modelId="{AE7C9A2B-376A-467C-A799-DDF63ED87445}" type="pres">
      <dgm:prSet presAssocID="{BCA8A566-C63D-4DC9-9905-C97647F6ADC3}" presName="LevelTwoTextNode" presStyleLbl="node3" presStyleIdx="0" presStyleCnt="2" custScaleY="208896" custLinFactY="-10263" custLinFactNeighborX="7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362F4-2665-467F-97CD-F53F76C10B42}" type="pres">
      <dgm:prSet presAssocID="{BCA8A566-C63D-4DC9-9905-C97647F6ADC3}" presName="level3hierChild" presStyleCnt="0"/>
      <dgm:spPr/>
    </dgm:pt>
    <dgm:pt modelId="{546A9CDD-C25E-4312-BF7A-030632209B8E}" type="pres">
      <dgm:prSet presAssocID="{FF50A92D-55CB-4356-895A-6787BB64CEA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706D909-5561-45D7-97B0-7464F4BC6554}" type="pres">
      <dgm:prSet presAssocID="{FF50A92D-55CB-4356-895A-6787BB64CEA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DC4C187-8A6E-40CA-888C-EFE908BC1FD7}" type="pres">
      <dgm:prSet presAssocID="{840C6073-BC75-4766-A959-8DF9F8DFF7D4}" presName="root2" presStyleCnt="0"/>
      <dgm:spPr/>
    </dgm:pt>
    <dgm:pt modelId="{6665DC06-72C9-457C-B44E-61BC36A8D66D}" type="pres">
      <dgm:prSet presAssocID="{840C6073-BC75-4766-A959-8DF9F8DFF7D4}" presName="LevelTwoTextNode" presStyleLbl="node2" presStyleIdx="1" presStyleCnt="2" custScaleX="51628" custLinFactNeighborX="-8039" custLinFactNeighborY="-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149C9-D6BB-4C01-A757-B3C02FD67B04}" type="pres">
      <dgm:prSet presAssocID="{840C6073-BC75-4766-A959-8DF9F8DFF7D4}" presName="level3hierChild" presStyleCnt="0"/>
      <dgm:spPr/>
    </dgm:pt>
    <dgm:pt modelId="{D92972AE-344F-466B-9586-9D89E1599835}" type="pres">
      <dgm:prSet presAssocID="{C04B41DB-DD16-4B8E-ABDC-B809AC5B53E9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D0861C3E-7532-495C-9471-68400CC85084}" type="pres">
      <dgm:prSet presAssocID="{C04B41DB-DD16-4B8E-ABDC-B809AC5B53E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859F60FD-1998-4902-B5D1-6C910FC7B159}" type="pres">
      <dgm:prSet presAssocID="{F880901F-B267-4A80-9E4C-E16FC70503E7}" presName="root2" presStyleCnt="0"/>
      <dgm:spPr/>
    </dgm:pt>
    <dgm:pt modelId="{2A297B48-D4EE-41D6-BA00-3394B61424B7}" type="pres">
      <dgm:prSet presAssocID="{F880901F-B267-4A80-9E4C-E16FC70503E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83B358-20FE-4F7D-9C6E-A80FDA9A49D1}" type="pres">
      <dgm:prSet presAssocID="{F880901F-B267-4A80-9E4C-E16FC70503E7}" presName="level3hierChild" presStyleCnt="0"/>
      <dgm:spPr/>
    </dgm:pt>
  </dgm:ptLst>
  <dgm:cxnLst>
    <dgm:cxn modelId="{A8DAC328-F20E-4819-BF5D-26BBD883DDB0}" srcId="{E9765138-1A9C-490D-B422-08CE00F4EF71}" destId="{465FA424-3C73-401A-99CB-4AD1A68AE57A}" srcOrd="0" destOrd="0" parTransId="{AE7362F0-F2CC-4E4A-B189-71BBBB3EC1EF}" sibTransId="{11048E44-2EC1-48E4-88C4-84805FF373DF}"/>
    <dgm:cxn modelId="{AC194732-9F26-4B55-AB1E-4175FFCB129E}" type="presOf" srcId="{FF50A92D-55CB-4356-895A-6787BB64CEA9}" destId="{546A9CDD-C25E-4312-BF7A-030632209B8E}" srcOrd="0" destOrd="0" presId="urn:microsoft.com/office/officeart/2008/layout/HorizontalMultiLevelHierarchy"/>
    <dgm:cxn modelId="{54A450C1-301C-40D0-95DB-D4062AFA822A}" srcId="{465FA424-3C73-401A-99CB-4AD1A68AE57A}" destId="{997D36A8-047F-4C64-8C13-9EA02C258B08}" srcOrd="0" destOrd="0" parTransId="{33B829E8-04DC-404A-8C3B-C2B3AF77A2F9}" sibTransId="{19968D7B-BE97-4D2B-B1E9-0A8319EC367D}"/>
    <dgm:cxn modelId="{7F7ECFFC-032F-4CBA-9C97-1E3FD2C49105}" type="presOf" srcId="{E9765138-1A9C-490D-B422-08CE00F4EF71}" destId="{F4092610-F921-4830-AC2B-0FD671606B7E}" srcOrd="0" destOrd="0" presId="urn:microsoft.com/office/officeart/2008/layout/HorizontalMultiLevelHierarchy"/>
    <dgm:cxn modelId="{3ED13031-C7C4-47D1-95EB-4EF65B5C5E30}" type="presOf" srcId="{F880901F-B267-4A80-9E4C-E16FC70503E7}" destId="{2A297B48-D4EE-41D6-BA00-3394B61424B7}" srcOrd="0" destOrd="0" presId="urn:microsoft.com/office/officeart/2008/layout/HorizontalMultiLevelHierarchy"/>
    <dgm:cxn modelId="{AFE0BF21-6FBC-4220-BC54-5CDCF77C24D0}" srcId="{997D36A8-047F-4C64-8C13-9EA02C258B08}" destId="{BCA8A566-C63D-4DC9-9905-C97647F6ADC3}" srcOrd="0" destOrd="0" parTransId="{B7D8A45B-B427-4DAE-BBB2-5CA9188D143E}" sibTransId="{C0BD8991-02C9-46AE-A935-0F08A8D69912}"/>
    <dgm:cxn modelId="{DC1A3770-B579-4564-8C4C-79373A25295A}" type="presOf" srcId="{33B829E8-04DC-404A-8C3B-C2B3AF77A2F9}" destId="{AFE30D50-264E-4338-A9AF-7ABCB80C8367}" srcOrd="0" destOrd="0" presId="urn:microsoft.com/office/officeart/2008/layout/HorizontalMultiLevelHierarchy"/>
    <dgm:cxn modelId="{0546B3C6-3F9B-4885-A44E-8F0DAEA87E73}" type="presOf" srcId="{B7D8A45B-B427-4DAE-BBB2-5CA9188D143E}" destId="{DC4A29F3-97EA-4E24-BC6E-ACD10D7D7F5D}" srcOrd="1" destOrd="0" presId="urn:microsoft.com/office/officeart/2008/layout/HorizontalMultiLevelHierarchy"/>
    <dgm:cxn modelId="{99EA45A6-779D-4FA5-AFB3-5D9B12AB77CA}" srcId="{840C6073-BC75-4766-A959-8DF9F8DFF7D4}" destId="{F880901F-B267-4A80-9E4C-E16FC70503E7}" srcOrd="0" destOrd="0" parTransId="{C04B41DB-DD16-4B8E-ABDC-B809AC5B53E9}" sibTransId="{F0274534-AB21-4D9B-8D18-5446132CD1D3}"/>
    <dgm:cxn modelId="{0F07DB4B-50A7-47FE-82DF-9C8C99821BA6}" type="presOf" srcId="{BCA8A566-C63D-4DC9-9905-C97647F6ADC3}" destId="{AE7C9A2B-376A-467C-A799-DDF63ED87445}" srcOrd="0" destOrd="0" presId="urn:microsoft.com/office/officeart/2008/layout/HorizontalMultiLevelHierarchy"/>
    <dgm:cxn modelId="{07EBB908-04C3-4375-A7C7-FF085FB69AC0}" type="presOf" srcId="{465FA424-3C73-401A-99CB-4AD1A68AE57A}" destId="{645A3EA9-3941-4C31-8082-83A7CD569D7D}" srcOrd="0" destOrd="0" presId="urn:microsoft.com/office/officeart/2008/layout/HorizontalMultiLevelHierarchy"/>
    <dgm:cxn modelId="{F10FE193-7281-48DE-BF9D-999BDD65F57A}" type="presOf" srcId="{C04B41DB-DD16-4B8E-ABDC-B809AC5B53E9}" destId="{D0861C3E-7532-495C-9471-68400CC85084}" srcOrd="1" destOrd="0" presId="urn:microsoft.com/office/officeart/2008/layout/HorizontalMultiLevelHierarchy"/>
    <dgm:cxn modelId="{47C5D1F5-72F1-40E6-B594-25E3A9D75FF1}" type="presOf" srcId="{B7D8A45B-B427-4DAE-BBB2-5CA9188D143E}" destId="{91822FAE-C29E-4A3A-BA0D-5ACE3793B0FC}" srcOrd="0" destOrd="0" presId="urn:microsoft.com/office/officeart/2008/layout/HorizontalMultiLevelHierarchy"/>
    <dgm:cxn modelId="{D2A8C24B-3669-45D2-B510-893223DE6054}" srcId="{465FA424-3C73-401A-99CB-4AD1A68AE57A}" destId="{840C6073-BC75-4766-A959-8DF9F8DFF7D4}" srcOrd="1" destOrd="0" parTransId="{FF50A92D-55CB-4356-895A-6787BB64CEA9}" sibTransId="{B4982DF0-1AF1-4592-A50D-61BE2164A842}"/>
    <dgm:cxn modelId="{EB2EFC56-47E2-4231-938A-C7A098B9619F}" type="presOf" srcId="{840C6073-BC75-4766-A959-8DF9F8DFF7D4}" destId="{6665DC06-72C9-457C-B44E-61BC36A8D66D}" srcOrd="0" destOrd="0" presId="urn:microsoft.com/office/officeart/2008/layout/HorizontalMultiLevelHierarchy"/>
    <dgm:cxn modelId="{B4E4173C-8CC1-4F98-B775-4DA8954AF906}" type="presOf" srcId="{C04B41DB-DD16-4B8E-ABDC-B809AC5B53E9}" destId="{D92972AE-344F-466B-9586-9D89E1599835}" srcOrd="0" destOrd="0" presId="urn:microsoft.com/office/officeart/2008/layout/HorizontalMultiLevelHierarchy"/>
    <dgm:cxn modelId="{CAE988E7-3861-4BF0-A952-F6B77B37C2C4}" type="presOf" srcId="{33B829E8-04DC-404A-8C3B-C2B3AF77A2F9}" destId="{C1B5AE1A-D2D9-43CF-B5B8-AA1526D5EF6F}" srcOrd="1" destOrd="0" presId="urn:microsoft.com/office/officeart/2008/layout/HorizontalMultiLevelHierarchy"/>
    <dgm:cxn modelId="{E7674CC8-8860-4105-82C4-71A2922F0BD7}" type="presOf" srcId="{FF50A92D-55CB-4356-895A-6787BB64CEA9}" destId="{A706D909-5561-45D7-97B0-7464F4BC6554}" srcOrd="1" destOrd="0" presId="urn:microsoft.com/office/officeart/2008/layout/HorizontalMultiLevelHierarchy"/>
    <dgm:cxn modelId="{E0E058F5-76D9-42E1-A222-915D8A5D8F6A}" type="presOf" srcId="{997D36A8-047F-4C64-8C13-9EA02C258B08}" destId="{FB7E5960-6934-4A9D-BB59-71DF12ED85AA}" srcOrd="0" destOrd="0" presId="urn:microsoft.com/office/officeart/2008/layout/HorizontalMultiLevelHierarchy"/>
    <dgm:cxn modelId="{EC499776-426A-4EFC-9ED4-A75547B64C43}" type="presParOf" srcId="{F4092610-F921-4830-AC2B-0FD671606B7E}" destId="{431F5B03-669F-4FD7-B64F-C4FFE20FAD78}" srcOrd="0" destOrd="0" presId="urn:microsoft.com/office/officeart/2008/layout/HorizontalMultiLevelHierarchy"/>
    <dgm:cxn modelId="{588238C8-3A43-4408-B501-9287552ECD7B}" type="presParOf" srcId="{431F5B03-669F-4FD7-B64F-C4FFE20FAD78}" destId="{645A3EA9-3941-4C31-8082-83A7CD569D7D}" srcOrd="0" destOrd="0" presId="urn:microsoft.com/office/officeart/2008/layout/HorizontalMultiLevelHierarchy"/>
    <dgm:cxn modelId="{6CBA398F-1DBD-4D3C-A638-340A3B3106A7}" type="presParOf" srcId="{431F5B03-669F-4FD7-B64F-C4FFE20FAD78}" destId="{310D6844-6758-4587-A02B-6B247EDD4DCC}" srcOrd="1" destOrd="0" presId="urn:microsoft.com/office/officeart/2008/layout/HorizontalMultiLevelHierarchy"/>
    <dgm:cxn modelId="{FB970B5D-6F55-4963-9388-0D302100869D}" type="presParOf" srcId="{310D6844-6758-4587-A02B-6B247EDD4DCC}" destId="{AFE30D50-264E-4338-A9AF-7ABCB80C8367}" srcOrd="0" destOrd="0" presId="urn:microsoft.com/office/officeart/2008/layout/HorizontalMultiLevelHierarchy"/>
    <dgm:cxn modelId="{18270EA5-3387-4493-AF77-DD7E5506AEF0}" type="presParOf" srcId="{AFE30D50-264E-4338-A9AF-7ABCB80C8367}" destId="{C1B5AE1A-D2D9-43CF-B5B8-AA1526D5EF6F}" srcOrd="0" destOrd="0" presId="urn:microsoft.com/office/officeart/2008/layout/HorizontalMultiLevelHierarchy"/>
    <dgm:cxn modelId="{5A9C6951-E0ED-4298-B61C-5D1D24F50F53}" type="presParOf" srcId="{310D6844-6758-4587-A02B-6B247EDD4DCC}" destId="{31842068-2618-407C-8604-712570157DB1}" srcOrd="1" destOrd="0" presId="urn:microsoft.com/office/officeart/2008/layout/HorizontalMultiLevelHierarchy"/>
    <dgm:cxn modelId="{942AF586-8B86-42C8-B83F-5E8E7FBE91C9}" type="presParOf" srcId="{31842068-2618-407C-8604-712570157DB1}" destId="{FB7E5960-6934-4A9D-BB59-71DF12ED85AA}" srcOrd="0" destOrd="0" presId="urn:microsoft.com/office/officeart/2008/layout/HorizontalMultiLevelHierarchy"/>
    <dgm:cxn modelId="{6D4EB20A-CC72-4EF3-B629-7C069D2913BF}" type="presParOf" srcId="{31842068-2618-407C-8604-712570157DB1}" destId="{70B10B92-EC7A-4B51-BC6E-C4CF876507EA}" srcOrd="1" destOrd="0" presId="urn:microsoft.com/office/officeart/2008/layout/HorizontalMultiLevelHierarchy"/>
    <dgm:cxn modelId="{32B9D337-40F5-40CA-901A-0AE2BA960F69}" type="presParOf" srcId="{70B10B92-EC7A-4B51-BC6E-C4CF876507EA}" destId="{91822FAE-C29E-4A3A-BA0D-5ACE3793B0FC}" srcOrd="0" destOrd="0" presId="urn:microsoft.com/office/officeart/2008/layout/HorizontalMultiLevelHierarchy"/>
    <dgm:cxn modelId="{C02F0B7B-5977-4D8E-BEF6-9CC609B8689C}" type="presParOf" srcId="{91822FAE-C29E-4A3A-BA0D-5ACE3793B0FC}" destId="{DC4A29F3-97EA-4E24-BC6E-ACD10D7D7F5D}" srcOrd="0" destOrd="0" presId="urn:microsoft.com/office/officeart/2008/layout/HorizontalMultiLevelHierarchy"/>
    <dgm:cxn modelId="{9A785E6D-401B-483C-A270-3FE936CD1DB5}" type="presParOf" srcId="{70B10B92-EC7A-4B51-BC6E-C4CF876507EA}" destId="{03282223-B2FD-4AB5-A5FC-A46042DB9039}" srcOrd="1" destOrd="0" presId="urn:microsoft.com/office/officeart/2008/layout/HorizontalMultiLevelHierarchy"/>
    <dgm:cxn modelId="{6145602E-2F55-479B-B05E-EEE74CEF676F}" type="presParOf" srcId="{03282223-B2FD-4AB5-A5FC-A46042DB9039}" destId="{AE7C9A2B-376A-467C-A799-DDF63ED87445}" srcOrd="0" destOrd="0" presId="urn:microsoft.com/office/officeart/2008/layout/HorizontalMultiLevelHierarchy"/>
    <dgm:cxn modelId="{8F3A57C4-235E-4340-9DB2-8E33DFDAC748}" type="presParOf" srcId="{03282223-B2FD-4AB5-A5FC-A46042DB9039}" destId="{EDA362F4-2665-467F-97CD-F53F76C10B42}" srcOrd="1" destOrd="0" presId="urn:microsoft.com/office/officeart/2008/layout/HorizontalMultiLevelHierarchy"/>
    <dgm:cxn modelId="{3B855F7E-09A3-43DA-8A38-42A5ED007EB2}" type="presParOf" srcId="{310D6844-6758-4587-A02B-6B247EDD4DCC}" destId="{546A9CDD-C25E-4312-BF7A-030632209B8E}" srcOrd="2" destOrd="0" presId="urn:microsoft.com/office/officeart/2008/layout/HorizontalMultiLevelHierarchy"/>
    <dgm:cxn modelId="{9C0C157F-D35E-48DB-ACF8-11B6346F582D}" type="presParOf" srcId="{546A9CDD-C25E-4312-BF7A-030632209B8E}" destId="{A706D909-5561-45D7-97B0-7464F4BC6554}" srcOrd="0" destOrd="0" presId="urn:microsoft.com/office/officeart/2008/layout/HorizontalMultiLevelHierarchy"/>
    <dgm:cxn modelId="{E040A142-18A2-478E-B120-BFD68764D589}" type="presParOf" srcId="{310D6844-6758-4587-A02B-6B247EDD4DCC}" destId="{5DC4C187-8A6E-40CA-888C-EFE908BC1FD7}" srcOrd="3" destOrd="0" presId="urn:microsoft.com/office/officeart/2008/layout/HorizontalMultiLevelHierarchy"/>
    <dgm:cxn modelId="{DED0DEE1-FC7F-4E3E-834C-2CAEA2167034}" type="presParOf" srcId="{5DC4C187-8A6E-40CA-888C-EFE908BC1FD7}" destId="{6665DC06-72C9-457C-B44E-61BC36A8D66D}" srcOrd="0" destOrd="0" presId="urn:microsoft.com/office/officeart/2008/layout/HorizontalMultiLevelHierarchy"/>
    <dgm:cxn modelId="{40375512-2EFC-4C8F-A9E7-7E952CCF3784}" type="presParOf" srcId="{5DC4C187-8A6E-40CA-888C-EFE908BC1FD7}" destId="{211149C9-D6BB-4C01-A757-B3C02FD67B04}" srcOrd="1" destOrd="0" presId="urn:microsoft.com/office/officeart/2008/layout/HorizontalMultiLevelHierarchy"/>
    <dgm:cxn modelId="{E8C9D34F-B395-4860-9A84-E4AB29A30D49}" type="presParOf" srcId="{211149C9-D6BB-4C01-A757-B3C02FD67B04}" destId="{D92972AE-344F-466B-9586-9D89E1599835}" srcOrd="0" destOrd="0" presId="urn:microsoft.com/office/officeart/2008/layout/HorizontalMultiLevelHierarchy"/>
    <dgm:cxn modelId="{B60F3BA4-28D0-4EB0-A461-BA69A04F3E70}" type="presParOf" srcId="{D92972AE-344F-466B-9586-9D89E1599835}" destId="{D0861C3E-7532-495C-9471-68400CC85084}" srcOrd="0" destOrd="0" presId="urn:microsoft.com/office/officeart/2008/layout/HorizontalMultiLevelHierarchy"/>
    <dgm:cxn modelId="{F9E54906-172C-4F50-B01B-7FA569807539}" type="presParOf" srcId="{211149C9-D6BB-4C01-A757-B3C02FD67B04}" destId="{859F60FD-1998-4902-B5D1-6C910FC7B159}" srcOrd="1" destOrd="0" presId="urn:microsoft.com/office/officeart/2008/layout/HorizontalMultiLevelHierarchy"/>
    <dgm:cxn modelId="{9AF03CE8-130A-4E47-BE63-0247FEC8C340}" type="presParOf" srcId="{859F60FD-1998-4902-B5D1-6C910FC7B159}" destId="{2A297B48-D4EE-41D6-BA00-3394B61424B7}" srcOrd="0" destOrd="0" presId="urn:microsoft.com/office/officeart/2008/layout/HorizontalMultiLevelHierarchy"/>
    <dgm:cxn modelId="{789ADA17-9936-4315-B268-7482A9BE6CC3}" type="presParOf" srcId="{859F60FD-1998-4902-B5D1-6C910FC7B159}" destId="{B083B358-20FE-4F7D-9C6E-A80FDA9A49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F01A9-CA83-40AB-AE66-D73E1C35678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2288B50-0DF8-4AB0-A0EA-254DD5F6F72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Характер здійснення (кар</a:t>
          </a:r>
          <a:r>
            <a:rPr lang="en-US" sz="1800" dirty="0" smtClean="0"/>
            <a:t>’</a:t>
          </a:r>
          <a:r>
            <a:rPr lang="uk-UA" sz="1800" dirty="0" err="1" smtClean="0"/>
            <a:t>єрна</a:t>
          </a:r>
          <a:r>
            <a:rPr lang="uk-UA" sz="1800" dirty="0" smtClean="0"/>
            <a:t> стратегія)</a:t>
          </a:r>
          <a:endParaRPr lang="ru-RU" sz="1800" dirty="0"/>
        </a:p>
      </dgm:t>
    </dgm:pt>
    <dgm:pt modelId="{685FE57E-1BBB-4416-B264-00E461DDEC42}" type="parTrans" cxnId="{BC2696F4-C04F-465F-BFEF-896CA5756989}">
      <dgm:prSet/>
      <dgm:spPr/>
      <dgm:t>
        <a:bodyPr/>
        <a:lstStyle/>
        <a:p>
          <a:endParaRPr lang="ru-RU"/>
        </a:p>
      </dgm:t>
    </dgm:pt>
    <dgm:pt modelId="{C207BE4F-C7CB-4B89-AEDE-2A5037FE288D}" type="sibTrans" cxnId="{BC2696F4-C04F-465F-BFEF-896CA5756989}">
      <dgm:prSet/>
      <dgm:spPr/>
      <dgm:t>
        <a:bodyPr/>
        <a:lstStyle/>
        <a:p>
          <a:endParaRPr lang="ru-RU"/>
        </a:p>
      </dgm:t>
    </dgm:pt>
    <dgm:pt modelId="{84F693EE-091B-42AC-9338-934F7BE6295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типова</a:t>
          </a:r>
          <a:endParaRPr lang="ru-RU" sz="1800" dirty="0"/>
        </a:p>
      </dgm:t>
    </dgm:pt>
    <dgm:pt modelId="{329151A4-6453-4011-BB5B-082B0C0E913D}" type="parTrans" cxnId="{87F71A5C-53EB-44AC-9BBD-1F372D9BB76B}">
      <dgm:prSet/>
      <dgm:spPr/>
      <dgm:t>
        <a:bodyPr/>
        <a:lstStyle/>
        <a:p>
          <a:endParaRPr lang="ru-RU"/>
        </a:p>
      </dgm:t>
    </dgm:pt>
    <dgm:pt modelId="{C5D0535B-68E5-4062-89CD-2022D214D7F0}" type="sibTrans" cxnId="{87F71A5C-53EB-44AC-9BBD-1F372D9BB76B}">
      <dgm:prSet/>
      <dgm:spPr/>
      <dgm:t>
        <a:bodyPr/>
        <a:lstStyle/>
        <a:p>
          <a:endParaRPr lang="ru-RU"/>
        </a:p>
      </dgm:t>
    </dgm:pt>
    <dgm:pt modelId="{F804F2DE-5C5A-4152-8AAC-4A41EC7F284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стабільна</a:t>
          </a:r>
          <a:endParaRPr lang="ru-RU" sz="1800" dirty="0"/>
        </a:p>
      </dgm:t>
    </dgm:pt>
    <dgm:pt modelId="{397DD4FC-6C86-4C3E-9D59-A856881832DA}" type="parTrans" cxnId="{A76A7462-7A15-445B-9F9C-B2506E3375D8}">
      <dgm:prSet/>
      <dgm:spPr/>
      <dgm:t>
        <a:bodyPr/>
        <a:lstStyle/>
        <a:p>
          <a:endParaRPr lang="ru-RU"/>
        </a:p>
      </dgm:t>
    </dgm:pt>
    <dgm:pt modelId="{9918F639-6E04-4C37-B840-B5975468FDDD}" type="sibTrans" cxnId="{A76A7462-7A15-445B-9F9C-B2506E3375D8}">
      <dgm:prSet/>
      <dgm:spPr/>
      <dgm:t>
        <a:bodyPr/>
        <a:lstStyle/>
        <a:p>
          <a:endParaRPr lang="ru-RU"/>
        </a:p>
      </dgm:t>
    </dgm:pt>
    <dgm:pt modelId="{7F2924FE-4B1A-418E-B599-A7C70FF36A4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перерив</a:t>
          </a:r>
          <a:r>
            <a:rPr lang="ru-RU" sz="1800" dirty="0" smtClean="0"/>
            <a:t>-часта</a:t>
          </a:r>
          <a:endParaRPr lang="ru-RU" sz="1800" dirty="0"/>
        </a:p>
      </dgm:t>
    </dgm:pt>
    <dgm:pt modelId="{59B1394A-5748-4709-A056-F4DB91A8A8B1}" type="parTrans" cxnId="{B12D96F2-4A55-4F61-AE68-36A76D6089B1}">
      <dgm:prSet/>
      <dgm:spPr/>
      <dgm:t>
        <a:bodyPr/>
        <a:lstStyle/>
        <a:p>
          <a:endParaRPr lang="ru-RU"/>
        </a:p>
      </dgm:t>
    </dgm:pt>
    <dgm:pt modelId="{D8D3867F-7679-42F4-A58A-5A7A7B04328C}" type="sibTrans" cxnId="{B12D96F2-4A55-4F61-AE68-36A76D6089B1}">
      <dgm:prSet/>
      <dgm:spPr/>
      <dgm:t>
        <a:bodyPr/>
        <a:lstStyle/>
        <a:p>
          <a:endParaRPr lang="ru-RU"/>
        </a:p>
      </dgm:t>
    </dgm:pt>
    <dgm:pt modelId="{16DA0C1D-5CCC-4336-A765-D9194C99131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досягнення</a:t>
          </a:r>
          <a:r>
            <a:rPr lang="ru-RU" sz="1800" dirty="0" smtClean="0"/>
            <a:t> вершин </a:t>
          </a:r>
          <a:r>
            <a:rPr lang="ru-RU" sz="1800" dirty="0" err="1" smtClean="0"/>
            <a:t>професіоналізму</a:t>
          </a:r>
          <a:r>
            <a:rPr lang="ru-RU" sz="1800" dirty="0" smtClean="0"/>
            <a:t>, </a:t>
          </a:r>
          <a:r>
            <a:rPr lang="ru-RU" sz="1800" dirty="0" err="1" smtClean="0"/>
            <a:t>визнання</a:t>
          </a:r>
          <a:r>
            <a:rPr lang="ru-RU" sz="1800" dirty="0" smtClean="0"/>
            <a:t> </a:t>
          </a:r>
          <a:r>
            <a:rPr lang="ru-RU" sz="1800" dirty="0" err="1" smtClean="0"/>
            <a:t>професійної</a:t>
          </a:r>
          <a:r>
            <a:rPr lang="ru-RU" sz="1800" dirty="0" smtClean="0"/>
            <a:t> </a:t>
          </a:r>
          <a:r>
            <a:rPr lang="ru-RU" sz="1800" dirty="0" err="1" smtClean="0"/>
            <a:t>спільноти</a:t>
          </a:r>
          <a:r>
            <a:rPr lang="ru-RU" sz="1800" dirty="0" smtClean="0"/>
            <a:t> (</a:t>
          </a:r>
          <a:r>
            <a:rPr lang="ru-RU" sz="1800" dirty="0" err="1" smtClean="0"/>
            <a:t>професійна</a:t>
          </a:r>
          <a:r>
            <a:rPr lang="ru-RU" sz="1800" dirty="0" smtClean="0"/>
            <a:t> </a:t>
          </a:r>
          <a:r>
            <a:rPr lang="ru-RU" sz="1800" dirty="0" err="1" smtClean="0"/>
            <a:t>кар'єра</a:t>
          </a:r>
          <a:r>
            <a:rPr lang="ru-RU" sz="1800" dirty="0" smtClean="0"/>
            <a:t>), </a:t>
          </a:r>
          <a:r>
            <a:rPr lang="ru-RU" sz="1800" dirty="0" err="1" smtClean="0"/>
            <a:t>заняття</a:t>
          </a:r>
          <a:r>
            <a:rPr lang="ru-RU" sz="1800" dirty="0" smtClean="0"/>
            <a:t> </a:t>
          </a:r>
          <a:r>
            <a:rPr lang="ru-RU" sz="1800" dirty="0" err="1" smtClean="0"/>
            <a:t>вищої</a:t>
          </a:r>
          <a:r>
            <a:rPr lang="ru-RU" sz="1800" dirty="0" smtClean="0"/>
            <a:t> </a:t>
          </a:r>
          <a:r>
            <a:rPr lang="ru-RU" sz="1800" dirty="0" err="1" smtClean="0"/>
            <a:t>посадової</a:t>
          </a:r>
          <a:r>
            <a:rPr lang="ru-RU" sz="1800" dirty="0" smtClean="0"/>
            <a:t> статусу в </a:t>
          </a:r>
          <a:r>
            <a:rPr lang="ru-RU" sz="1800" dirty="0" err="1" smtClean="0"/>
            <a:t>організаційній</a:t>
          </a:r>
          <a:r>
            <a:rPr lang="ru-RU" sz="1800" dirty="0" smtClean="0"/>
            <a:t> </a:t>
          </a:r>
          <a:r>
            <a:rPr lang="ru-RU" sz="1800" dirty="0" err="1" smtClean="0"/>
            <a:t>структурі</a:t>
          </a:r>
          <a:endParaRPr lang="ru-RU" sz="1800" dirty="0"/>
        </a:p>
      </dgm:t>
    </dgm:pt>
    <dgm:pt modelId="{6B9A8BE2-28FB-4B8B-88AF-E38EDA58ED1F}" type="parTrans" cxnId="{D106A6DE-08E5-4106-A123-353E27335F99}">
      <dgm:prSet/>
      <dgm:spPr/>
      <dgm:t>
        <a:bodyPr/>
        <a:lstStyle/>
        <a:p>
          <a:endParaRPr lang="ru-RU"/>
        </a:p>
      </dgm:t>
    </dgm:pt>
    <dgm:pt modelId="{C662DD86-E8BE-49F0-90AF-C3B13A964744}" type="sibTrans" cxnId="{D106A6DE-08E5-4106-A123-353E27335F99}">
      <dgm:prSet/>
      <dgm:spPr/>
      <dgm:t>
        <a:bodyPr/>
        <a:lstStyle/>
        <a:p>
          <a:endParaRPr lang="ru-RU"/>
        </a:p>
      </dgm:t>
    </dgm:pt>
    <dgm:pt modelId="{0D126881-98FA-4946-9DD5-ADCD570C904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 </a:t>
          </a:r>
          <a:r>
            <a:rPr lang="ru-RU" sz="1800" dirty="0" err="1" smtClean="0"/>
            <a:t>відносна</a:t>
          </a:r>
          <a:r>
            <a:rPr lang="ru-RU" sz="1800" dirty="0" smtClean="0"/>
            <a:t> </a:t>
          </a:r>
          <a:r>
            <a:rPr lang="ru-RU" sz="1800" dirty="0" err="1" smtClean="0"/>
            <a:t>сталість</a:t>
          </a:r>
          <a:r>
            <a:rPr lang="ru-RU" sz="1800" dirty="0" smtClean="0"/>
            <a:t> у </a:t>
          </a:r>
          <a:r>
            <a:rPr lang="ru-RU" sz="1800" dirty="0" err="1" smtClean="0"/>
            <a:t>професійній</a:t>
          </a:r>
          <a:r>
            <a:rPr lang="ru-RU" sz="1800" dirty="0" smtClean="0"/>
            <a:t> </a:t>
          </a:r>
          <a:r>
            <a:rPr lang="ru-RU" sz="1800" dirty="0" err="1" smtClean="0"/>
            <a:t>діяльності</a:t>
          </a:r>
          <a:r>
            <a:rPr lang="ru-RU" sz="1800" dirty="0" smtClean="0"/>
            <a:t> та </a:t>
          </a:r>
          <a:r>
            <a:rPr lang="ru-RU" sz="1800" dirty="0" err="1" smtClean="0"/>
            <a:t>посадовому</a:t>
          </a:r>
          <a:r>
            <a:rPr lang="ru-RU" sz="1800" dirty="0" smtClean="0"/>
            <a:t> </a:t>
          </a:r>
          <a:r>
            <a:rPr lang="ru-RU" sz="1800" dirty="0" err="1" smtClean="0"/>
            <a:t>просуванні</a:t>
          </a:r>
          <a:endParaRPr lang="ru-RU" sz="18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 </a:t>
          </a:r>
          <a:r>
            <a:rPr lang="ru-RU" sz="1800" dirty="0" err="1" smtClean="0"/>
            <a:t>можливі</a:t>
          </a:r>
          <a:r>
            <a:rPr lang="ru-RU" sz="1800" dirty="0" smtClean="0"/>
            <a:t> </a:t>
          </a:r>
          <a:r>
            <a:rPr lang="ru-RU" sz="1800" dirty="0" err="1" smtClean="0"/>
            <a:t>певні</a:t>
          </a:r>
          <a:r>
            <a:rPr lang="ru-RU" sz="1800" dirty="0" smtClean="0"/>
            <a:t> </a:t>
          </a:r>
          <a:r>
            <a:rPr lang="ru-RU" sz="1800" dirty="0" err="1" smtClean="0"/>
            <a:t>відхилення</a:t>
          </a:r>
          <a:r>
            <a:rPr lang="ru-RU" sz="1800" dirty="0" smtClean="0"/>
            <a:t> при </a:t>
          </a:r>
          <a:r>
            <a:rPr lang="ru-RU" sz="1800" dirty="0" err="1" smtClean="0"/>
            <a:t>залученні</a:t>
          </a:r>
          <a:r>
            <a:rPr lang="ru-RU" sz="1800" dirty="0" smtClean="0"/>
            <a:t>  </a:t>
          </a:r>
          <a:r>
            <a:rPr lang="ru-RU" sz="1800" dirty="0" err="1" smtClean="0"/>
            <a:t>переважно</a:t>
          </a:r>
          <a:r>
            <a:rPr lang="ru-RU" sz="1800" dirty="0" smtClean="0"/>
            <a:t> в один вид </a:t>
          </a:r>
          <a:r>
            <a:rPr lang="ru-RU" sz="1800" dirty="0" err="1" smtClean="0"/>
            <a:t>професійної</a:t>
          </a:r>
          <a:r>
            <a:rPr lang="ru-RU" sz="1800" dirty="0" smtClean="0"/>
            <a:t> </a:t>
          </a:r>
          <a:r>
            <a:rPr lang="ru-RU" sz="1800" dirty="0" err="1" smtClean="0"/>
            <a:t>діяльності</a:t>
          </a:r>
          <a:r>
            <a:rPr lang="ru-RU" sz="1800" dirty="0" smtClean="0"/>
            <a:t>, так і в </a:t>
          </a:r>
          <a:r>
            <a:rPr lang="ru-RU" sz="1800" dirty="0" err="1" smtClean="0"/>
            <a:t>посадовій</a:t>
          </a:r>
          <a:r>
            <a:rPr lang="ru-RU" sz="1800" dirty="0" smtClean="0"/>
            <a:t> </a:t>
          </a:r>
          <a:r>
            <a:rPr lang="ru-RU" sz="1800" dirty="0" err="1" smtClean="0"/>
            <a:t>спеціалізації</a:t>
          </a:r>
          <a:endParaRPr lang="ru-RU" sz="1800" dirty="0"/>
        </a:p>
      </dgm:t>
    </dgm:pt>
    <dgm:pt modelId="{53CB2288-402E-4292-8181-66287B3BDAF2}" type="parTrans" cxnId="{63F81C69-04FA-4888-9C3E-2B25BDDE7D38}">
      <dgm:prSet/>
      <dgm:spPr/>
      <dgm:t>
        <a:bodyPr/>
        <a:lstStyle/>
        <a:p>
          <a:endParaRPr lang="ru-RU"/>
        </a:p>
      </dgm:t>
    </dgm:pt>
    <dgm:pt modelId="{6C50F353-7DDD-4144-A038-875621BE2CA7}" type="sibTrans" cxnId="{63F81C69-04FA-4888-9C3E-2B25BDDE7D38}">
      <dgm:prSet/>
      <dgm:spPr/>
      <dgm:t>
        <a:bodyPr/>
        <a:lstStyle/>
        <a:p>
          <a:endParaRPr lang="ru-RU"/>
        </a:p>
      </dgm:t>
    </dgm:pt>
    <dgm:pt modelId="{FA9C35BA-E3E1-4541-A7DC-649FDAC7A2F4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 </a:t>
          </a:r>
          <a:r>
            <a:rPr lang="ru-RU" sz="1800" dirty="0" err="1" smtClean="0"/>
            <a:t>нестійке</a:t>
          </a:r>
          <a:r>
            <a:rPr lang="ru-RU" sz="1800" dirty="0" smtClean="0"/>
            <a:t> </a:t>
          </a:r>
          <a:r>
            <a:rPr lang="ru-RU" sz="1800" dirty="0" err="1" smtClean="0"/>
            <a:t>професійне</a:t>
          </a:r>
          <a:r>
            <a:rPr lang="ru-RU" sz="1800" dirty="0" smtClean="0"/>
            <a:t> і </a:t>
          </a:r>
          <a:r>
            <a:rPr lang="ru-RU" sz="1800" dirty="0" err="1" smtClean="0"/>
            <a:t>посадове</a:t>
          </a:r>
          <a:r>
            <a:rPr lang="ru-RU" sz="1800" dirty="0" smtClean="0"/>
            <a:t> </a:t>
          </a:r>
          <a:r>
            <a:rPr lang="ru-RU" sz="1800" dirty="0" err="1" smtClean="0"/>
            <a:t>просування</a:t>
          </a:r>
          <a:r>
            <a:rPr lang="ru-RU" sz="1800" dirty="0" smtClean="0"/>
            <a:t>, </a:t>
          </a:r>
          <a:r>
            <a:rPr lang="ru-RU" sz="1800" dirty="0" err="1" smtClean="0"/>
            <a:t>неодноразова</a:t>
          </a:r>
          <a:r>
            <a:rPr lang="ru-RU" sz="1800" dirty="0" smtClean="0"/>
            <a:t> </a:t>
          </a:r>
          <a:r>
            <a:rPr lang="ru-RU" sz="1800" dirty="0" err="1" smtClean="0"/>
            <a:t>зміна</a:t>
          </a:r>
          <a:r>
            <a:rPr lang="ru-RU" sz="1800" dirty="0" smtClean="0"/>
            <a:t> </a:t>
          </a:r>
          <a:r>
            <a:rPr lang="ru-RU" sz="1800" dirty="0" err="1" smtClean="0"/>
            <a:t>профілю</a:t>
          </a:r>
          <a:r>
            <a:rPr lang="ru-RU" sz="1800" dirty="0" smtClean="0"/>
            <a:t> та </a:t>
          </a:r>
          <a:r>
            <a:rPr lang="ru-RU" sz="1800" dirty="0" err="1" smtClean="0"/>
            <a:t>форми</a:t>
          </a:r>
          <a:r>
            <a:rPr lang="ru-RU" sz="1800" dirty="0" smtClean="0"/>
            <a:t> </a:t>
          </a:r>
          <a:r>
            <a:rPr lang="ru-RU" sz="1800" dirty="0" err="1" smtClean="0"/>
            <a:t>діяльності</a:t>
          </a:r>
          <a:r>
            <a:rPr lang="ru-RU" sz="1800" dirty="0" smtClean="0"/>
            <a:t>,  </a:t>
          </a:r>
          <a:r>
            <a:rPr lang="ru-RU" sz="1800" dirty="0" err="1" smtClean="0"/>
            <a:t>організації</a:t>
          </a:r>
          <a:r>
            <a:rPr lang="ru-RU" sz="1800" dirty="0" smtClean="0"/>
            <a:t> та </a:t>
          </a:r>
          <a:r>
            <a:rPr lang="ru-RU" sz="1800" dirty="0" err="1" smtClean="0"/>
            <a:t>заміщення</a:t>
          </a:r>
          <a:r>
            <a:rPr lang="ru-RU" sz="1800" dirty="0" smtClean="0"/>
            <a:t> посад, </a:t>
          </a:r>
          <a:r>
            <a:rPr lang="ru-RU" sz="1800" dirty="0" err="1" smtClean="0"/>
            <a:t>які</a:t>
          </a:r>
          <a:r>
            <a:rPr lang="ru-RU" sz="1800" dirty="0" smtClean="0"/>
            <a:t> не </a:t>
          </a:r>
          <a:r>
            <a:rPr lang="ru-RU" sz="1800" dirty="0" err="1" smtClean="0"/>
            <a:t>відповідали</a:t>
          </a:r>
          <a:r>
            <a:rPr lang="ru-RU" sz="1800" dirty="0" smtClean="0"/>
            <a:t> </a:t>
          </a:r>
          <a:r>
            <a:rPr lang="ru-RU" sz="1800" dirty="0" err="1" smtClean="0"/>
            <a:t>отриманому</a:t>
          </a:r>
          <a:r>
            <a:rPr lang="ru-RU" sz="1800" dirty="0" smtClean="0"/>
            <a:t> </a:t>
          </a:r>
          <a:r>
            <a:rPr lang="ru-RU" sz="1800" dirty="0" err="1" smtClean="0"/>
            <a:t>професійного</a:t>
          </a:r>
          <a:r>
            <a:rPr lang="ru-RU" sz="1800" dirty="0" smtClean="0"/>
            <a:t> </a:t>
          </a:r>
          <a:r>
            <a:rPr lang="ru-RU" sz="1800" dirty="0" err="1" smtClean="0"/>
            <a:t>досвіду</a:t>
          </a:r>
          <a:endParaRPr lang="ru-RU" sz="18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</a:t>
          </a:r>
          <a:r>
            <a:rPr lang="ru-RU" sz="1800" dirty="0" err="1" smtClean="0"/>
            <a:t>працюючи</a:t>
          </a:r>
          <a:r>
            <a:rPr lang="ru-RU" sz="1800" dirty="0" smtClean="0"/>
            <a:t> в </a:t>
          </a:r>
          <a:r>
            <a:rPr lang="ru-RU" sz="1800" dirty="0" err="1" smtClean="0"/>
            <a:t>різних</a:t>
          </a:r>
          <a:r>
            <a:rPr lang="ru-RU" sz="1800" dirty="0" smtClean="0"/>
            <a:t> </a:t>
          </a:r>
          <a:r>
            <a:rPr lang="ru-RU" sz="1800" dirty="0" err="1" smtClean="0"/>
            <a:t>організаціях</a:t>
          </a:r>
          <a:r>
            <a:rPr lang="ru-RU" sz="1800" dirty="0" smtClean="0"/>
            <a:t> </a:t>
          </a:r>
          <a:r>
            <a:rPr lang="ru-RU" sz="1800" dirty="0" err="1" smtClean="0"/>
            <a:t>можна</a:t>
          </a:r>
          <a:r>
            <a:rPr lang="ru-RU" sz="1800" dirty="0" smtClean="0"/>
            <a:t> </a:t>
          </a:r>
          <a:r>
            <a:rPr lang="ru-RU" sz="1800" dirty="0" err="1" smtClean="0"/>
            <a:t>реалізовувати</a:t>
          </a:r>
          <a:r>
            <a:rPr lang="ru-RU" sz="1800" dirty="0" smtClean="0"/>
            <a:t> як </a:t>
          </a:r>
          <a:r>
            <a:rPr lang="ru-RU" sz="1800" dirty="0" err="1" smtClean="0"/>
            <a:t>професійну</a:t>
          </a:r>
          <a:r>
            <a:rPr lang="ru-RU" sz="1800" dirty="0" smtClean="0"/>
            <a:t>, так і </a:t>
          </a:r>
          <a:r>
            <a:rPr lang="ru-RU" sz="1800" dirty="0" err="1" smtClean="0"/>
            <a:t>посадову</a:t>
          </a:r>
          <a:r>
            <a:rPr lang="ru-RU" sz="1800" dirty="0" smtClean="0"/>
            <a:t> кар</a:t>
          </a:r>
          <a:r>
            <a:rPr lang="en-US" sz="1800" dirty="0" smtClean="0"/>
            <a:t>’</a:t>
          </a:r>
          <a:r>
            <a:rPr lang="ru-RU" sz="1800" dirty="0" err="1" smtClean="0"/>
            <a:t>єру</a:t>
          </a:r>
          <a:r>
            <a:rPr lang="ru-RU" sz="1800" dirty="0" smtClean="0"/>
            <a:t> </a:t>
          </a:r>
          <a:endParaRPr lang="ru-RU" sz="1800" dirty="0"/>
        </a:p>
      </dgm:t>
    </dgm:pt>
    <dgm:pt modelId="{382CDF5B-06C3-42D8-9419-68453E906364}" type="parTrans" cxnId="{F2CE15E6-99F6-478E-A5AB-20688F40EF76}">
      <dgm:prSet/>
      <dgm:spPr/>
      <dgm:t>
        <a:bodyPr/>
        <a:lstStyle/>
        <a:p>
          <a:endParaRPr lang="ru-RU"/>
        </a:p>
      </dgm:t>
    </dgm:pt>
    <dgm:pt modelId="{2248C356-D9DC-4467-89DF-7272725C5A3A}" type="sibTrans" cxnId="{F2CE15E6-99F6-478E-A5AB-20688F40EF76}">
      <dgm:prSet/>
      <dgm:spPr/>
      <dgm:t>
        <a:bodyPr/>
        <a:lstStyle/>
        <a:p>
          <a:endParaRPr lang="ru-RU"/>
        </a:p>
      </dgm:t>
    </dgm:pt>
    <dgm:pt modelId="{CF16E2B5-D90F-464D-9AD3-40D1FFC943BD}" type="pres">
      <dgm:prSet presAssocID="{D9CF01A9-CA83-40AB-AE66-D73E1C3567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C6BBC-C07A-4CDD-A219-1188F2A01890}" type="pres">
      <dgm:prSet presAssocID="{62288B50-0DF8-4AB0-A0EA-254DD5F6F72E}" presName="root1" presStyleCnt="0"/>
      <dgm:spPr/>
    </dgm:pt>
    <dgm:pt modelId="{C75503FB-1A6F-4313-BEDD-3BBCD65766E4}" type="pres">
      <dgm:prSet presAssocID="{62288B50-0DF8-4AB0-A0EA-254DD5F6F72E}" presName="LevelOneTextNode" presStyleLbl="node0" presStyleIdx="0" presStyleCnt="1" custScaleX="62397" custLinFactNeighborX="-713" custLinFactNeighborY="-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B14803-449E-4016-A4DF-7971703DABE2}" type="pres">
      <dgm:prSet presAssocID="{62288B50-0DF8-4AB0-A0EA-254DD5F6F72E}" presName="level2hierChild" presStyleCnt="0"/>
      <dgm:spPr/>
    </dgm:pt>
    <dgm:pt modelId="{3D4EC6E8-99BD-485A-A3B7-58837526D4E2}" type="pres">
      <dgm:prSet presAssocID="{329151A4-6453-4011-BB5B-082B0C0E913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7D9C7FD-22BA-4FB2-A6FC-4A4BD77FD544}" type="pres">
      <dgm:prSet presAssocID="{329151A4-6453-4011-BB5B-082B0C0E913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678B728-38BD-41C4-9C25-34EA57677ACE}" type="pres">
      <dgm:prSet presAssocID="{84F693EE-091B-42AC-9338-934F7BE6295F}" presName="root2" presStyleCnt="0"/>
      <dgm:spPr/>
    </dgm:pt>
    <dgm:pt modelId="{0A714ACF-AA16-4296-B677-FDD4D40B94E5}" type="pres">
      <dgm:prSet presAssocID="{84F693EE-091B-42AC-9338-934F7BE6295F}" presName="LevelTwoTextNode" presStyleLbl="node2" presStyleIdx="0" presStyleCnt="3" custScaleX="41544" custLinFactNeighborX="-8328" custLinFactNeighborY="1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147B7-605A-4203-9CAA-1E6E2D927A3B}" type="pres">
      <dgm:prSet presAssocID="{84F693EE-091B-42AC-9338-934F7BE6295F}" presName="level3hierChild" presStyleCnt="0"/>
      <dgm:spPr/>
    </dgm:pt>
    <dgm:pt modelId="{EB013FD5-3028-4749-96FB-89082D02E36C}" type="pres">
      <dgm:prSet presAssocID="{6B9A8BE2-28FB-4B8B-88AF-E38EDA58ED1F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2ED1FFFE-B42F-42AB-B465-14DF3E12AA53}" type="pres">
      <dgm:prSet presAssocID="{6B9A8BE2-28FB-4B8B-88AF-E38EDA58ED1F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107552B-0B7A-461F-8005-2F7A1A95252C}" type="pres">
      <dgm:prSet presAssocID="{16DA0C1D-5CCC-4336-A765-D9194C991319}" presName="root2" presStyleCnt="0"/>
      <dgm:spPr/>
    </dgm:pt>
    <dgm:pt modelId="{9C5C41D4-19B3-459B-8BD1-15E9E1139367}" type="pres">
      <dgm:prSet presAssocID="{16DA0C1D-5CCC-4336-A765-D9194C991319}" presName="LevelTwoTextNode" presStyleLbl="node3" presStyleIdx="0" presStyleCnt="3" custScaleX="185230" custLinFactNeighborX="-14122" custLinFactNeighborY="-87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E801D-17D9-4B5E-9552-4F6614F322BC}" type="pres">
      <dgm:prSet presAssocID="{16DA0C1D-5CCC-4336-A765-D9194C991319}" presName="level3hierChild" presStyleCnt="0"/>
      <dgm:spPr/>
    </dgm:pt>
    <dgm:pt modelId="{A1386D32-2920-40FE-A835-1F30CAC3CC2B}" type="pres">
      <dgm:prSet presAssocID="{397DD4FC-6C86-4C3E-9D59-A856881832D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71E991F-396D-4CB7-A0EF-9E43A78C3C4E}" type="pres">
      <dgm:prSet presAssocID="{397DD4FC-6C86-4C3E-9D59-A856881832D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FD112CB-728E-4B5A-B21B-358B8921C95F}" type="pres">
      <dgm:prSet presAssocID="{F804F2DE-5C5A-4152-8AAC-4A41EC7F2845}" presName="root2" presStyleCnt="0"/>
      <dgm:spPr/>
    </dgm:pt>
    <dgm:pt modelId="{C380F790-C027-48FD-9A6F-479923242F38}" type="pres">
      <dgm:prSet presAssocID="{F804F2DE-5C5A-4152-8AAC-4A41EC7F2845}" presName="LevelTwoTextNode" presStyleLbl="node2" presStyleIdx="1" presStyleCnt="3" custScaleX="40916" custLinFactNeighborX="-8328" custLinFactNeighborY="1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04262-26BF-4CC4-80C1-DE8352DE6472}" type="pres">
      <dgm:prSet presAssocID="{F804F2DE-5C5A-4152-8AAC-4A41EC7F2845}" presName="level3hierChild" presStyleCnt="0"/>
      <dgm:spPr/>
    </dgm:pt>
    <dgm:pt modelId="{0969057F-7CB4-421F-B5E1-1F94D4D9D3D1}" type="pres">
      <dgm:prSet presAssocID="{53CB2288-402E-4292-8181-66287B3BDAF2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51347705-89CC-4968-913D-F19A84A1E4BE}" type="pres">
      <dgm:prSet presAssocID="{53CB2288-402E-4292-8181-66287B3BDAF2}" presName="connTx" presStyleLbl="parChTrans1D3" presStyleIdx="1" presStyleCnt="3"/>
      <dgm:spPr/>
      <dgm:t>
        <a:bodyPr/>
        <a:lstStyle/>
        <a:p>
          <a:endParaRPr lang="ru-RU"/>
        </a:p>
      </dgm:t>
    </dgm:pt>
    <dgm:pt modelId="{AD213ABE-85F7-4E90-80EC-B375CF40AA17}" type="pres">
      <dgm:prSet presAssocID="{0D126881-98FA-4946-9DD5-ADCD570C904E}" presName="root2" presStyleCnt="0"/>
      <dgm:spPr/>
    </dgm:pt>
    <dgm:pt modelId="{9F4D0345-2BEB-41C1-BF2C-CA7EA5C0D715}" type="pres">
      <dgm:prSet presAssocID="{0D126881-98FA-4946-9DD5-ADCD570C904E}" presName="LevelTwoTextNode" presStyleLbl="node3" presStyleIdx="1" presStyleCnt="3" custScaleX="184481" custScaleY="146423" custLinFactNeighborX="-14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4B3C2-FE0B-4ED4-BC72-712DA296CD51}" type="pres">
      <dgm:prSet presAssocID="{0D126881-98FA-4946-9DD5-ADCD570C904E}" presName="level3hierChild" presStyleCnt="0"/>
      <dgm:spPr/>
    </dgm:pt>
    <dgm:pt modelId="{9ED723BB-8EE3-40DC-BC85-BF827682D356}" type="pres">
      <dgm:prSet presAssocID="{59B1394A-5748-4709-A056-F4DB91A8A8B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63891F9-67BE-48F1-A795-F72014B90BE8}" type="pres">
      <dgm:prSet presAssocID="{59B1394A-5748-4709-A056-F4DB91A8A8B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EB2AE5E-FB8E-4AD2-B527-76E298CB5316}" type="pres">
      <dgm:prSet presAssocID="{7F2924FE-4B1A-418E-B599-A7C70FF36A4E}" presName="root2" presStyleCnt="0"/>
      <dgm:spPr/>
    </dgm:pt>
    <dgm:pt modelId="{1AAD8066-BB37-41D6-89A7-4D1EE8C6572C}" type="pres">
      <dgm:prSet presAssocID="{7F2924FE-4B1A-418E-B599-A7C70FF36A4E}" presName="LevelTwoTextNode" presStyleLbl="node2" presStyleIdx="2" presStyleCnt="3" custScaleX="40916" custLinFactNeighborX="-8328" custLinFactNeighborY="1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A156B1-12CF-46BE-9A2C-560A9D19E357}" type="pres">
      <dgm:prSet presAssocID="{7F2924FE-4B1A-418E-B599-A7C70FF36A4E}" presName="level3hierChild" presStyleCnt="0"/>
      <dgm:spPr/>
    </dgm:pt>
    <dgm:pt modelId="{1D904620-3661-42EC-80B5-164A24D000DA}" type="pres">
      <dgm:prSet presAssocID="{382CDF5B-06C3-42D8-9419-68453E90636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16865CB-6C95-46CB-BB4F-2151A03E835D}" type="pres">
      <dgm:prSet presAssocID="{382CDF5B-06C3-42D8-9419-68453E90636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695F3A0F-4319-4DCA-BDBD-6FEA265BA97D}" type="pres">
      <dgm:prSet presAssocID="{FA9C35BA-E3E1-4541-A7DC-649FDAC7A2F4}" presName="root2" presStyleCnt="0"/>
      <dgm:spPr/>
    </dgm:pt>
    <dgm:pt modelId="{13310FBB-A217-4339-986D-19BC28D056AD}" type="pres">
      <dgm:prSet presAssocID="{FA9C35BA-E3E1-4541-A7DC-649FDAC7A2F4}" presName="LevelTwoTextNode" presStyleLbl="node3" presStyleIdx="2" presStyleCnt="3" custScaleX="184481" custScaleY="169711" custLinFactNeighborX="-13264" custLinFactNeighborY="54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892A47-5ACF-46A7-B2C6-6FB2173AD3AD}" type="pres">
      <dgm:prSet presAssocID="{FA9C35BA-E3E1-4541-A7DC-649FDAC7A2F4}" presName="level3hierChild" presStyleCnt="0"/>
      <dgm:spPr/>
    </dgm:pt>
  </dgm:ptLst>
  <dgm:cxnLst>
    <dgm:cxn modelId="{C011D8C1-A209-4654-B2A2-E413A3E7129A}" type="presOf" srcId="{59B1394A-5748-4709-A056-F4DB91A8A8B1}" destId="{9ED723BB-8EE3-40DC-BC85-BF827682D356}" srcOrd="0" destOrd="0" presId="urn:microsoft.com/office/officeart/2008/layout/HorizontalMultiLevelHierarchy"/>
    <dgm:cxn modelId="{D106A6DE-08E5-4106-A123-353E27335F99}" srcId="{84F693EE-091B-42AC-9338-934F7BE6295F}" destId="{16DA0C1D-5CCC-4336-A765-D9194C991319}" srcOrd="0" destOrd="0" parTransId="{6B9A8BE2-28FB-4B8B-88AF-E38EDA58ED1F}" sibTransId="{C662DD86-E8BE-49F0-90AF-C3B13A964744}"/>
    <dgm:cxn modelId="{B3960EA6-98CD-4E23-A1CE-2B8D1FF3391D}" type="presOf" srcId="{62288B50-0DF8-4AB0-A0EA-254DD5F6F72E}" destId="{C75503FB-1A6F-4313-BEDD-3BBCD65766E4}" srcOrd="0" destOrd="0" presId="urn:microsoft.com/office/officeart/2008/layout/HorizontalMultiLevelHierarchy"/>
    <dgm:cxn modelId="{87F71A5C-53EB-44AC-9BBD-1F372D9BB76B}" srcId="{62288B50-0DF8-4AB0-A0EA-254DD5F6F72E}" destId="{84F693EE-091B-42AC-9338-934F7BE6295F}" srcOrd="0" destOrd="0" parTransId="{329151A4-6453-4011-BB5B-082B0C0E913D}" sibTransId="{C5D0535B-68E5-4062-89CD-2022D214D7F0}"/>
    <dgm:cxn modelId="{2FBDFE3E-8E8B-40A2-AB2E-61AB8ADA6931}" type="presOf" srcId="{53CB2288-402E-4292-8181-66287B3BDAF2}" destId="{51347705-89CC-4968-913D-F19A84A1E4BE}" srcOrd="1" destOrd="0" presId="urn:microsoft.com/office/officeart/2008/layout/HorizontalMultiLevelHierarchy"/>
    <dgm:cxn modelId="{D9420F75-880F-4ED1-89A9-3A33016B3895}" type="presOf" srcId="{6B9A8BE2-28FB-4B8B-88AF-E38EDA58ED1F}" destId="{2ED1FFFE-B42F-42AB-B465-14DF3E12AA53}" srcOrd="1" destOrd="0" presId="urn:microsoft.com/office/officeart/2008/layout/HorizontalMultiLevelHierarchy"/>
    <dgm:cxn modelId="{C2553614-7F30-4E76-990D-98211A15A2F8}" type="presOf" srcId="{382CDF5B-06C3-42D8-9419-68453E906364}" destId="{D16865CB-6C95-46CB-BB4F-2151A03E835D}" srcOrd="1" destOrd="0" presId="urn:microsoft.com/office/officeart/2008/layout/HorizontalMultiLevelHierarchy"/>
    <dgm:cxn modelId="{17CBAA4A-4C98-422D-9241-40C7856F1D2D}" type="presOf" srcId="{329151A4-6453-4011-BB5B-082B0C0E913D}" destId="{97D9C7FD-22BA-4FB2-A6FC-4A4BD77FD544}" srcOrd="1" destOrd="0" presId="urn:microsoft.com/office/officeart/2008/layout/HorizontalMultiLevelHierarchy"/>
    <dgm:cxn modelId="{B12D96F2-4A55-4F61-AE68-36A76D6089B1}" srcId="{62288B50-0DF8-4AB0-A0EA-254DD5F6F72E}" destId="{7F2924FE-4B1A-418E-B599-A7C70FF36A4E}" srcOrd="2" destOrd="0" parTransId="{59B1394A-5748-4709-A056-F4DB91A8A8B1}" sibTransId="{D8D3867F-7679-42F4-A58A-5A7A7B04328C}"/>
    <dgm:cxn modelId="{EAAFFEF5-1DC3-40F5-B4E6-3A56D5FCDEE2}" type="presOf" srcId="{329151A4-6453-4011-BB5B-082B0C0E913D}" destId="{3D4EC6E8-99BD-485A-A3B7-58837526D4E2}" srcOrd="0" destOrd="0" presId="urn:microsoft.com/office/officeart/2008/layout/HorizontalMultiLevelHierarchy"/>
    <dgm:cxn modelId="{F2CE15E6-99F6-478E-A5AB-20688F40EF76}" srcId="{7F2924FE-4B1A-418E-B599-A7C70FF36A4E}" destId="{FA9C35BA-E3E1-4541-A7DC-649FDAC7A2F4}" srcOrd="0" destOrd="0" parTransId="{382CDF5B-06C3-42D8-9419-68453E906364}" sibTransId="{2248C356-D9DC-4467-89DF-7272725C5A3A}"/>
    <dgm:cxn modelId="{0FCCF59B-8E88-47B3-AAFF-9DB7DAD1793E}" type="presOf" srcId="{397DD4FC-6C86-4C3E-9D59-A856881832DA}" destId="{A71E991F-396D-4CB7-A0EF-9E43A78C3C4E}" srcOrd="1" destOrd="0" presId="urn:microsoft.com/office/officeart/2008/layout/HorizontalMultiLevelHierarchy"/>
    <dgm:cxn modelId="{936B4CB5-6D56-42F0-8CDB-A5563EA972C2}" type="presOf" srcId="{D9CF01A9-CA83-40AB-AE66-D73E1C356780}" destId="{CF16E2B5-D90F-464D-9AD3-40D1FFC943BD}" srcOrd="0" destOrd="0" presId="urn:microsoft.com/office/officeart/2008/layout/HorizontalMultiLevelHierarchy"/>
    <dgm:cxn modelId="{BC2696F4-C04F-465F-BFEF-896CA5756989}" srcId="{D9CF01A9-CA83-40AB-AE66-D73E1C356780}" destId="{62288B50-0DF8-4AB0-A0EA-254DD5F6F72E}" srcOrd="0" destOrd="0" parTransId="{685FE57E-1BBB-4416-B264-00E461DDEC42}" sibTransId="{C207BE4F-C7CB-4B89-AEDE-2A5037FE288D}"/>
    <dgm:cxn modelId="{870FEBC0-A6CC-4E37-B670-527B6C0757B7}" type="presOf" srcId="{382CDF5B-06C3-42D8-9419-68453E906364}" destId="{1D904620-3661-42EC-80B5-164A24D000DA}" srcOrd="0" destOrd="0" presId="urn:microsoft.com/office/officeart/2008/layout/HorizontalMultiLevelHierarchy"/>
    <dgm:cxn modelId="{C76537F9-A2F6-4BE4-9564-5A04BE3FEBC6}" type="presOf" srcId="{84F693EE-091B-42AC-9338-934F7BE6295F}" destId="{0A714ACF-AA16-4296-B677-FDD4D40B94E5}" srcOrd="0" destOrd="0" presId="urn:microsoft.com/office/officeart/2008/layout/HorizontalMultiLevelHierarchy"/>
    <dgm:cxn modelId="{711C64D4-21CD-47BB-84D6-EB214ED165A6}" type="presOf" srcId="{16DA0C1D-5CCC-4336-A765-D9194C991319}" destId="{9C5C41D4-19B3-459B-8BD1-15E9E1139367}" srcOrd="0" destOrd="0" presId="urn:microsoft.com/office/officeart/2008/layout/HorizontalMultiLevelHierarchy"/>
    <dgm:cxn modelId="{45777C66-2CB1-4ADD-B1C8-51FD0498DDB2}" type="presOf" srcId="{397DD4FC-6C86-4C3E-9D59-A856881832DA}" destId="{A1386D32-2920-40FE-A835-1F30CAC3CC2B}" srcOrd="0" destOrd="0" presId="urn:microsoft.com/office/officeart/2008/layout/HorizontalMultiLevelHierarchy"/>
    <dgm:cxn modelId="{E5F5CA0E-2034-4DDB-B971-3D4BC06A81C3}" type="presOf" srcId="{53CB2288-402E-4292-8181-66287B3BDAF2}" destId="{0969057F-7CB4-421F-B5E1-1F94D4D9D3D1}" srcOrd="0" destOrd="0" presId="urn:microsoft.com/office/officeart/2008/layout/HorizontalMultiLevelHierarchy"/>
    <dgm:cxn modelId="{15B2BB08-F024-44E5-BAD1-63D406A7DE2A}" type="presOf" srcId="{FA9C35BA-E3E1-4541-A7DC-649FDAC7A2F4}" destId="{13310FBB-A217-4339-986D-19BC28D056AD}" srcOrd="0" destOrd="0" presId="urn:microsoft.com/office/officeart/2008/layout/HorizontalMultiLevelHierarchy"/>
    <dgm:cxn modelId="{E040465C-C98F-4CF8-A1C9-A55FA9A98270}" type="presOf" srcId="{7F2924FE-4B1A-418E-B599-A7C70FF36A4E}" destId="{1AAD8066-BB37-41D6-89A7-4D1EE8C6572C}" srcOrd="0" destOrd="0" presId="urn:microsoft.com/office/officeart/2008/layout/HorizontalMultiLevelHierarchy"/>
    <dgm:cxn modelId="{63F81C69-04FA-4888-9C3E-2B25BDDE7D38}" srcId="{F804F2DE-5C5A-4152-8AAC-4A41EC7F2845}" destId="{0D126881-98FA-4946-9DD5-ADCD570C904E}" srcOrd="0" destOrd="0" parTransId="{53CB2288-402E-4292-8181-66287B3BDAF2}" sibTransId="{6C50F353-7DDD-4144-A038-875621BE2CA7}"/>
    <dgm:cxn modelId="{E68FBC47-6450-4580-A23A-0A8CFFF68513}" type="presOf" srcId="{59B1394A-5748-4709-A056-F4DB91A8A8B1}" destId="{863891F9-67BE-48F1-A795-F72014B90BE8}" srcOrd="1" destOrd="0" presId="urn:microsoft.com/office/officeart/2008/layout/HorizontalMultiLevelHierarchy"/>
    <dgm:cxn modelId="{7A112FC1-70B0-4FE8-B464-5604882601B1}" type="presOf" srcId="{0D126881-98FA-4946-9DD5-ADCD570C904E}" destId="{9F4D0345-2BEB-41C1-BF2C-CA7EA5C0D715}" srcOrd="0" destOrd="0" presId="urn:microsoft.com/office/officeart/2008/layout/HorizontalMultiLevelHierarchy"/>
    <dgm:cxn modelId="{0B32202E-262C-4D87-B0DE-B99F6EC357EC}" type="presOf" srcId="{6B9A8BE2-28FB-4B8B-88AF-E38EDA58ED1F}" destId="{EB013FD5-3028-4749-96FB-89082D02E36C}" srcOrd="0" destOrd="0" presId="urn:microsoft.com/office/officeart/2008/layout/HorizontalMultiLevelHierarchy"/>
    <dgm:cxn modelId="{A76A7462-7A15-445B-9F9C-B2506E3375D8}" srcId="{62288B50-0DF8-4AB0-A0EA-254DD5F6F72E}" destId="{F804F2DE-5C5A-4152-8AAC-4A41EC7F2845}" srcOrd="1" destOrd="0" parTransId="{397DD4FC-6C86-4C3E-9D59-A856881832DA}" sibTransId="{9918F639-6E04-4C37-B840-B5975468FDDD}"/>
    <dgm:cxn modelId="{45BAC456-9CAB-42BC-943D-CA764F8E84B8}" type="presOf" srcId="{F804F2DE-5C5A-4152-8AAC-4A41EC7F2845}" destId="{C380F790-C027-48FD-9A6F-479923242F38}" srcOrd="0" destOrd="0" presId="urn:microsoft.com/office/officeart/2008/layout/HorizontalMultiLevelHierarchy"/>
    <dgm:cxn modelId="{4CDFDBD4-A87A-40C1-A40D-E4520510252A}" type="presParOf" srcId="{CF16E2B5-D90F-464D-9AD3-40D1FFC943BD}" destId="{72FC6BBC-C07A-4CDD-A219-1188F2A01890}" srcOrd="0" destOrd="0" presId="urn:microsoft.com/office/officeart/2008/layout/HorizontalMultiLevelHierarchy"/>
    <dgm:cxn modelId="{3F637A0A-333A-4775-9051-F706AC373582}" type="presParOf" srcId="{72FC6BBC-C07A-4CDD-A219-1188F2A01890}" destId="{C75503FB-1A6F-4313-BEDD-3BBCD65766E4}" srcOrd="0" destOrd="0" presId="urn:microsoft.com/office/officeart/2008/layout/HorizontalMultiLevelHierarchy"/>
    <dgm:cxn modelId="{3CEC656A-F472-4364-ACE5-1DF1AA9E0220}" type="presParOf" srcId="{72FC6BBC-C07A-4CDD-A219-1188F2A01890}" destId="{E0B14803-449E-4016-A4DF-7971703DABE2}" srcOrd="1" destOrd="0" presId="urn:microsoft.com/office/officeart/2008/layout/HorizontalMultiLevelHierarchy"/>
    <dgm:cxn modelId="{0519E207-96AC-44DB-BB7E-47FF731E70C3}" type="presParOf" srcId="{E0B14803-449E-4016-A4DF-7971703DABE2}" destId="{3D4EC6E8-99BD-485A-A3B7-58837526D4E2}" srcOrd="0" destOrd="0" presId="urn:microsoft.com/office/officeart/2008/layout/HorizontalMultiLevelHierarchy"/>
    <dgm:cxn modelId="{4D0CA5CE-8D98-481D-BA2D-F64BDD28743D}" type="presParOf" srcId="{3D4EC6E8-99BD-485A-A3B7-58837526D4E2}" destId="{97D9C7FD-22BA-4FB2-A6FC-4A4BD77FD544}" srcOrd="0" destOrd="0" presId="urn:microsoft.com/office/officeart/2008/layout/HorizontalMultiLevelHierarchy"/>
    <dgm:cxn modelId="{C9E39139-EC81-4D81-8A80-C4822E1B4BE7}" type="presParOf" srcId="{E0B14803-449E-4016-A4DF-7971703DABE2}" destId="{F678B728-38BD-41C4-9C25-34EA57677ACE}" srcOrd="1" destOrd="0" presId="urn:microsoft.com/office/officeart/2008/layout/HorizontalMultiLevelHierarchy"/>
    <dgm:cxn modelId="{6EEA5CE5-1088-4A58-8B25-036DE93D6A12}" type="presParOf" srcId="{F678B728-38BD-41C4-9C25-34EA57677ACE}" destId="{0A714ACF-AA16-4296-B677-FDD4D40B94E5}" srcOrd="0" destOrd="0" presId="urn:microsoft.com/office/officeart/2008/layout/HorizontalMultiLevelHierarchy"/>
    <dgm:cxn modelId="{595E90A8-9D75-4D73-B5D2-1FD14CB45DFC}" type="presParOf" srcId="{F678B728-38BD-41C4-9C25-34EA57677ACE}" destId="{4D7147B7-605A-4203-9CAA-1E6E2D927A3B}" srcOrd="1" destOrd="0" presId="urn:microsoft.com/office/officeart/2008/layout/HorizontalMultiLevelHierarchy"/>
    <dgm:cxn modelId="{8D1F0C07-31DB-42BD-9A76-4B8641569CBC}" type="presParOf" srcId="{4D7147B7-605A-4203-9CAA-1E6E2D927A3B}" destId="{EB013FD5-3028-4749-96FB-89082D02E36C}" srcOrd="0" destOrd="0" presId="urn:microsoft.com/office/officeart/2008/layout/HorizontalMultiLevelHierarchy"/>
    <dgm:cxn modelId="{41466704-E440-4007-B3FC-EF9922BE79B4}" type="presParOf" srcId="{EB013FD5-3028-4749-96FB-89082D02E36C}" destId="{2ED1FFFE-B42F-42AB-B465-14DF3E12AA53}" srcOrd="0" destOrd="0" presId="urn:microsoft.com/office/officeart/2008/layout/HorizontalMultiLevelHierarchy"/>
    <dgm:cxn modelId="{F1E28384-2942-4607-BC3A-6CFB0066FE45}" type="presParOf" srcId="{4D7147B7-605A-4203-9CAA-1E6E2D927A3B}" destId="{B107552B-0B7A-461F-8005-2F7A1A95252C}" srcOrd="1" destOrd="0" presId="urn:microsoft.com/office/officeart/2008/layout/HorizontalMultiLevelHierarchy"/>
    <dgm:cxn modelId="{5A7568E4-11EC-45C4-A4ED-57BDEC82BCF7}" type="presParOf" srcId="{B107552B-0B7A-461F-8005-2F7A1A95252C}" destId="{9C5C41D4-19B3-459B-8BD1-15E9E1139367}" srcOrd="0" destOrd="0" presId="urn:microsoft.com/office/officeart/2008/layout/HorizontalMultiLevelHierarchy"/>
    <dgm:cxn modelId="{156D9028-0AF0-4423-8414-AB475AF06E3B}" type="presParOf" srcId="{B107552B-0B7A-461F-8005-2F7A1A95252C}" destId="{579E801D-17D9-4B5E-9552-4F6614F322BC}" srcOrd="1" destOrd="0" presId="urn:microsoft.com/office/officeart/2008/layout/HorizontalMultiLevelHierarchy"/>
    <dgm:cxn modelId="{276EC714-8C18-455D-9B59-A3CCFDBB33EF}" type="presParOf" srcId="{E0B14803-449E-4016-A4DF-7971703DABE2}" destId="{A1386D32-2920-40FE-A835-1F30CAC3CC2B}" srcOrd="2" destOrd="0" presId="urn:microsoft.com/office/officeart/2008/layout/HorizontalMultiLevelHierarchy"/>
    <dgm:cxn modelId="{8A2C0A7E-6330-41F1-AA0A-68D6A7CB0661}" type="presParOf" srcId="{A1386D32-2920-40FE-A835-1F30CAC3CC2B}" destId="{A71E991F-396D-4CB7-A0EF-9E43A78C3C4E}" srcOrd="0" destOrd="0" presId="urn:microsoft.com/office/officeart/2008/layout/HorizontalMultiLevelHierarchy"/>
    <dgm:cxn modelId="{D486E748-57ED-4ED5-936A-F161CF207E10}" type="presParOf" srcId="{E0B14803-449E-4016-A4DF-7971703DABE2}" destId="{9FD112CB-728E-4B5A-B21B-358B8921C95F}" srcOrd="3" destOrd="0" presId="urn:microsoft.com/office/officeart/2008/layout/HorizontalMultiLevelHierarchy"/>
    <dgm:cxn modelId="{C9D9E31D-2BB8-4AA7-893C-273B7E7E12D9}" type="presParOf" srcId="{9FD112CB-728E-4B5A-B21B-358B8921C95F}" destId="{C380F790-C027-48FD-9A6F-479923242F38}" srcOrd="0" destOrd="0" presId="urn:microsoft.com/office/officeart/2008/layout/HorizontalMultiLevelHierarchy"/>
    <dgm:cxn modelId="{DAE3096A-EFE4-42DF-803A-191C93B3168B}" type="presParOf" srcId="{9FD112CB-728E-4B5A-B21B-358B8921C95F}" destId="{6DD04262-26BF-4CC4-80C1-DE8352DE6472}" srcOrd="1" destOrd="0" presId="urn:microsoft.com/office/officeart/2008/layout/HorizontalMultiLevelHierarchy"/>
    <dgm:cxn modelId="{8D1D52A8-483D-4020-9F68-508EBA80970C}" type="presParOf" srcId="{6DD04262-26BF-4CC4-80C1-DE8352DE6472}" destId="{0969057F-7CB4-421F-B5E1-1F94D4D9D3D1}" srcOrd="0" destOrd="0" presId="urn:microsoft.com/office/officeart/2008/layout/HorizontalMultiLevelHierarchy"/>
    <dgm:cxn modelId="{ABD6B679-3213-4472-B199-7322795FBB86}" type="presParOf" srcId="{0969057F-7CB4-421F-B5E1-1F94D4D9D3D1}" destId="{51347705-89CC-4968-913D-F19A84A1E4BE}" srcOrd="0" destOrd="0" presId="urn:microsoft.com/office/officeart/2008/layout/HorizontalMultiLevelHierarchy"/>
    <dgm:cxn modelId="{193B75ED-9CB6-4FF9-B1AB-AB200A1BE5F0}" type="presParOf" srcId="{6DD04262-26BF-4CC4-80C1-DE8352DE6472}" destId="{AD213ABE-85F7-4E90-80EC-B375CF40AA17}" srcOrd="1" destOrd="0" presId="urn:microsoft.com/office/officeart/2008/layout/HorizontalMultiLevelHierarchy"/>
    <dgm:cxn modelId="{93E1A3C8-5916-4537-9366-CD81519AD22C}" type="presParOf" srcId="{AD213ABE-85F7-4E90-80EC-B375CF40AA17}" destId="{9F4D0345-2BEB-41C1-BF2C-CA7EA5C0D715}" srcOrd="0" destOrd="0" presId="urn:microsoft.com/office/officeart/2008/layout/HorizontalMultiLevelHierarchy"/>
    <dgm:cxn modelId="{F9FF8E96-BACA-41B8-BE07-E4DBA461843A}" type="presParOf" srcId="{AD213ABE-85F7-4E90-80EC-B375CF40AA17}" destId="{B814B3C2-FE0B-4ED4-BC72-712DA296CD51}" srcOrd="1" destOrd="0" presId="urn:microsoft.com/office/officeart/2008/layout/HorizontalMultiLevelHierarchy"/>
    <dgm:cxn modelId="{A9E62C11-DA05-45AD-9032-A4705A94A18F}" type="presParOf" srcId="{E0B14803-449E-4016-A4DF-7971703DABE2}" destId="{9ED723BB-8EE3-40DC-BC85-BF827682D356}" srcOrd="4" destOrd="0" presId="urn:microsoft.com/office/officeart/2008/layout/HorizontalMultiLevelHierarchy"/>
    <dgm:cxn modelId="{029A9391-143F-46A6-8C23-4612F960F0D1}" type="presParOf" srcId="{9ED723BB-8EE3-40DC-BC85-BF827682D356}" destId="{863891F9-67BE-48F1-A795-F72014B90BE8}" srcOrd="0" destOrd="0" presId="urn:microsoft.com/office/officeart/2008/layout/HorizontalMultiLevelHierarchy"/>
    <dgm:cxn modelId="{EFD74CE6-EBB4-4108-8A98-EDF773E2F5F6}" type="presParOf" srcId="{E0B14803-449E-4016-A4DF-7971703DABE2}" destId="{CEB2AE5E-FB8E-4AD2-B527-76E298CB5316}" srcOrd="5" destOrd="0" presId="urn:microsoft.com/office/officeart/2008/layout/HorizontalMultiLevelHierarchy"/>
    <dgm:cxn modelId="{DE46078F-7D7A-44DD-8575-1B4D182D1D90}" type="presParOf" srcId="{CEB2AE5E-FB8E-4AD2-B527-76E298CB5316}" destId="{1AAD8066-BB37-41D6-89A7-4D1EE8C6572C}" srcOrd="0" destOrd="0" presId="urn:microsoft.com/office/officeart/2008/layout/HorizontalMultiLevelHierarchy"/>
    <dgm:cxn modelId="{5A38D1D0-F4A7-43B2-957B-ED2540FDA466}" type="presParOf" srcId="{CEB2AE5E-FB8E-4AD2-B527-76E298CB5316}" destId="{18A156B1-12CF-46BE-9A2C-560A9D19E357}" srcOrd="1" destOrd="0" presId="urn:microsoft.com/office/officeart/2008/layout/HorizontalMultiLevelHierarchy"/>
    <dgm:cxn modelId="{611D5FD7-5783-45D3-B592-448D8EC0A36B}" type="presParOf" srcId="{18A156B1-12CF-46BE-9A2C-560A9D19E357}" destId="{1D904620-3661-42EC-80B5-164A24D000DA}" srcOrd="0" destOrd="0" presId="urn:microsoft.com/office/officeart/2008/layout/HorizontalMultiLevelHierarchy"/>
    <dgm:cxn modelId="{D6EEE2DE-2C42-4D2A-8BB5-5093E896B1AE}" type="presParOf" srcId="{1D904620-3661-42EC-80B5-164A24D000DA}" destId="{D16865CB-6C95-46CB-BB4F-2151A03E835D}" srcOrd="0" destOrd="0" presId="urn:microsoft.com/office/officeart/2008/layout/HorizontalMultiLevelHierarchy"/>
    <dgm:cxn modelId="{EAC7F7C4-15AE-4E10-A687-5ACCAD520A03}" type="presParOf" srcId="{18A156B1-12CF-46BE-9A2C-560A9D19E357}" destId="{695F3A0F-4319-4DCA-BDBD-6FEA265BA97D}" srcOrd="1" destOrd="0" presId="urn:microsoft.com/office/officeart/2008/layout/HorizontalMultiLevelHierarchy"/>
    <dgm:cxn modelId="{2B461875-11A8-412F-88B9-8C19C0284DCE}" type="presParOf" srcId="{695F3A0F-4319-4DCA-BDBD-6FEA265BA97D}" destId="{13310FBB-A217-4339-986D-19BC28D056AD}" srcOrd="0" destOrd="0" presId="urn:microsoft.com/office/officeart/2008/layout/HorizontalMultiLevelHierarchy"/>
    <dgm:cxn modelId="{BB834DD7-0F94-46E3-AE8D-9A3E9ABA07D6}" type="presParOf" srcId="{695F3A0F-4319-4DCA-BDBD-6FEA265BA97D}" destId="{BB892A47-5ACF-46A7-B2C6-6FB2173AD3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CAF76-716E-4777-8256-92449976143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7A33E11-0281-42B6-B0E5-F9568E8B94A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зміна організацій при проходженні трудового шляху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F5BC418-E866-4937-851A-50DC664940A0}" type="parTrans" cxnId="{844AE789-EC22-4B57-8053-B835B00FA6C3}">
      <dgm:prSet/>
      <dgm:spPr/>
      <dgm:t>
        <a:bodyPr/>
        <a:lstStyle/>
        <a:p>
          <a:endParaRPr lang="ru-RU"/>
        </a:p>
      </dgm:t>
    </dgm:pt>
    <dgm:pt modelId="{F3B065B7-5554-401F-946D-6396E93EC3D3}" type="sibTrans" cxnId="{844AE789-EC22-4B57-8053-B835B00FA6C3}">
      <dgm:prSet/>
      <dgm:spPr/>
      <dgm:t>
        <a:bodyPr/>
        <a:lstStyle/>
        <a:p>
          <a:endParaRPr lang="ru-RU"/>
        </a:p>
      </dgm:t>
    </dgm:pt>
    <dgm:pt modelId="{314009A9-D0ED-4580-95C8-7F898948812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професійна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F783BDC-8997-4C7A-A33C-EFCC83770950}" type="parTrans" cxnId="{4903A8DB-8743-47F8-8A02-49460CB09E67}">
      <dgm:prSet/>
      <dgm:spPr/>
      <dgm:t>
        <a:bodyPr/>
        <a:lstStyle/>
        <a:p>
          <a:endParaRPr lang="ru-RU"/>
        </a:p>
      </dgm:t>
    </dgm:pt>
    <dgm:pt modelId="{A675734A-54FC-4E0A-A4A6-5A5969562EB6}" type="sibTrans" cxnId="{4903A8DB-8743-47F8-8A02-49460CB09E67}">
      <dgm:prSet/>
      <dgm:spPr/>
      <dgm:t>
        <a:bodyPr/>
        <a:lstStyle/>
        <a:p>
          <a:endParaRPr lang="ru-RU"/>
        </a:p>
      </dgm:t>
    </dgm:pt>
    <dgm:pt modelId="{61C9873A-69AB-4089-ACDA-18E8128557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внутрішньо-організаційна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E6B0CC1-0B65-41B7-BA41-BE93743546D0}" type="parTrans" cxnId="{7EA76A0D-C376-46D7-850B-039133D58992}">
      <dgm:prSet/>
      <dgm:spPr/>
      <dgm:t>
        <a:bodyPr/>
        <a:lstStyle/>
        <a:p>
          <a:endParaRPr lang="ru-RU"/>
        </a:p>
      </dgm:t>
    </dgm:pt>
    <dgm:pt modelId="{39BD5781-586B-4AC4-94E4-BEBA7DF82AFD}" type="sibTrans" cxnId="{7EA76A0D-C376-46D7-850B-039133D58992}">
      <dgm:prSet/>
      <dgm:spPr/>
      <dgm:t>
        <a:bodyPr/>
        <a:lstStyle/>
        <a:p>
          <a:endParaRPr lang="ru-RU"/>
        </a:p>
      </dgm:t>
    </dgm:pt>
    <dgm:pt modelId="{0990DED4-D94C-49D5-B8BF-7C3C1169C7D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вертикальна -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підйом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більш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структурної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ієрархії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даної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F8124E7-7534-4C41-9FEF-FAC8D33B71C5}" type="parTrans" cxnId="{286DDF87-CAF6-4B0D-B8ED-343D87D2E9AF}">
      <dgm:prSet/>
      <dgm:spPr/>
      <dgm:t>
        <a:bodyPr/>
        <a:lstStyle/>
        <a:p>
          <a:endParaRPr lang="ru-RU"/>
        </a:p>
      </dgm:t>
    </dgm:pt>
    <dgm:pt modelId="{B9329118-0E83-4243-95C7-4547BA3AF855}" type="sibTrans" cxnId="{286DDF87-CAF6-4B0D-B8ED-343D87D2E9AF}">
      <dgm:prSet/>
      <dgm:spPr/>
      <dgm:t>
        <a:bodyPr/>
        <a:lstStyle/>
        <a:p>
          <a:endParaRPr lang="ru-RU"/>
        </a:p>
      </dgm:t>
    </dgm:pt>
    <dgm:pt modelId="{E5E07123-9644-465C-BBA8-5DDCDC5CEC4B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горизонтальна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-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іншу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функціональну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сферу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даної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службової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ролі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формального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закріплення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організаційній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структурі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керівник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тимчасової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цільової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ускладнення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у рамках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ступеню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з адекватною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зміною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винагороди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EF03FCA-606D-433C-8213-49C1626F17AA}" type="parTrans" cxnId="{9EAA17E7-2D7A-442F-A557-9CCD3FB2CBBC}">
      <dgm:prSet/>
      <dgm:spPr/>
      <dgm:t>
        <a:bodyPr/>
        <a:lstStyle/>
        <a:p>
          <a:endParaRPr lang="ru-RU"/>
        </a:p>
      </dgm:t>
    </dgm:pt>
    <dgm:pt modelId="{C4895B1C-C156-43DF-8987-1AFD91892C3D}" type="sibTrans" cxnId="{9EAA17E7-2D7A-442F-A557-9CCD3FB2CBBC}">
      <dgm:prSet/>
      <dgm:spPr/>
      <dgm:t>
        <a:bodyPr/>
        <a:lstStyle/>
        <a:p>
          <a:endParaRPr lang="ru-RU"/>
        </a:p>
      </dgm:t>
    </dgm:pt>
    <dgm:pt modelId="{73B8DFED-1F3F-4E7A-AA14-EAB8FEFE109D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доцентрова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просування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до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керівництва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;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отримання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доступу до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неформальних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джерел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важливі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дорученнях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керівництва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запрошення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зустрічі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наради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89ECAD3-D97D-4A5E-BE6C-C8BC2260182A}" type="parTrans" cxnId="{7B8E2333-3250-400A-9C7E-BD0E2A1916EF}">
      <dgm:prSet/>
      <dgm:spPr/>
      <dgm:t>
        <a:bodyPr/>
        <a:lstStyle/>
        <a:p>
          <a:endParaRPr lang="ru-RU"/>
        </a:p>
      </dgm:t>
    </dgm:pt>
    <dgm:pt modelId="{6D44EB1B-927A-49ED-B230-3ADCF6264BEC}" type="sibTrans" cxnId="{7B8E2333-3250-400A-9C7E-BD0E2A1916EF}">
      <dgm:prSet/>
      <dgm:spPr/>
      <dgm:t>
        <a:bodyPr/>
        <a:lstStyle/>
        <a:p>
          <a:endParaRPr lang="ru-RU"/>
        </a:p>
      </dgm:t>
    </dgm:pt>
    <dgm:pt modelId="{E713ACA5-D1A0-42D5-A2EC-20313561E2A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це</a:t>
          </a:r>
          <a:r>
            <a:rPr lang="ru-RU" sz="1800" dirty="0" smtClean="0"/>
            <a:t> </a:t>
          </a:r>
          <a:r>
            <a:rPr lang="ru-RU" sz="1800" dirty="0" err="1" smtClean="0"/>
            <a:t>процес</a:t>
          </a:r>
          <a:r>
            <a:rPr lang="ru-RU" sz="1800" dirty="0" smtClean="0"/>
            <a:t> </a:t>
          </a:r>
          <a:r>
            <a:rPr lang="ru-RU" sz="1800" dirty="0" err="1" smtClean="0"/>
            <a:t>накопичення</a:t>
          </a:r>
          <a:r>
            <a:rPr lang="ru-RU" sz="1800" dirty="0" smtClean="0"/>
            <a:t> </a:t>
          </a:r>
          <a:r>
            <a:rPr lang="ru-RU" sz="1800" dirty="0" err="1" smtClean="0"/>
            <a:t>людського</a:t>
          </a:r>
          <a:r>
            <a:rPr lang="ru-RU" sz="1800" dirty="0" smtClean="0"/>
            <a:t> </a:t>
          </a:r>
          <a:r>
            <a:rPr lang="ru-RU" sz="1800" dirty="0" err="1" smtClean="0"/>
            <a:t>капіталу</a:t>
          </a:r>
          <a:r>
            <a:rPr lang="ru-RU" sz="1800" dirty="0" smtClean="0"/>
            <a:t>, </a:t>
          </a:r>
          <a:r>
            <a:rPr lang="ru-RU" sz="1800" dirty="0" err="1" smtClean="0"/>
            <a:t>який</a:t>
          </a:r>
          <a:r>
            <a:rPr lang="ru-RU" sz="1800" dirty="0" smtClean="0"/>
            <a:t> </a:t>
          </a:r>
          <a:r>
            <a:rPr lang="ru-RU" sz="1800" dirty="0" err="1" smtClean="0"/>
            <a:t>відбувається</a:t>
          </a:r>
          <a:r>
            <a:rPr lang="ru-RU" sz="1800" dirty="0" smtClean="0"/>
            <a:t> </a:t>
          </a:r>
          <a:r>
            <a:rPr lang="ru-RU" sz="1800" dirty="0" err="1" smtClean="0"/>
            <a:t>протягом</a:t>
          </a:r>
          <a:r>
            <a:rPr lang="ru-RU" sz="1800" dirty="0" smtClean="0"/>
            <a:t> </a:t>
          </a:r>
          <a:r>
            <a:rPr lang="ru-RU" sz="1800" dirty="0" err="1" smtClean="0"/>
            <a:t>усього</a:t>
          </a:r>
          <a:r>
            <a:rPr lang="ru-RU" sz="1800" dirty="0" smtClean="0"/>
            <a:t> трудового </a:t>
          </a:r>
          <a:r>
            <a:rPr lang="ru-RU" sz="1800" dirty="0" err="1" smtClean="0"/>
            <a:t>життя</a:t>
          </a:r>
          <a:r>
            <a:rPr lang="ru-RU" sz="1800" dirty="0" smtClean="0"/>
            <a:t> </a:t>
          </a:r>
          <a:r>
            <a:rPr lang="ru-RU" sz="1800" dirty="0" err="1" smtClean="0"/>
            <a:t>працівника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0C4652A-A1CD-4258-9D06-EEC2ED9FB45C}" type="parTrans" cxnId="{B763759A-2A1C-46AE-8AAB-2FD2DF501E36}">
      <dgm:prSet/>
      <dgm:spPr/>
      <dgm:t>
        <a:bodyPr/>
        <a:lstStyle/>
        <a:p>
          <a:endParaRPr lang="ru-RU"/>
        </a:p>
      </dgm:t>
    </dgm:pt>
    <dgm:pt modelId="{2E55A588-6E42-480C-BFDC-472F50227C77}" type="sibTrans" cxnId="{B763759A-2A1C-46AE-8AAB-2FD2DF501E36}">
      <dgm:prSet/>
      <dgm:spPr/>
      <dgm:t>
        <a:bodyPr/>
        <a:lstStyle/>
        <a:p>
          <a:endParaRPr lang="ru-RU"/>
        </a:p>
      </dgm:t>
    </dgm:pt>
    <dgm:pt modelId="{96B79F6E-B907-499E-B489-F8CB0F6F5249}" type="pres">
      <dgm:prSet presAssocID="{168CAF76-716E-4777-8256-9244997614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DE81F1-A4D0-4979-AC66-0F8CD6B8DFF4}" type="pres">
      <dgm:prSet presAssocID="{F7A33E11-0281-42B6-B0E5-F9568E8B94AD}" presName="root1" presStyleCnt="0"/>
      <dgm:spPr/>
    </dgm:pt>
    <dgm:pt modelId="{7BEA7704-B2F8-4AE2-8C91-9DDBEF4BE881}" type="pres">
      <dgm:prSet presAssocID="{F7A33E11-0281-42B6-B0E5-F9568E8B94AD}" presName="LevelOneTextNode" presStyleLbl="node0" presStyleIdx="0" presStyleCnt="1" custScaleX="67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6161BA-C128-4DC5-90C7-76302B7BBDC2}" type="pres">
      <dgm:prSet presAssocID="{F7A33E11-0281-42B6-B0E5-F9568E8B94AD}" presName="level2hierChild" presStyleCnt="0"/>
      <dgm:spPr/>
    </dgm:pt>
    <dgm:pt modelId="{D68E66C4-4F5A-419A-8049-706322C4744D}" type="pres">
      <dgm:prSet presAssocID="{2F783BDC-8997-4C7A-A33C-EFCC8377095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CB4F322-9F89-43A9-9F10-A317918B8EFB}" type="pres">
      <dgm:prSet presAssocID="{2F783BDC-8997-4C7A-A33C-EFCC8377095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B1CA77C-013E-4306-B649-961C519142B5}" type="pres">
      <dgm:prSet presAssocID="{314009A9-D0ED-4580-95C8-7F8989488122}" presName="root2" presStyleCnt="0"/>
      <dgm:spPr/>
    </dgm:pt>
    <dgm:pt modelId="{F4A2EF40-45B4-45A3-B89B-093356E7701A}" type="pres">
      <dgm:prSet presAssocID="{314009A9-D0ED-4580-95C8-7F8989488122}" presName="LevelTwoTextNode" presStyleLbl="node2" presStyleIdx="0" presStyleCnt="2" custScaleX="54729" custLinFactNeighborX="-10313" custLinFactNeighborY="5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6D9AD3-C621-482A-BBE3-6C0E819D2EE4}" type="pres">
      <dgm:prSet presAssocID="{314009A9-D0ED-4580-95C8-7F8989488122}" presName="level3hierChild" presStyleCnt="0"/>
      <dgm:spPr/>
    </dgm:pt>
    <dgm:pt modelId="{5E095DD9-3C48-49A2-BCC7-438958F75E71}" type="pres">
      <dgm:prSet presAssocID="{D0C4652A-A1CD-4258-9D06-EEC2ED9FB45C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6CDF459D-41C6-4AD9-8C22-41D3E4261EAB}" type="pres">
      <dgm:prSet presAssocID="{D0C4652A-A1CD-4258-9D06-EEC2ED9FB45C}" presName="connTx" presStyleLbl="parChTrans1D3" presStyleIdx="0" presStyleCnt="4"/>
      <dgm:spPr/>
      <dgm:t>
        <a:bodyPr/>
        <a:lstStyle/>
        <a:p>
          <a:endParaRPr lang="ru-RU"/>
        </a:p>
      </dgm:t>
    </dgm:pt>
    <dgm:pt modelId="{1BBC37FF-FDDC-4273-89A0-955C7253966F}" type="pres">
      <dgm:prSet presAssocID="{E713ACA5-D1A0-42D5-A2EC-20313561E2A2}" presName="root2" presStyleCnt="0"/>
      <dgm:spPr/>
    </dgm:pt>
    <dgm:pt modelId="{7DE2109D-4382-4216-AACB-2D5BE3086D4A}" type="pres">
      <dgm:prSet presAssocID="{E713ACA5-D1A0-42D5-A2EC-20313561E2A2}" presName="LevelTwoTextNode" presStyleLbl="node3" presStyleIdx="0" presStyleCnt="4" custScaleX="193811" custLinFactNeighborX="1492" custLinFactNeighborY="-46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0FE13A-7908-4238-9D7E-CB0BD3D0D4EA}" type="pres">
      <dgm:prSet presAssocID="{E713ACA5-D1A0-42D5-A2EC-20313561E2A2}" presName="level3hierChild" presStyleCnt="0"/>
      <dgm:spPr/>
    </dgm:pt>
    <dgm:pt modelId="{99E8D1EF-1A4A-4A09-9CFE-0ECD94DA80A0}" type="pres">
      <dgm:prSet presAssocID="{FE6B0CC1-0B65-41B7-BA41-BE93743546D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6F838C3-CFCF-4D2E-9BB6-7C8F8A14DDA8}" type="pres">
      <dgm:prSet presAssocID="{FE6B0CC1-0B65-41B7-BA41-BE93743546D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1BA4CB7-B198-4E30-AE10-ECFF73E4622C}" type="pres">
      <dgm:prSet presAssocID="{61C9873A-69AB-4089-ACDA-18E812855700}" presName="root2" presStyleCnt="0"/>
      <dgm:spPr/>
    </dgm:pt>
    <dgm:pt modelId="{7EFAA4C2-703B-436D-9B5D-538BD55841C4}" type="pres">
      <dgm:prSet presAssocID="{61C9873A-69AB-4089-ACDA-18E812855700}" presName="LevelTwoTextNode" presStyleLbl="node2" presStyleIdx="1" presStyleCnt="2" custScaleX="54729" custLinFactNeighborX="-10313" custLinFactNeighborY="5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5DD00-8B47-43CB-9FFB-45403D60CDA4}" type="pres">
      <dgm:prSet presAssocID="{61C9873A-69AB-4089-ACDA-18E812855700}" presName="level3hierChild" presStyleCnt="0"/>
      <dgm:spPr/>
    </dgm:pt>
    <dgm:pt modelId="{4B66121C-73B5-4266-9796-6C34A6A9EF95}" type="pres">
      <dgm:prSet presAssocID="{8F8124E7-7534-4C41-9FEF-FAC8D33B71C5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EC0EBB1C-4150-41C2-A891-83ED4CF54C0B}" type="pres">
      <dgm:prSet presAssocID="{8F8124E7-7534-4C41-9FEF-FAC8D33B71C5}" presName="connTx" presStyleLbl="parChTrans1D3" presStyleIdx="1" presStyleCnt="4"/>
      <dgm:spPr/>
      <dgm:t>
        <a:bodyPr/>
        <a:lstStyle/>
        <a:p>
          <a:endParaRPr lang="ru-RU"/>
        </a:p>
      </dgm:t>
    </dgm:pt>
    <dgm:pt modelId="{50F18E9C-782D-4414-B72C-1D159D83C6F4}" type="pres">
      <dgm:prSet presAssocID="{0990DED4-D94C-49D5-B8BF-7C3C1169C7DE}" presName="root2" presStyleCnt="0"/>
      <dgm:spPr/>
    </dgm:pt>
    <dgm:pt modelId="{F4D4D7E4-3445-4182-BB8F-7D410C4CF7E2}" type="pres">
      <dgm:prSet presAssocID="{0990DED4-D94C-49D5-B8BF-7C3C1169C7DE}" presName="LevelTwoTextNode" presStyleLbl="node3" presStyleIdx="1" presStyleCnt="4" custScaleX="193811" custScaleY="74996" custLinFactNeighborX="312" custLinFactNeighborY="-4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8304E5-C5CE-4F44-BB7C-F58C6C140474}" type="pres">
      <dgm:prSet presAssocID="{0990DED4-D94C-49D5-B8BF-7C3C1169C7DE}" presName="level3hierChild" presStyleCnt="0"/>
      <dgm:spPr/>
    </dgm:pt>
    <dgm:pt modelId="{F88F428A-6C5C-4603-9139-4184D6A732DA}" type="pres">
      <dgm:prSet presAssocID="{CEF03FCA-606D-433C-8213-49C1626F17AA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AEF7F90F-5376-408E-8374-B82F56262E06}" type="pres">
      <dgm:prSet presAssocID="{CEF03FCA-606D-433C-8213-49C1626F17AA}" presName="connTx" presStyleLbl="parChTrans1D3" presStyleIdx="2" presStyleCnt="4"/>
      <dgm:spPr/>
      <dgm:t>
        <a:bodyPr/>
        <a:lstStyle/>
        <a:p>
          <a:endParaRPr lang="ru-RU"/>
        </a:p>
      </dgm:t>
    </dgm:pt>
    <dgm:pt modelId="{9B10FF08-2129-4AB1-B78E-0F0F4A5B568E}" type="pres">
      <dgm:prSet presAssocID="{E5E07123-9644-465C-BBA8-5DDCDC5CEC4B}" presName="root2" presStyleCnt="0"/>
      <dgm:spPr/>
    </dgm:pt>
    <dgm:pt modelId="{26B4AE2C-B109-4A1C-BAEB-1182CAAA50AF}" type="pres">
      <dgm:prSet presAssocID="{E5E07123-9644-465C-BBA8-5DDCDC5CEC4B}" presName="LevelTwoTextNode" presStyleLbl="node3" presStyleIdx="2" presStyleCnt="4" custScaleX="193811" custScaleY="239160" custLinFactNeighborX="1296" custLinFactNeighborY="-53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4DE96B-90FF-4F97-9DC6-4B2EDD1E6CE8}" type="pres">
      <dgm:prSet presAssocID="{E5E07123-9644-465C-BBA8-5DDCDC5CEC4B}" presName="level3hierChild" presStyleCnt="0"/>
      <dgm:spPr/>
    </dgm:pt>
    <dgm:pt modelId="{BF255A0D-7969-4587-8AE4-375FD10472A5}" type="pres">
      <dgm:prSet presAssocID="{189ECAD3-D97D-4A5E-BE6C-C8BC2260182A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21775573-F61B-48C8-80B4-82498D26DB6B}" type="pres">
      <dgm:prSet presAssocID="{189ECAD3-D97D-4A5E-BE6C-C8BC2260182A}" presName="connTx" presStyleLbl="parChTrans1D3" presStyleIdx="3" presStyleCnt="4"/>
      <dgm:spPr/>
      <dgm:t>
        <a:bodyPr/>
        <a:lstStyle/>
        <a:p>
          <a:endParaRPr lang="ru-RU"/>
        </a:p>
      </dgm:t>
    </dgm:pt>
    <dgm:pt modelId="{DC3EF418-DB80-4CE7-899B-59BF5F1B4595}" type="pres">
      <dgm:prSet presAssocID="{73B8DFED-1F3F-4E7A-AA14-EAB8FEFE109D}" presName="root2" presStyleCnt="0"/>
      <dgm:spPr/>
    </dgm:pt>
    <dgm:pt modelId="{AD065016-3737-4EB7-B702-3A3F5A8659D8}" type="pres">
      <dgm:prSet presAssocID="{73B8DFED-1F3F-4E7A-AA14-EAB8FEFE109D}" presName="LevelTwoTextNode" presStyleLbl="node3" presStyleIdx="3" presStyleCnt="4" custScaleX="193811" custScaleY="127721" custLinFactNeighborX="384" custLinFactNeighborY="-37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D8901-F864-4720-9844-A07BF51F7744}" type="pres">
      <dgm:prSet presAssocID="{73B8DFED-1F3F-4E7A-AA14-EAB8FEFE109D}" presName="level3hierChild" presStyleCnt="0"/>
      <dgm:spPr/>
    </dgm:pt>
  </dgm:ptLst>
  <dgm:cxnLst>
    <dgm:cxn modelId="{6674173D-1963-4E28-BE4F-FD1C8084DC55}" type="presOf" srcId="{CEF03FCA-606D-433C-8213-49C1626F17AA}" destId="{AEF7F90F-5376-408E-8374-B82F56262E06}" srcOrd="1" destOrd="0" presId="urn:microsoft.com/office/officeart/2008/layout/HorizontalMultiLevelHierarchy"/>
    <dgm:cxn modelId="{C1BE19E2-7F00-4A89-B6C0-73CEF3068DB3}" type="presOf" srcId="{189ECAD3-D97D-4A5E-BE6C-C8BC2260182A}" destId="{21775573-F61B-48C8-80B4-82498D26DB6B}" srcOrd="1" destOrd="0" presId="urn:microsoft.com/office/officeart/2008/layout/HorizontalMultiLevelHierarchy"/>
    <dgm:cxn modelId="{615FA394-D3C7-4384-B036-AA8EE7E487F7}" type="presOf" srcId="{CEF03FCA-606D-433C-8213-49C1626F17AA}" destId="{F88F428A-6C5C-4603-9139-4184D6A732DA}" srcOrd="0" destOrd="0" presId="urn:microsoft.com/office/officeart/2008/layout/HorizontalMultiLevelHierarchy"/>
    <dgm:cxn modelId="{051B21D7-4982-4D78-AF85-5BD044A8798B}" type="presOf" srcId="{E713ACA5-D1A0-42D5-A2EC-20313561E2A2}" destId="{7DE2109D-4382-4216-AACB-2D5BE3086D4A}" srcOrd="0" destOrd="0" presId="urn:microsoft.com/office/officeart/2008/layout/HorizontalMultiLevelHierarchy"/>
    <dgm:cxn modelId="{286DDF87-CAF6-4B0D-B8ED-343D87D2E9AF}" srcId="{61C9873A-69AB-4089-ACDA-18E812855700}" destId="{0990DED4-D94C-49D5-B8BF-7C3C1169C7DE}" srcOrd="0" destOrd="0" parTransId="{8F8124E7-7534-4C41-9FEF-FAC8D33B71C5}" sibTransId="{B9329118-0E83-4243-95C7-4547BA3AF855}"/>
    <dgm:cxn modelId="{093A25D8-248A-4016-8ABE-B4E14053B8AD}" type="presOf" srcId="{FE6B0CC1-0B65-41B7-BA41-BE93743546D0}" destId="{46F838C3-CFCF-4D2E-9BB6-7C8F8A14DDA8}" srcOrd="1" destOrd="0" presId="urn:microsoft.com/office/officeart/2008/layout/HorizontalMultiLevelHierarchy"/>
    <dgm:cxn modelId="{CC778F8D-FE9A-49ED-A79A-379BEF8A401E}" type="presOf" srcId="{8F8124E7-7534-4C41-9FEF-FAC8D33B71C5}" destId="{4B66121C-73B5-4266-9796-6C34A6A9EF95}" srcOrd="0" destOrd="0" presId="urn:microsoft.com/office/officeart/2008/layout/HorizontalMultiLevelHierarchy"/>
    <dgm:cxn modelId="{2A28BE0F-0A01-4B27-BAE5-6F884B12B9B0}" type="presOf" srcId="{168CAF76-716E-4777-8256-924499761431}" destId="{96B79F6E-B907-499E-B489-F8CB0F6F5249}" srcOrd="0" destOrd="0" presId="urn:microsoft.com/office/officeart/2008/layout/HorizontalMultiLevelHierarchy"/>
    <dgm:cxn modelId="{45F87FFB-1B7C-4AE6-9F43-D278267D9D69}" type="presOf" srcId="{8F8124E7-7534-4C41-9FEF-FAC8D33B71C5}" destId="{EC0EBB1C-4150-41C2-A891-83ED4CF54C0B}" srcOrd="1" destOrd="0" presId="urn:microsoft.com/office/officeart/2008/layout/HorizontalMultiLevelHierarchy"/>
    <dgm:cxn modelId="{7EA76A0D-C376-46D7-850B-039133D58992}" srcId="{F7A33E11-0281-42B6-B0E5-F9568E8B94AD}" destId="{61C9873A-69AB-4089-ACDA-18E812855700}" srcOrd="1" destOrd="0" parTransId="{FE6B0CC1-0B65-41B7-BA41-BE93743546D0}" sibTransId="{39BD5781-586B-4AC4-94E4-BEBA7DF82AFD}"/>
    <dgm:cxn modelId="{7B8E2333-3250-400A-9C7E-BD0E2A1916EF}" srcId="{61C9873A-69AB-4089-ACDA-18E812855700}" destId="{73B8DFED-1F3F-4E7A-AA14-EAB8FEFE109D}" srcOrd="2" destOrd="0" parTransId="{189ECAD3-D97D-4A5E-BE6C-C8BC2260182A}" sibTransId="{6D44EB1B-927A-49ED-B230-3ADCF6264BEC}"/>
    <dgm:cxn modelId="{9EAA17E7-2D7A-442F-A557-9CCD3FB2CBBC}" srcId="{61C9873A-69AB-4089-ACDA-18E812855700}" destId="{E5E07123-9644-465C-BBA8-5DDCDC5CEC4B}" srcOrd="1" destOrd="0" parTransId="{CEF03FCA-606D-433C-8213-49C1626F17AA}" sibTransId="{C4895B1C-C156-43DF-8987-1AFD91892C3D}"/>
    <dgm:cxn modelId="{34B7F350-841C-49C4-9BFB-06EC6AC37AA9}" type="presOf" srcId="{0990DED4-D94C-49D5-B8BF-7C3C1169C7DE}" destId="{F4D4D7E4-3445-4182-BB8F-7D410C4CF7E2}" srcOrd="0" destOrd="0" presId="urn:microsoft.com/office/officeart/2008/layout/HorizontalMultiLevelHierarchy"/>
    <dgm:cxn modelId="{0AF1A204-AE56-4977-9AD0-81DBEBBEFF37}" type="presOf" srcId="{E5E07123-9644-465C-BBA8-5DDCDC5CEC4B}" destId="{26B4AE2C-B109-4A1C-BAEB-1182CAAA50AF}" srcOrd="0" destOrd="0" presId="urn:microsoft.com/office/officeart/2008/layout/HorizontalMultiLevelHierarchy"/>
    <dgm:cxn modelId="{3AAD94E3-B2C9-456B-858B-B888E716A0A0}" type="presOf" srcId="{61C9873A-69AB-4089-ACDA-18E812855700}" destId="{7EFAA4C2-703B-436D-9B5D-538BD55841C4}" srcOrd="0" destOrd="0" presId="urn:microsoft.com/office/officeart/2008/layout/HorizontalMultiLevelHierarchy"/>
    <dgm:cxn modelId="{3B5749F5-2954-4D45-B447-C97254636DFB}" type="presOf" srcId="{314009A9-D0ED-4580-95C8-7F8989488122}" destId="{F4A2EF40-45B4-45A3-B89B-093356E7701A}" srcOrd="0" destOrd="0" presId="urn:microsoft.com/office/officeart/2008/layout/HorizontalMultiLevelHierarchy"/>
    <dgm:cxn modelId="{4903A8DB-8743-47F8-8A02-49460CB09E67}" srcId="{F7A33E11-0281-42B6-B0E5-F9568E8B94AD}" destId="{314009A9-D0ED-4580-95C8-7F8989488122}" srcOrd="0" destOrd="0" parTransId="{2F783BDC-8997-4C7A-A33C-EFCC83770950}" sibTransId="{A675734A-54FC-4E0A-A4A6-5A5969562EB6}"/>
    <dgm:cxn modelId="{B763759A-2A1C-46AE-8AAB-2FD2DF501E36}" srcId="{314009A9-D0ED-4580-95C8-7F8989488122}" destId="{E713ACA5-D1A0-42D5-A2EC-20313561E2A2}" srcOrd="0" destOrd="0" parTransId="{D0C4652A-A1CD-4258-9D06-EEC2ED9FB45C}" sibTransId="{2E55A588-6E42-480C-BFDC-472F50227C77}"/>
    <dgm:cxn modelId="{47E7E559-8207-4966-8696-78A263EA3F80}" type="presOf" srcId="{73B8DFED-1F3F-4E7A-AA14-EAB8FEFE109D}" destId="{AD065016-3737-4EB7-B702-3A3F5A8659D8}" srcOrd="0" destOrd="0" presId="urn:microsoft.com/office/officeart/2008/layout/HorizontalMultiLevelHierarchy"/>
    <dgm:cxn modelId="{3933BFA7-CF68-44B1-A51D-ECACFBD7C886}" type="presOf" srcId="{D0C4652A-A1CD-4258-9D06-EEC2ED9FB45C}" destId="{6CDF459D-41C6-4AD9-8C22-41D3E4261EAB}" srcOrd="1" destOrd="0" presId="urn:microsoft.com/office/officeart/2008/layout/HorizontalMultiLevelHierarchy"/>
    <dgm:cxn modelId="{67B98F9D-BA66-4A0E-B4CC-C65273CA548B}" type="presOf" srcId="{F7A33E11-0281-42B6-B0E5-F9568E8B94AD}" destId="{7BEA7704-B2F8-4AE2-8C91-9DDBEF4BE881}" srcOrd="0" destOrd="0" presId="urn:microsoft.com/office/officeart/2008/layout/HorizontalMultiLevelHierarchy"/>
    <dgm:cxn modelId="{F5A773D0-D285-440B-B763-3018322DEACA}" type="presOf" srcId="{2F783BDC-8997-4C7A-A33C-EFCC83770950}" destId="{8CB4F322-9F89-43A9-9F10-A317918B8EFB}" srcOrd="1" destOrd="0" presId="urn:microsoft.com/office/officeart/2008/layout/HorizontalMultiLevelHierarchy"/>
    <dgm:cxn modelId="{095B7CB0-A8D9-48B6-9846-BAD337481E74}" type="presOf" srcId="{189ECAD3-D97D-4A5E-BE6C-C8BC2260182A}" destId="{BF255A0D-7969-4587-8AE4-375FD10472A5}" srcOrd="0" destOrd="0" presId="urn:microsoft.com/office/officeart/2008/layout/HorizontalMultiLevelHierarchy"/>
    <dgm:cxn modelId="{0DCA1234-AE8C-4135-8026-7F070F19A724}" type="presOf" srcId="{2F783BDC-8997-4C7A-A33C-EFCC83770950}" destId="{D68E66C4-4F5A-419A-8049-706322C4744D}" srcOrd="0" destOrd="0" presId="urn:microsoft.com/office/officeart/2008/layout/HorizontalMultiLevelHierarchy"/>
    <dgm:cxn modelId="{844AE789-EC22-4B57-8053-B835B00FA6C3}" srcId="{168CAF76-716E-4777-8256-924499761431}" destId="{F7A33E11-0281-42B6-B0E5-F9568E8B94AD}" srcOrd="0" destOrd="0" parTransId="{3F5BC418-E866-4937-851A-50DC664940A0}" sibTransId="{F3B065B7-5554-401F-946D-6396E93EC3D3}"/>
    <dgm:cxn modelId="{E408D015-25F1-4DDE-A1A4-5CC142082EA5}" type="presOf" srcId="{D0C4652A-A1CD-4258-9D06-EEC2ED9FB45C}" destId="{5E095DD9-3C48-49A2-BCC7-438958F75E71}" srcOrd="0" destOrd="0" presId="urn:microsoft.com/office/officeart/2008/layout/HorizontalMultiLevelHierarchy"/>
    <dgm:cxn modelId="{95572CCE-7BEE-46FE-B648-D9D717FDFF43}" type="presOf" srcId="{FE6B0CC1-0B65-41B7-BA41-BE93743546D0}" destId="{99E8D1EF-1A4A-4A09-9CFE-0ECD94DA80A0}" srcOrd="0" destOrd="0" presId="urn:microsoft.com/office/officeart/2008/layout/HorizontalMultiLevelHierarchy"/>
    <dgm:cxn modelId="{EC76526E-88DD-40A9-86BB-D4B37B5EA810}" type="presParOf" srcId="{96B79F6E-B907-499E-B489-F8CB0F6F5249}" destId="{6CDE81F1-A4D0-4979-AC66-0F8CD6B8DFF4}" srcOrd="0" destOrd="0" presId="urn:microsoft.com/office/officeart/2008/layout/HorizontalMultiLevelHierarchy"/>
    <dgm:cxn modelId="{2606916B-7E26-441D-A0CF-950A82DB7F58}" type="presParOf" srcId="{6CDE81F1-A4D0-4979-AC66-0F8CD6B8DFF4}" destId="{7BEA7704-B2F8-4AE2-8C91-9DDBEF4BE881}" srcOrd="0" destOrd="0" presId="urn:microsoft.com/office/officeart/2008/layout/HorizontalMultiLevelHierarchy"/>
    <dgm:cxn modelId="{C9D9EEF4-43EF-4823-92AC-16EF0292EE38}" type="presParOf" srcId="{6CDE81F1-A4D0-4979-AC66-0F8CD6B8DFF4}" destId="{0E6161BA-C128-4DC5-90C7-76302B7BBDC2}" srcOrd="1" destOrd="0" presId="urn:microsoft.com/office/officeart/2008/layout/HorizontalMultiLevelHierarchy"/>
    <dgm:cxn modelId="{0E974DDB-4ED6-4CE8-8A99-8F47ACAD7553}" type="presParOf" srcId="{0E6161BA-C128-4DC5-90C7-76302B7BBDC2}" destId="{D68E66C4-4F5A-419A-8049-706322C4744D}" srcOrd="0" destOrd="0" presId="urn:microsoft.com/office/officeart/2008/layout/HorizontalMultiLevelHierarchy"/>
    <dgm:cxn modelId="{9745A94C-6CB8-469C-9E8E-4AAA7349A7D5}" type="presParOf" srcId="{D68E66C4-4F5A-419A-8049-706322C4744D}" destId="{8CB4F322-9F89-43A9-9F10-A317918B8EFB}" srcOrd="0" destOrd="0" presId="urn:microsoft.com/office/officeart/2008/layout/HorizontalMultiLevelHierarchy"/>
    <dgm:cxn modelId="{4F8D6218-9244-475F-99B6-E5FD7DAA4992}" type="presParOf" srcId="{0E6161BA-C128-4DC5-90C7-76302B7BBDC2}" destId="{0B1CA77C-013E-4306-B649-961C519142B5}" srcOrd="1" destOrd="0" presId="urn:microsoft.com/office/officeart/2008/layout/HorizontalMultiLevelHierarchy"/>
    <dgm:cxn modelId="{CB738B59-CEF0-4187-8F18-ADBFC5B14390}" type="presParOf" srcId="{0B1CA77C-013E-4306-B649-961C519142B5}" destId="{F4A2EF40-45B4-45A3-B89B-093356E7701A}" srcOrd="0" destOrd="0" presId="urn:microsoft.com/office/officeart/2008/layout/HorizontalMultiLevelHierarchy"/>
    <dgm:cxn modelId="{20300581-8230-42F6-B99A-3F2235E6529B}" type="presParOf" srcId="{0B1CA77C-013E-4306-B649-961C519142B5}" destId="{316D9AD3-C621-482A-BBE3-6C0E819D2EE4}" srcOrd="1" destOrd="0" presId="urn:microsoft.com/office/officeart/2008/layout/HorizontalMultiLevelHierarchy"/>
    <dgm:cxn modelId="{6DCFCF35-C0A6-4D94-AB77-98A7AD07B6CD}" type="presParOf" srcId="{316D9AD3-C621-482A-BBE3-6C0E819D2EE4}" destId="{5E095DD9-3C48-49A2-BCC7-438958F75E71}" srcOrd="0" destOrd="0" presId="urn:microsoft.com/office/officeart/2008/layout/HorizontalMultiLevelHierarchy"/>
    <dgm:cxn modelId="{2CDACAEC-FD8A-4F69-84EC-E6FD0EC2D7EB}" type="presParOf" srcId="{5E095DD9-3C48-49A2-BCC7-438958F75E71}" destId="{6CDF459D-41C6-4AD9-8C22-41D3E4261EAB}" srcOrd="0" destOrd="0" presId="urn:microsoft.com/office/officeart/2008/layout/HorizontalMultiLevelHierarchy"/>
    <dgm:cxn modelId="{EE45FE30-4516-4644-990C-AB6A1AA27761}" type="presParOf" srcId="{316D9AD3-C621-482A-BBE3-6C0E819D2EE4}" destId="{1BBC37FF-FDDC-4273-89A0-955C7253966F}" srcOrd="1" destOrd="0" presId="urn:microsoft.com/office/officeart/2008/layout/HorizontalMultiLevelHierarchy"/>
    <dgm:cxn modelId="{B0677B81-CB34-43B0-8F3A-4CF745B8B9E1}" type="presParOf" srcId="{1BBC37FF-FDDC-4273-89A0-955C7253966F}" destId="{7DE2109D-4382-4216-AACB-2D5BE3086D4A}" srcOrd="0" destOrd="0" presId="urn:microsoft.com/office/officeart/2008/layout/HorizontalMultiLevelHierarchy"/>
    <dgm:cxn modelId="{D516D703-0685-4041-9205-7B4B17BEAFAC}" type="presParOf" srcId="{1BBC37FF-FDDC-4273-89A0-955C7253966F}" destId="{6E0FE13A-7908-4238-9D7E-CB0BD3D0D4EA}" srcOrd="1" destOrd="0" presId="urn:microsoft.com/office/officeart/2008/layout/HorizontalMultiLevelHierarchy"/>
    <dgm:cxn modelId="{81C60CA2-C413-4F64-8E51-761624548D18}" type="presParOf" srcId="{0E6161BA-C128-4DC5-90C7-76302B7BBDC2}" destId="{99E8D1EF-1A4A-4A09-9CFE-0ECD94DA80A0}" srcOrd="2" destOrd="0" presId="urn:microsoft.com/office/officeart/2008/layout/HorizontalMultiLevelHierarchy"/>
    <dgm:cxn modelId="{3D4FDCCA-72FE-4C2A-9CE0-E2D8452F6730}" type="presParOf" srcId="{99E8D1EF-1A4A-4A09-9CFE-0ECD94DA80A0}" destId="{46F838C3-CFCF-4D2E-9BB6-7C8F8A14DDA8}" srcOrd="0" destOrd="0" presId="urn:microsoft.com/office/officeart/2008/layout/HorizontalMultiLevelHierarchy"/>
    <dgm:cxn modelId="{2C66E177-F8A0-41C8-B772-50408957FFF7}" type="presParOf" srcId="{0E6161BA-C128-4DC5-90C7-76302B7BBDC2}" destId="{31BA4CB7-B198-4E30-AE10-ECFF73E4622C}" srcOrd="3" destOrd="0" presId="urn:microsoft.com/office/officeart/2008/layout/HorizontalMultiLevelHierarchy"/>
    <dgm:cxn modelId="{87369C41-9D8D-4201-A16F-4746DA421AA1}" type="presParOf" srcId="{31BA4CB7-B198-4E30-AE10-ECFF73E4622C}" destId="{7EFAA4C2-703B-436D-9B5D-538BD55841C4}" srcOrd="0" destOrd="0" presId="urn:microsoft.com/office/officeart/2008/layout/HorizontalMultiLevelHierarchy"/>
    <dgm:cxn modelId="{A558094E-CF75-43C7-984F-9D81D8D27A14}" type="presParOf" srcId="{31BA4CB7-B198-4E30-AE10-ECFF73E4622C}" destId="{E715DD00-8B47-43CB-9FFB-45403D60CDA4}" srcOrd="1" destOrd="0" presId="urn:microsoft.com/office/officeart/2008/layout/HorizontalMultiLevelHierarchy"/>
    <dgm:cxn modelId="{6605D8BB-6B79-4699-B10B-1556357A83B9}" type="presParOf" srcId="{E715DD00-8B47-43CB-9FFB-45403D60CDA4}" destId="{4B66121C-73B5-4266-9796-6C34A6A9EF95}" srcOrd="0" destOrd="0" presId="urn:microsoft.com/office/officeart/2008/layout/HorizontalMultiLevelHierarchy"/>
    <dgm:cxn modelId="{BAE9FB14-4F4C-4AA1-98FA-1A4E2F78F4B9}" type="presParOf" srcId="{4B66121C-73B5-4266-9796-6C34A6A9EF95}" destId="{EC0EBB1C-4150-41C2-A891-83ED4CF54C0B}" srcOrd="0" destOrd="0" presId="urn:microsoft.com/office/officeart/2008/layout/HorizontalMultiLevelHierarchy"/>
    <dgm:cxn modelId="{23D9D95E-B621-4A5C-B11A-FE7421104C8E}" type="presParOf" srcId="{E715DD00-8B47-43CB-9FFB-45403D60CDA4}" destId="{50F18E9C-782D-4414-B72C-1D159D83C6F4}" srcOrd="1" destOrd="0" presId="urn:microsoft.com/office/officeart/2008/layout/HorizontalMultiLevelHierarchy"/>
    <dgm:cxn modelId="{901D7063-CDA8-4AB9-A934-F7F37FA56A31}" type="presParOf" srcId="{50F18E9C-782D-4414-B72C-1D159D83C6F4}" destId="{F4D4D7E4-3445-4182-BB8F-7D410C4CF7E2}" srcOrd="0" destOrd="0" presId="urn:microsoft.com/office/officeart/2008/layout/HorizontalMultiLevelHierarchy"/>
    <dgm:cxn modelId="{E8B369E8-9198-4490-9127-35DE0B0BE2F8}" type="presParOf" srcId="{50F18E9C-782D-4414-B72C-1D159D83C6F4}" destId="{B18304E5-C5CE-4F44-BB7C-F58C6C140474}" srcOrd="1" destOrd="0" presId="urn:microsoft.com/office/officeart/2008/layout/HorizontalMultiLevelHierarchy"/>
    <dgm:cxn modelId="{543F1DA0-8CDF-41AB-89A4-E08A7EB44C24}" type="presParOf" srcId="{E715DD00-8B47-43CB-9FFB-45403D60CDA4}" destId="{F88F428A-6C5C-4603-9139-4184D6A732DA}" srcOrd="2" destOrd="0" presId="urn:microsoft.com/office/officeart/2008/layout/HorizontalMultiLevelHierarchy"/>
    <dgm:cxn modelId="{972B5869-A84D-45B5-A3FF-EE406A03BFC1}" type="presParOf" srcId="{F88F428A-6C5C-4603-9139-4184D6A732DA}" destId="{AEF7F90F-5376-408E-8374-B82F56262E06}" srcOrd="0" destOrd="0" presId="urn:microsoft.com/office/officeart/2008/layout/HorizontalMultiLevelHierarchy"/>
    <dgm:cxn modelId="{2FD45B5A-5FFB-410E-AD9C-E6895B33E7B1}" type="presParOf" srcId="{E715DD00-8B47-43CB-9FFB-45403D60CDA4}" destId="{9B10FF08-2129-4AB1-B78E-0F0F4A5B568E}" srcOrd="3" destOrd="0" presId="urn:microsoft.com/office/officeart/2008/layout/HorizontalMultiLevelHierarchy"/>
    <dgm:cxn modelId="{44C3CA1E-FC0A-4C16-A4CB-A429C2ED64BC}" type="presParOf" srcId="{9B10FF08-2129-4AB1-B78E-0F0F4A5B568E}" destId="{26B4AE2C-B109-4A1C-BAEB-1182CAAA50AF}" srcOrd="0" destOrd="0" presId="urn:microsoft.com/office/officeart/2008/layout/HorizontalMultiLevelHierarchy"/>
    <dgm:cxn modelId="{63B911EA-BC17-40DE-BFCC-6DBEE1FEE63A}" type="presParOf" srcId="{9B10FF08-2129-4AB1-B78E-0F0F4A5B568E}" destId="{E74DE96B-90FF-4F97-9DC6-4B2EDD1E6CE8}" srcOrd="1" destOrd="0" presId="urn:microsoft.com/office/officeart/2008/layout/HorizontalMultiLevelHierarchy"/>
    <dgm:cxn modelId="{AB9EB445-E28A-418A-BB60-6CEA1B26B9E2}" type="presParOf" srcId="{E715DD00-8B47-43CB-9FFB-45403D60CDA4}" destId="{BF255A0D-7969-4587-8AE4-375FD10472A5}" srcOrd="4" destOrd="0" presId="urn:microsoft.com/office/officeart/2008/layout/HorizontalMultiLevelHierarchy"/>
    <dgm:cxn modelId="{FAB3EDCA-5571-4880-A63A-806078EDF74A}" type="presParOf" srcId="{BF255A0D-7969-4587-8AE4-375FD10472A5}" destId="{21775573-F61B-48C8-80B4-82498D26DB6B}" srcOrd="0" destOrd="0" presId="urn:microsoft.com/office/officeart/2008/layout/HorizontalMultiLevelHierarchy"/>
    <dgm:cxn modelId="{20C30EA3-9481-46E6-94E5-199C9E860C8B}" type="presParOf" srcId="{E715DD00-8B47-43CB-9FFB-45403D60CDA4}" destId="{DC3EF418-DB80-4CE7-899B-59BF5F1B4595}" srcOrd="5" destOrd="0" presId="urn:microsoft.com/office/officeart/2008/layout/HorizontalMultiLevelHierarchy"/>
    <dgm:cxn modelId="{9A5B963D-3FDD-49C7-9387-730F411FE757}" type="presParOf" srcId="{DC3EF418-DB80-4CE7-899B-59BF5F1B4595}" destId="{AD065016-3737-4EB7-B702-3A3F5A8659D8}" srcOrd="0" destOrd="0" presId="urn:microsoft.com/office/officeart/2008/layout/HorizontalMultiLevelHierarchy"/>
    <dgm:cxn modelId="{D7DB7298-3C09-4E10-BCD0-6CA89C3ECF26}" type="presParOf" srcId="{DC3EF418-DB80-4CE7-899B-59BF5F1B4595}" destId="{392D8901-F864-4720-9844-A07BF51F77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3F615-F9E9-4715-82E0-D6FE389E910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087112C-79EE-4635-B4DA-2304F8FA90D8}">
      <dgm:prSet phldrT="[Текст]" custT="1"/>
      <dgm:spPr/>
      <dgm:t>
        <a:bodyPr/>
        <a:lstStyle/>
        <a:p>
          <a:r>
            <a:rPr lang="ru-RU" sz="1600" dirty="0" smtClean="0"/>
            <a:t>За характером </a:t>
          </a:r>
          <a:r>
            <a:rPr lang="ru-RU" sz="1600" dirty="0" err="1" smtClean="0"/>
            <a:t>змін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відбуваються</a:t>
          </a:r>
          <a:r>
            <a:rPr lang="ru-RU" sz="1600" dirty="0" smtClean="0"/>
            <a:t> в </a:t>
          </a:r>
          <a:r>
            <a:rPr lang="ru-RU" sz="1600" dirty="0" err="1" smtClean="0"/>
            <a:t>процесі</a:t>
          </a:r>
          <a:r>
            <a:rPr lang="ru-RU" sz="1600" dirty="0" smtClean="0"/>
            <a:t> </a:t>
          </a:r>
          <a:r>
            <a:rPr lang="ru-RU" sz="1600" dirty="0" err="1" smtClean="0"/>
            <a:t>кар’єрного</a:t>
          </a:r>
          <a:r>
            <a:rPr lang="ru-RU" sz="1600" dirty="0" smtClean="0"/>
            <a:t> </a:t>
          </a:r>
          <a:r>
            <a:rPr lang="ru-RU" sz="1600" dirty="0" err="1" smtClean="0"/>
            <a:t>руху</a:t>
          </a:r>
          <a:endParaRPr lang="ru-RU" sz="1600" dirty="0"/>
        </a:p>
      </dgm:t>
    </dgm:pt>
    <dgm:pt modelId="{10F896F2-894C-4553-AC11-2E08A37401E4}" type="parTrans" cxnId="{B9E42181-2CD3-4352-8B4A-25D333B83928}">
      <dgm:prSet/>
      <dgm:spPr/>
      <dgm:t>
        <a:bodyPr/>
        <a:lstStyle/>
        <a:p>
          <a:endParaRPr lang="ru-RU"/>
        </a:p>
      </dgm:t>
    </dgm:pt>
    <dgm:pt modelId="{94AC83AD-3E11-4BCB-8BCA-0E9E70AC8EF6}" type="sibTrans" cxnId="{B9E42181-2CD3-4352-8B4A-25D333B83928}">
      <dgm:prSet/>
      <dgm:spPr/>
      <dgm:t>
        <a:bodyPr/>
        <a:lstStyle/>
        <a:p>
          <a:endParaRPr lang="ru-RU"/>
        </a:p>
      </dgm:t>
    </dgm:pt>
    <dgm:pt modelId="{4F6C98B9-AF36-40CD-B3A4-5BDA5E92DE5A}">
      <dgm:prSet phldrT="[Текст]" custT="1"/>
      <dgm:spPr/>
      <dgm:t>
        <a:bodyPr/>
        <a:lstStyle/>
        <a:p>
          <a:r>
            <a:rPr lang="ru-RU" sz="1600" dirty="0" err="1" smtClean="0"/>
            <a:t>Впливова</a:t>
          </a:r>
          <a:endParaRPr lang="ru-RU" sz="1600" dirty="0"/>
        </a:p>
      </dgm:t>
    </dgm:pt>
    <dgm:pt modelId="{F9C1B201-7B5B-4526-8C41-73D9E4E6E5E2}" type="parTrans" cxnId="{D58A5750-B819-49E0-901B-AA56E0748455}">
      <dgm:prSet/>
      <dgm:spPr/>
      <dgm:t>
        <a:bodyPr/>
        <a:lstStyle/>
        <a:p>
          <a:endParaRPr lang="ru-RU"/>
        </a:p>
      </dgm:t>
    </dgm:pt>
    <dgm:pt modelId="{DF48BFB3-60F3-477D-9787-873E91089EA3}" type="sibTrans" cxnId="{D58A5750-B819-49E0-901B-AA56E0748455}">
      <dgm:prSet/>
      <dgm:spPr/>
      <dgm:t>
        <a:bodyPr/>
        <a:lstStyle/>
        <a:p>
          <a:endParaRPr lang="ru-RU"/>
        </a:p>
      </dgm:t>
    </dgm:pt>
    <dgm:pt modelId="{7BD87A26-B159-432D-A484-117567B6ACDE}">
      <dgm:prSet phldrT="[Текст]" custT="1"/>
      <dgm:spPr/>
      <dgm:t>
        <a:bodyPr/>
        <a:lstStyle/>
        <a:p>
          <a:r>
            <a:rPr lang="ru-RU" sz="1600" dirty="0" err="1" smtClean="0"/>
            <a:t>Кваліфікаційна</a:t>
          </a:r>
          <a:endParaRPr lang="ru-RU" sz="1600" dirty="0"/>
        </a:p>
      </dgm:t>
    </dgm:pt>
    <dgm:pt modelId="{A97EEF33-1B2C-47DA-AEBD-39BB5B0EAB2E}" type="parTrans" cxnId="{EF018DFF-AE9E-47E2-95A1-B02C0F52D5DA}">
      <dgm:prSet/>
      <dgm:spPr/>
      <dgm:t>
        <a:bodyPr/>
        <a:lstStyle/>
        <a:p>
          <a:endParaRPr lang="ru-RU"/>
        </a:p>
      </dgm:t>
    </dgm:pt>
    <dgm:pt modelId="{50DDA2C9-3302-4C05-B358-87A77BDA390D}" type="sibTrans" cxnId="{EF018DFF-AE9E-47E2-95A1-B02C0F52D5DA}">
      <dgm:prSet/>
      <dgm:spPr/>
      <dgm:t>
        <a:bodyPr/>
        <a:lstStyle/>
        <a:p>
          <a:endParaRPr lang="ru-RU"/>
        </a:p>
      </dgm:t>
    </dgm:pt>
    <dgm:pt modelId="{FD472610-CD7D-4FC1-BD6A-3DDF42BEB7EB}">
      <dgm:prSet phldrT="[Текст]" custT="1"/>
      <dgm:spPr/>
      <dgm:t>
        <a:bodyPr/>
        <a:lstStyle/>
        <a:p>
          <a:r>
            <a:rPr lang="ru-RU" sz="1600" dirty="0" err="1" smtClean="0"/>
            <a:t>Статусна</a:t>
          </a:r>
          <a:endParaRPr lang="ru-RU" sz="1600" dirty="0"/>
        </a:p>
      </dgm:t>
    </dgm:pt>
    <dgm:pt modelId="{83A279EB-15F2-4489-BF6E-7D63D6DE9772}" type="parTrans" cxnId="{0EF8C19C-EE97-47A3-90DA-F2A1BD180878}">
      <dgm:prSet/>
      <dgm:spPr/>
      <dgm:t>
        <a:bodyPr/>
        <a:lstStyle/>
        <a:p>
          <a:endParaRPr lang="ru-RU"/>
        </a:p>
      </dgm:t>
    </dgm:pt>
    <dgm:pt modelId="{972C1F03-4319-477A-AC47-B6E1FDEF5764}" type="sibTrans" cxnId="{0EF8C19C-EE97-47A3-90DA-F2A1BD180878}">
      <dgm:prSet/>
      <dgm:spPr/>
      <dgm:t>
        <a:bodyPr/>
        <a:lstStyle/>
        <a:p>
          <a:endParaRPr lang="ru-RU"/>
        </a:p>
      </dgm:t>
    </dgm:pt>
    <dgm:pt modelId="{41EDBED1-97EB-4746-8922-F7B04B02F55E}">
      <dgm:prSet custT="1"/>
      <dgm:spPr/>
      <dgm:t>
        <a:bodyPr/>
        <a:lstStyle/>
        <a:p>
          <a:r>
            <a:rPr lang="ru-RU" sz="1600" dirty="0" err="1" smtClean="0"/>
            <a:t>Монетарна</a:t>
          </a:r>
          <a:r>
            <a:rPr lang="ru-RU" sz="1600" dirty="0" smtClean="0"/>
            <a:t> </a:t>
          </a:r>
          <a:endParaRPr lang="ru-RU" sz="1600" dirty="0"/>
        </a:p>
      </dgm:t>
    </dgm:pt>
    <dgm:pt modelId="{5A222304-8078-48EF-B7FB-BFC42BB87C9D}" type="parTrans" cxnId="{BF3A2ADD-56AF-4972-B059-9A094BEBDE4F}">
      <dgm:prSet/>
      <dgm:spPr/>
      <dgm:t>
        <a:bodyPr/>
        <a:lstStyle/>
        <a:p>
          <a:endParaRPr lang="ru-RU"/>
        </a:p>
      </dgm:t>
    </dgm:pt>
    <dgm:pt modelId="{1F3C81EC-5571-4805-848D-3790A1F35E08}" type="sibTrans" cxnId="{BF3A2ADD-56AF-4972-B059-9A094BEBDE4F}">
      <dgm:prSet/>
      <dgm:spPr/>
      <dgm:t>
        <a:bodyPr/>
        <a:lstStyle/>
        <a:p>
          <a:endParaRPr lang="ru-RU"/>
        </a:p>
      </dgm:t>
    </dgm:pt>
    <dgm:pt modelId="{E8779912-2422-4F5B-87B8-668BC1EBE555}">
      <dgm:prSet custT="1"/>
      <dgm:spPr/>
      <dgm:t>
        <a:bodyPr/>
        <a:lstStyle/>
        <a:p>
          <a:r>
            <a:rPr lang="ru-RU" sz="1600" dirty="0" err="1" smtClean="0"/>
            <a:t>формальне</a:t>
          </a:r>
          <a:r>
            <a:rPr lang="ru-RU" sz="1600" dirty="0" smtClean="0"/>
            <a:t> </a:t>
          </a:r>
          <a:r>
            <a:rPr lang="ru-RU" sz="1600" dirty="0" err="1" smtClean="0"/>
            <a:t>зростання</a:t>
          </a:r>
          <a:r>
            <a:rPr lang="ru-RU" sz="1600" dirty="0" smtClean="0"/>
            <a:t> </a:t>
          </a:r>
          <a:r>
            <a:rPr lang="ru-RU" sz="1600" dirty="0" err="1" smtClean="0"/>
            <a:t>впливу</a:t>
          </a:r>
          <a:r>
            <a:rPr lang="ru-RU" sz="1600" dirty="0" smtClean="0"/>
            <a:t> в </a:t>
          </a:r>
          <a:r>
            <a:rPr lang="ru-RU" sz="1600" dirty="0" err="1" smtClean="0"/>
            <a:t>організації</a:t>
          </a:r>
          <a:r>
            <a:rPr lang="ru-RU" sz="1600" dirty="0" smtClean="0"/>
            <a:t> через </a:t>
          </a:r>
          <a:r>
            <a:rPr lang="ru-RU" sz="1600" dirty="0" err="1" smtClean="0"/>
            <a:t>рух</a:t>
          </a:r>
          <a:r>
            <a:rPr lang="ru-RU" sz="1600" dirty="0" smtClean="0"/>
            <a:t> </a:t>
          </a:r>
          <a:r>
            <a:rPr lang="ru-RU" sz="1600" dirty="0" err="1" smtClean="0"/>
            <a:t>вгору</a:t>
          </a:r>
          <a:r>
            <a:rPr lang="ru-RU" sz="1600" dirty="0" smtClean="0"/>
            <a:t> за </a:t>
          </a:r>
          <a:r>
            <a:rPr lang="ru-RU" sz="1600" dirty="0" err="1" smtClean="0"/>
            <a:t>ієрархією</a:t>
          </a:r>
          <a:r>
            <a:rPr lang="ru-RU" sz="1600" dirty="0" smtClean="0"/>
            <a:t> </a:t>
          </a:r>
          <a:r>
            <a:rPr lang="ru-RU" sz="1600" dirty="0" err="1" smtClean="0"/>
            <a:t>управління</a:t>
          </a:r>
          <a:r>
            <a:rPr lang="ru-RU" sz="1600" dirty="0" smtClean="0"/>
            <a:t>, </a:t>
          </a:r>
          <a:r>
            <a:rPr lang="ru-RU" sz="1600" dirty="0" err="1" smtClean="0"/>
            <a:t>або</a:t>
          </a:r>
          <a:r>
            <a:rPr lang="ru-RU" sz="1600" dirty="0" smtClean="0"/>
            <a:t> </a:t>
          </a:r>
          <a:r>
            <a:rPr lang="ru-RU" sz="1600" dirty="0" err="1" smtClean="0"/>
            <a:t>зростання</a:t>
          </a:r>
          <a:r>
            <a:rPr lang="ru-RU" sz="1600" dirty="0" smtClean="0"/>
            <a:t> неформального авторитету </a:t>
          </a:r>
          <a:r>
            <a:rPr lang="ru-RU" sz="1600" dirty="0" err="1" smtClean="0"/>
            <a:t>працівника</a:t>
          </a:r>
          <a:r>
            <a:rPr lang="ru-RU" sz="1600" dirty="0" smtClean="0"/>
            <a:t> в </a:t>
          </a:r>
          <a:r>
            <a:rPr lang="ru-RU" sz="1600" dirty="0" err="1" smtClean="0"/>
            <a:t>організації</a:t>
          </a:r>
          <a:endParaRPr lang="ru-RU" sz="1600" dirty="0"/>
        </a:p>
      </dgm:t>
    </dgm:pt>
    <dgm:pt modelId="{D6762D82-D75F-4E1C-82A4-C0A79E7D5328}" type="parTrans" cxnId="{9E7D3ED3-11A9-4401-8C53-61B66621B07A}">
      <dgm:prSet/>
      <dgm:spPr/>
      <dgm:t>
        <a:bodyPr/>
        <a:lstStyle/>
        <a:p>
          <a:endParaRPr lang="ru-RU"/>
        </a:p>
      </dgm:t>
    </dgm:pt>
    <dgm:pt modelId="{F385448D-F12A-4E9A-8312-DB1D5AF40B8D}" type="sibTrans" cxnId="{9E7D3ED3-11A9-4401-8C53-61B66621B07A}">
      <dgm:prSet/>
      <dgm:spPr/>
      <dgm:t>
        <a:bodyPr/>
        <a:lstStyle/>
        <a:p>
          <a:endParaRPr lang="ru-RU"/>
        </a:p>
      </dgm:t>
    </dgm:pt>
    <dgm:pt modelId="{CE42C83E-787D-49F9-B9F1-0C5FCEDF065D}">
      <dgm:prSet custT="1"/>
      <dgm:spPr/>
      <dgm:t>
        <a:bodyPr/>
        <a:lstStyle/>
        <a:p>
          <a:r>
            <a:rPr lang="ru-RU" sz="1600" dirty="0" err="1" smtClean="0"/>
            <a:t>професійне</a:t>
          </a:r>
          <a:r>
            <a:rPr lang="ru-RU" sz="1600" dirty="0" smtClean="0"/>
            <a:t> </a:t>
          </a:r>
          <a:r>
            <a:rPr lang="ru-RU" sz="1600" dirty="0" err="1" smtClean="0"/>
            <a:t>зростання</a:t>
          </a:r>
          <a:r>
            <a:rPr lang="ru-RU" sz="1600" dirty="0" smtClean="0"/>
            <a:t>, </a:t>
          </a:r>
          <a:r>
            <a:rPr lang="ru-RU" sz="1600" dirty="0" err="1" smtClean="0"/>
            <a:t>рух</a:t>
          </a:r>
          <a:r>
            <a:rPr lang="ru-RU" sz="1600" dirty="0" smtClean="0"/>
            <a:t> за </a:t>
          </a:r>
          <a:r>
            <a:rPr lang="ru-RU" sz="1600" dirty="0" err="1" smtClean="0"/>
            <a:t>розрядами</a:t>
          </a:r>
          <a:r>
            <a:rPr lang="ru-RU" sz="1600" dirty="0" smtClean="0"/>
            <a:t> </a:t>
          </a:r>
          <a:r>
            <a:rPr lang="ru-RU" sz="1600" dirty="0" err="1" smtClean="0"/>
            <a:t>тарифної</a:t>
          </a:r>
          <a:r>
            <a:rPr lang="ru-RU" sz="1600" dirty="0" smtClean="0"/>
            <a:t> </a:t>
          </a:r>
          <a:r>
            <a:rPr lang="ru-RU" sz="1600" dirty="0" err="1" smtClean="0"/>
            <a:t>сітки</a:t>
          </a:r>
          <a:r>
            <a:rPr lang="ru-RU" sz="1600" dirty="0" smtClean="0"/>
            <a:t> </a:t>
          </a:r>
          <a:r>
            <a:rPr lang="ru-RU" sz="1600" dirty="0" err="1" smtClean="0"/>
            <a:t>тієї</a:t>
          </a:r>
          <a:r>
            <a:rPr lang="ru-RU" sz="1600" dirty="0" smtClean="0"/>
            <a:t> </a:t>
          </a:r>
          <a:r>
            <a:rPr lang="ru-RU" sz="1600" dirty="0" err="1" smtClean="0"/>
            <a:t>чи</a:t>
          </a:r>
          <a:r>
            <a:rPr lang="ru-RU" sz="1600" dirty="0" smtClean="0"/>
            <a:t> </a:t>
          </a:r>
          <a:r>
            <a:rPr lang="ru-RU" sz="1600" dirty="0" err="1" smtClean="0"/>
            <a:t>іншої</a:t>
          </a:r>
          <a:r>
            <a:rPr lang="ru-RU" sz="1600" dirty="0" smtClean="0"/>
            <a:t> </a:t>
          </a:r>
          <a:r>
            <a:rPr lang="ru-RU" sz="1600" dirty="0" err="1" smtClean="0"/>
            <a:t>професії</a:t>
          </a:r>
          <a:r>
            <a:rPr lang="ru-RU" sz="1600" dirty="0" smtClean="0"/>
            <a:t>. </a:t>
          </a:r>
          <a:endParaRPr lang="ru-RU" sz="1600" dirty="0"/>
        </a:p>
      </dgm:t>
    </dgm:pt>
    <dgm:pt modelId="{F3A581AD-42EE-4D80-B746-31F92C7AEBAD}" type="parTrans" cxnId="{1610569C-119C-44DC-8F60-A2B9CC16ABEC}">
      <dgm:prSet/>
      <dgm:spPr/>
      <dgm:t>
        <a:bodyPr/>
        <a:lstStyle/>
        <a:p>
          <a:endParaRPr lang="ru-RU"/>
        </a:p>
      </dgm:t>
    </dgm:pt>
    <dgm:pt modelId="{D5FBB3D3-A6E1-4834-993A-6ACD10033CC2}" type="sibTrans" cxnId="{1610569C-119C-44DC-8F60-A2B9CC16ABEC}">
      <dgm:prSet/>
      <dgm:spPr/>
      <dgm:t>
        <a:bodyPr/>
        <a:lstStyle/>
        <a:p>
          <a:endParaRPr lang="ru-RU"/>
        </a:p>
      </dgm:t>
    </dgm:pt>
    <dgm:pt modelId="{BD3D37F8-2909-435F-A1BB-EDE535A74D8E}">
      <dgm:prSet custT="1"/>
      <dgm:spPr/>
      <dgm:t>
        <a:bodyPr/>
        <a:lstStyle/>
        <a:p>
          <a:r>
            <a:rPr lang="ru-RU" sz="1600" dirty="0" err="1" smtClean="0"/>
            <a:t>збільшення</a:t>
          </a:r>
          <a:r>
            <a:rPr lang="ru-RU" sz="1600" dirty="0" smtClean="0"/>
            <a:t> статусу </a:t>
          </a:r>
          <a:r>
            <a:rPr lang="ru-RU" sz="1600" dirty="0" err="1" smtClean="0"/>
            <a:t>працівника</a:t>
          </a:r>
          <a:r>
            <a:rPr lang="ru-RU" sz="1600" dirty="0" smtClean="0"/>
            <a:t> в </a:t>
          </a:r>
          <a:r>
            <a:rPr lang="ru-RU" sz="1600" dirty="0" err="1" smtClean="0"/>
            <a:t>організації</a:t>
          </a:r>
          <a:r>
            <a:rPr lang="ru-RU" sz="1600" dirty="0" smtClean="0"/>
            <a:t> через </a:t>
          </a:r>
          <a:r>
            <a:rPr lang="ru-RU" sz="1600" dirty="0" err="1" smtClean="0"/>
            <a:t>присвоєння</a:t>
          </a:r>
          <a:r>
            <a:rPr lang="ru-RU" sz="1600" dirty="0" smtClean="0"/>
            <a:t> </a:t>
          </a:r>
          <a:r>
            <a:rPr lang="ru-RU" sz="1600" dirty="0" err="1" smtClean="0"/>
            <a:t>привласненні</a:t>
          </a:r>
          <a:r>
            <a:rPr lang="ru-RU" sz="1600" dirty="0" smtClean="0"/>
            <a:t> </a:t>
          </a:r>
          <a:r>
            <a:rPr lang="ru-RU" sz="1600" dirty="0" err="1" smtClean="0"/>
            <a:t>наступного</a:t>
          </a:r>
          <a:r>
            <a:rPr lang="ru-RU" sz="1600" dirty="0" smtClean="0"/>
            <a:t> рангу за </a:t>
          </a:r>
          <a:r>
            <a:rPr lang="ru-RU" sz="1600" dirty="0" err="1" smtClean="0"/>
            <a:t>виробіток</a:t>
          </a:r>
          <a:r>
            <a:rPr lang="ru-RU" sz="1600" dirty="0" smtClean="0"/>
            <a:t> </a:t>
          </a:r>
          <a:r>
            <a:rPr lang="ru-RU" sz="1600" dirty="0" err="1" smtClean="0"/>
            <a:t>років</a:t>
          </a:r>
          <a:r>
            <a:rPr lang="ru-RU" sz="1600" dirty="0" smtClean="0"/>
            <a:t>, </a:t>
          </a:r>
          <a:r>
            <a:rPr lang="ru-RU" sz="1600" dirty="0" err="1" smtClean="0"/>
            <a:t>або</a:t>
          </a:r>
          <a:r>
            <a:rPr lang="ru-RU" sz="1600" dirty="0" smtClean="0"/>
            <a:t> </a:t>
          </a:r>
          <a:r>
            <a:rPr lang="ru-RU" sz="1600" dirty="0" err="1" smtClean="0"/>
            <a:t>почесного</a:t>
          </a:r>
          <a:r>
            <a:rPr lang="ru-RU" sz="1600" dirty="0" smtClean="0"/>
            <a:t> </a:t>
          </a:r>
          <a:r>
            <a:rPr lang="ru-RU" sz="1600" dirty="0" err="1" smtClean="0"/>
            <a:t>звання</a:t>
          </a:r>
          <a:r>
            <a:rPr lang="ru-RU" sz="1600" dirty="0" smtClean="0"/>
            <a:t> за </a:t>
          </a:r>
          <a:r>
            <a:rPr lang="ru-RU" sz="1600" dirty="0" err="1" smtClean="0"/>
            <a:t>видатний</a:t>
          </a:r>
          <a:r>
            <a:rPr lang="ru-RU" sz="1600" dirty="0" smtClean="0"/>
            <a:t> вклад у </a:t>
          </a:r>
          <a:r>
            <a:rPr lang="ru-RU" sz="1600" dirty="0" err="1" smtClean="0"/>
            <a:t>розвиток</a:t>
          </a:r>
          <a:r>
            <a:rPr lang="ru-RU" sz="1600" dirty="0" smtClean="0"/>
            <a:t> </a:t>
          </a:r>
          <a:r>
            <a:rPr lang="ru-RU" sz="1600" dirty="0" err="1" smtClean="0"/>
            <a:t>фірми</a:t>
          </a:r>
          <a:endParaRPr lang="ru-RU" sz="1600" dirty="0"/>
        </a:p>
      </dgm:t>
    </dgm:pt>
    <dgm:pt modelId="{FF86CC2A-15E3-4FB3-AE82-CDADFDEE7CF0}" type="parTrans" cxnId="{9A91B97D-6661-4255-AF15-22315D1B7119}">
      <dgm:prSet/>
      <dgm:spPr/>
      <dgm:t>
        <a:bodyPr/>
        <a:lstStyle/>
        <a:p>
          <a:endParaRPr lang="ru-RU"/>
        </a:p>
      </dgm:t>
    </dgm:pt>
    <dgm:pt modelId="{5D5447A1-DA6D-4D80-9BC8-8CB307FF141A}" type="sibTrans" cxnId="{9A91B97D-6661-4255-AF15-22315D1B7119}">
      <dgm:prSet/>
      <dgm:spPr/>
      <dgm:t>
        <a:bodyPr/>
        <a:lstStyle/>
        <a:p>
          <a:endParaRPr lang="ru-RU"/>
        </a:p>
      </dgm:t>
    </dgm:pt>
    <dgm:pt modelId="{99749F8D-5D3A-4432-8A02-27732D1CBC6A}">
      <dgm:prSet custT="1"/>
      <dgm:spPr/>
      <dgm:t>
        <a:bodyPr/>
        <a:lstStyle/>
        <a:p>
          <a:r>
            <a:rPr lang="ru-RU" sz="1600" dirty="0" err="1" smtClean="0"/>
            <a:t>збільшення</a:t>
          </a:r>
          <a:r>
            <a:rPr lang="ru-RU" sz="1600" dirty="0" smtClean="0"/>
            <a:t> </a:t>
          </a:r>
          <a:r>
            <a:rPr lang="ru-RU" sz="1600" dirty="0" err="1" smtClean="0"/>
            <a:t>рівня</a:t>
          </a:r>
          <a:r>
            <a:rPr lang="ru-RU" sz="1600" dirty="0" smtClean="0"/>
            <a:t> </a:t>
          </a:r>
          <a:r>
            <a:rPr lang="ru-RU" sz="1600" dirty="0" err="1" smtClean="0"/>
            <a:t>винагороди</a:t>
          </a:r>
          <a:r>
            <a:rPr lang="ru-RU" sz="1600" dirty="0" smtClean="0"/>
            <a:t> </a:t>
          </a:r>
          <a:r>
            <a:rPr lang="ru-RU" sz="1600" dirty="0" err="1" smtClean="0"/>
            <a:t>працівника</a:t>
          </a:r>
          <a:r>
            <a:rPr lang="ru-RU" sz="1600" dirty="0" smtClean="0"/>
            <a:t>, а </a:t>
          </a:r>
          <a:r>
            <a:rPr lang="ru-RU" sz="1600" dirty="0" err="1" smtClean="0"/>
            <a:t>саме</a:t>
          </a:r>
          <a:r>
            <a:rPr lang="ru-RU" sz="1600" dirty="0" smtClean="0"/>
            <a:t>: </a:t>
          </a:r>
          <a:r>
            <a:rPr lang="ru-RU" sz="1600" dirty="0" err="1" smtClean="0"/>
            <a:t>рівня</a:t>
          </a:r>
          <a:r>
            <a:rPr lang="ru-RU" sz="1600" dirty="0" smtClean="0"/>
            <a:t> оплати </a:t>
          </a:r>
          <a:r>
            <a:rPr lang="ru-RU" sz="1600" dirty="0" err="1" smtClean="0"/>
            <a:t>праці</a:t>
          </a:r>
          <a:r>
            <a:rPr lang="ru-RU" sz="1600" dirty="0" smtClean="0"/>
            <a:t>, </a:t>
          </a:r>
          <a:r>
            <a:rPr lang="ru-RU" sz="1600" dirty="0" err="1" smtClean="0"/>
            <a:t>обсягів</a:t>
          </a:r>
          <a:r>
            <a:rPr lang="ru-RU" sz="1600" dirty="0" smtClean="0"/>
            <a:t> та </a:t>
          </a:r>
          <a:r>
            <a:rPr lang="ru-RU" sz="1600" dirty="0" err="1" smtClean="0"/>
            <a:t>якості</a:t>
          </a:r>
          <a:r>
            <a:rPr lang="ru-RU" sz="1600" dirty="0" smtClean="0"/>
            <a:t> </a:t>
          </a:r>
          <a:r>
            <a:rPr lang="ru-RU" sz="1600" dirty="0" err="1" smtClean="0"/>
            <a:t>соціальних</a:t>
          </a:r>
          <a:r>
            <a:rPr lang="ru-RU" sz="1600" dirty="0" smtClean="0"/>
            <a:t> </a:t>
          </a:r>
          <a:r>
            <a:rPr lang="ru-RU" sz="1600" dirty="0" err="1" smtClean="0"/>
            <a:t>пільг</a:t>
          </a:r>
          <a:r>
            <a:rPr lang="ru-RU" sz="1600" dirty="0" smtClean="0"/>
            <a:t>, </a:t>
          </a:r>
          <a:r>
            <a:rPr lang="ru-RU" sz="1600" dirty="0" err="1" smtClean="0"/>
            <a:t>які</a:t>
          </a:r>
          <a:r>
            <a:rPr lang="ru-RU" sz="1600" dirty="0" smtClean="0"/>
            <a:t> </a:t>
          </a:r>
          <a:r>
            <a:rPr lang="ru-RU" sz="1600" dirty="0" err="1" smtClean="0"/>
            <a:t>йому</a:t>
          </a:r>
          <a:r>
            <a:rPr lang="ru-RU" sz="1600" dirty="0" smtClean="0"/>
            <a:t> </a:t>
          </a:r>
          <a:r>
            <a:rPr lang="ru-RU" sz="1600" dirty="0" err="1" smtClean="0"/>
            <a:t>надаються</a:t>
          </a:r>
          <a:r>
            <a:rPr lang="ru-RU" sz="1600" dirty="0" smtClean="0"/>
            <a:t>. Як </a:t>
          </a:r>
          <a:r>
            <a:rPr lang="ru-RU" sz="1600" dirty="0" err="1" smtClean="0"/>
            <a:t>підстава</a:t>
          </a:r>
          <a:r>
            <a:rPr lang="ru-RU" sz="1600" dirty="0" smtClean="0"/>
            <a:t> для </a:t>
          </a:r>
          <a:r>
            <a:rPr lang="ru-RU" sz="1600" dirty="0" err="1" smtClean="0"/>
            <a:t>класифікації</a:t>
          </a:r>
          <a:r>
            <a:rPr lang="ru-RU" sz="1600" dirty="0" smtClean="0"/>
            <a:t> </a:t>
          </a:r>
          <a:r>
            <a:rPr lang="ru-RU" sz="1600" dirty="0" err="1" smtClean="0"/>
            <a:t>можуть</a:t>
          </a:r>
          <a:r>
            <a:rPr lang="ru-RU" sz="1600" dirty="0" smtClean="0"/>
            <a:t> бути </a:t>
          </a:r>
          <a:r>
            <a:rPr lang="ru-RU" sz="1600" dirty="0" err="1" smtClean="0"/>
            <a:t>використані</a:t>
          </a:r>
          <a:r>
            <a:rPr lang="ru-RU" sz="1600" dirty="0" smtClean="0"/>
            <a:t> характеристики </a:t>
          </a:r>
          <a:r>
            <a:rPr lang="ru-RU" sz="1600" dirty="0" err="1" smtClean="0"/>
            <a:t>кар’єрного</a:t>
          </a:r>
          <a:r>
            <a:rPr lang="ru-RU" sz="1600" dirty="0" smtClean="0"/>
            <a:t> </a:t>
          </a:r>
          <a:r>
            <a:rPr lang="ru-RU" sz="1600" dirty="0" err="1" smtClean="0"/>
            <a:t>розвитку</a:t>
          </a:r>
          <a:endParaRPr lang="ru-RU" sz="1600" dirty="0"/>
        </a:p>
      </dgm:t>
    </dgm:pt>
    <dgm:pt modelId="{76711D3C-9459-4CCA-A67A-5015C5980F4D}" type="parTrans" cxnId="{7BD30243-EFB8-49BD-AADB-855D3D58AB9E}">
      <dgm:prSet/>
      <dgm:spPr/>
      <dgm:t>
        <a:bodyPr/>
        <a:lstStyle/>
        <a:p>
          <a:endParaRPr lang="ru-RU"/>
        </a:p>
      </dgm:t>
    </dgm:pt>
    <dgm:pt modelId="{7CF47826-5FDF-4330-A591-76CA1E623067}" type="sibTrans" cxnId="{7BD30243-EFB8-49BD-AADB-855D3D58AB9E}">
      <dgm:prSet/>
      <dgm:spPr/>
      <dgm:t>
        <a:bodyPr/>
        <a:lstStyle/>
        <a:p>
          <a:endParaRPr lang="ru-RU"/>
        </a:p>
      </dgm:t>
    </dgm:pt>
    <dgm:pt modelId="{3974D485-DA4B-4ED3-B031-33EED70C1512}" type="pres">
      <dgm:prSet presAssocID="{3203F615-F9E9-4715-82E0-D6FE389E91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0E4172-C3D0-49FC-9352-93172F56EB41}" type="pres">
      <dgm:prSet presAssocID="{9087112C-79EE-4635-B4DA-2304F8FA90D8}" presName="root1" presStyleCnt="0"/>
      <dgm:spPr/>
    </dgm:pt>
    <dgm:pt modelId="{4A9AC1BE-4297-42A6-A625-8194D2D5DD69}" type="pres">
      <dgm:prSet presAssocID="{9087112C-79EE-4635-B4DA-2304F8FA90D8}" presName="LevelOneTextNode" presStyleLbl="node0" presStyleIdx="0" presStyleCnt="1" custScaleX="51285" custLinFactNeighborX="-87891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C0FA06-1210-447D-8805-66FECA7D74C5}" type="pres">
      <dgm:prSet presAssocID="{9087112C-79EE-4635-B4DA-2304F8FA90D8}" presName="level2hierChild" presStyleCnt="0"/>
      <dgm:spPr/>
    </dgm:pt>
    <dgm:pt modelId="{83545F21-1771-4175-A7AE-9145A01FB676}" type="pres">
      <dgm:prSet presAssocID="{F9C1B201-7B5B-4526-8C41-73D9E4E6E5E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7AF93AB-F808-4F1E-B177-99209D074964}" type="pres">
      <dgm:prSet presAssocID="{F9C1B201-7B5B-4526-8C41-73D9E4E6E5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9EA033C-030A-4D2F-A944-FDEB9B85B216}" type="pres">
      <dgm:prSet presAssocID="{4F6C98B9-AF36-40CD-B3A4-5BDA5E92DE5A}" presName="root2" presStyleCnt="0"/>
      <dgm:spPr/>
    </dgm:pt>
    <dgm:pt modelId="{E769D579-7775-46FC-BE93-3C5E24FB2934}" type="pres">
      <dgm:prSet presAssocID="{4F6C98B9-AF36-40CD-B3A4-5BDA5E92DE5A}" presName="LevelTwoTextNode" presStyleLbl="node2" presStyleIdx="0" presStyleCnt="4" custScaleX="45491" custLinFactNeighborX="-4504" custLinFactNeighborY="11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0646E3-7FC5-46EB-B3AF-DB8F1F479C57}" type="pres">
      <dgm:prSet presAssocID="{4F6C98B9-AF36-40CD-B3A4-5BDA5E92DE5A}" presName="level3hierChild" presStyleCnt="0"/>
      <dgm:spPr/>
    </dgm:pt>
    <dgm:pt modelId="{BF7064A2-5650-4A54-B065-9812F98A8BBE}" type="pres">
      <dgm:prSet presAssocID="{D6762D82-D75F-4E1C-82A4-C0A79E7D5328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25EFE59C-615C-4C29-807C-0C5569CFFAE5}" type="pres">
      <dgm:prSet presAssocID="{D6762D82-D75F-4E1C-82A4-C0A79E7D5328}" presName="connTx" presStyleLbl="parChTrans1D3" presStyleIdx="0" presStyleCnt="4"/>
      <dgm:spPr/>
      <dgm:t>
        <a:bodyPr/>
        <a:lstStyle/>
        <a:p>
          <a:endParaRPr lang="ru-RU"/>
        </a:p>
      </dgm:t>
    </dgm:pt>
    <dgm:pt modelId="{F6C5B7D9-F605-40BF-8099-D76FCD4AA9E0}" type="pres">
      <dgm:prSet presAssocID="{E8779912-2422-4F5B-87B8-668BC1EBE555}" presName="root2" presStyleCnt="0"/>
      <dgm:spPr/>
    </dgm:pt>
    <dgm:pt modelId="{3C17C7F9-C983-4EFE-A39D-11FC5A78C4F0}" type="pres">
      <dgm:prSet presAssocID="{E8779912-2422-4F5B-87B8-668BC1EBE555}" presName="LevelTwoTextNode" presStyleLbl="node3" presStyleIdx="0" presStyleCnt="4" custScaleX="16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76B3C-94D7-41EF-82F9-39C99A3FF27F}" type="pres">
      <dgm:prSet presAssocID="{E8779912-2422-4F5B-87B8-668BC1EBE555}" presName="level3hierChild" presStyleCnt="0"/>
      <dgm:spPr/>
    </dgm:pt>
    <dgm:pt modelId="{C17A54EB-3517-4BAB-88CD-9596877697EE}" type="pres">
      <dgm:prSet presAssocID="{A97EEF33-1B2C-47DA-AEBD-39BB5B0EAB2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BF09EF9-2F57-499D-91D0-82D0759EB56A}" type="pres">
      <dgm:prSet presAssocID="{A97EEF33-1B2C-47DA-AEBD-39BB5B0EAB2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F8DC873-6A5A-4B4A-A9E4-384208BBD49E}" type="pres">
      <dgm:prSet presAssocID="{7BD87A26-B159-432D-A484-117567B6ACDE}" presName="root2" presStyleCnt="0"/>
      <dgm:spPr/>
    </dgm:pt>
    <dgm:pt modelId="{BC74A6C7-132F-4272-BF90-B361F8A6CC4A}" type="pres">
      <dgm:prSet presAssocID="{7BD87A26-B159-432D-A484-117567B6ACDE}" presName="LevelTwoTextNode" presStyleLbl="node2" presStyleIdx="1" presStyleCnt="4" custScaleX="45491" custLinFactNeighborX="-4504" custLinFactNeighborY="11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05FDEF-7AF6-45F8-844E-62E1ADBD3190}" type="pres">
      <dgm:prSet presAssocID="{7BD87A26-B159-432D-A484-117567B6ACDE}" presName="level3hierChild" presStyleCnt="0"/>
      <dgm:spPr/>
    </dgm:pt>
    <dgm:pt modelId="{FDB62529-3440-4762-A853-B4C819587294}" type="pres">
      <dgm:prSet presAssocID="{F3A581AD-42EE-4D80-B746-31F92C7AEBAD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F28F8971-A649-4E18-AA3A-25D5C76C85DC}" type="pres">
      <dgm:prSet presAssocID="{F3A581AD-42EE-4D80-B746-31F92C7AEBAD}" presName="connTx" presStyleLbl="parChTrans1D3" presStyleIdx="1" presStyleCnt="4"/>
      <dgm:spPr/>
      <dgm:t>
        <a:bodyPr/>
        <a:lstStyle/>
        <a:p>
          <a:endParaRPr lang="ru-RU"/>
        </a:p>
      </dgm:t>
    </dgm:pt>
    <dgm:pt modelId="{157CDFA1-43BA-40BD-B9A3-8E9A1DA5A4D6}" type="pres">
      <dgm:prSet presAssocID="{CE42C83E-787D-49F9-B9F1-0C5FCEDF065D}" presName="root2" presStyleCnt="0"/>
      <dgm:spPr/>
    </dgm:pt>
    <dgm:pt modelId="{467F0997-10F0-4F0C-8ADE-FD1729E82832}" type="pres">
      <dgm:prSet presAssocID="{CE42C83E-787D-49F9-B9F1-0C5FCEDF065D}" presName="LevelTwoTextNode" presStyleLbl="node3" presStyleIdx="1" presStyleCnt="4" custScaleX="16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DB2B14-47C8-4962-B700-B5EDA802481F}" type="pres">
      <dgm:prSet presAssocID="{CE42C83E-787D-49F9-B9F1-0C5FCEDF065D}" presName="level3hierChild" presStyleCnt="0"/>
      <dgm:spPr/>
    </dgm:pt>
    <dgm:pt modelId="{2FB8FB5F-E2C7-46E8-ABE1-81C3801D160C}" type="pres">
      <dgm:prSet presAssocID="{83A279EB-15F2-4489-BF6E-7D63D6DE977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F41BE55-7A55-48BA-A729-A40BDB37EBCF}" type="pres">
      <dgm:prSet presAssocID="{83A279EB-15F2-4489-BF6E-7D63D6DE977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C51BA79-751A-4B82-B6F7-A1A358B6DE89}" type="pres">
      <dgm:prSet presAssocID="{FD472610-CD7D-4FC1-BD6A-3DDF42BEB7EB}" presName="root2" presStyleCnt="0"/>
      <dgm:spPr/>
    </dgm:pt>
    <dgm:pt modelId="{6F330F4B-75D3-4C06-8A56-3ED07001039C}" type="pres">
      <dgm:prSet presAssocID="{FD472610-CD7D-4FC1-BD6A-3DDF42BEB7EB}" presName="LevelTwoTextNode" presStyleLbl="node2" presStyleIdx="2" presStyleCnt="4" custScaleX="45491" custLinFactNeighborX="-4504" custLinFactNeighborY="11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F22B63-B639-44D9-AE11-9B1C82CC39E0}" type="pres">
      <dgm:prSet presAssocID="{FD472610-CD7D-4FC1-BD6A-3DDF42BEB7EB}" presName="level3hierChild" presStyleCnt="0"/>
      <dgm:spPr/>
    </dgm:pt>
    <dgm:pt modelId="{E5E9EC7E-A13B-41E0-B419-04C9686A0745}" type="pres">
      <dgm:prSet presAssocID="{FF86CC2A-15E3-4FB3-AE82-CDADFDEE7CF0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96387FBF-97C7-4559-A382-89EFB476ABCB}" type="pres">
      <dgm:prSet presAssocID="{FF86CC2A-15E3-4FB3-AE82-CDADFDEE7CF0}" presName="connTx" presStyleLbl="parChTrans1D3" presStyleIdx="2" presStyleCnt="4"/>
      <dgm:spPr/>
      <dgm:t>
        <a:bodyPr/>
        <a:lstStyle/>
        <a:p>
          <a:endParaRPr lang="ru-RU"/>
        </a:p>
      </dgm:t>
    </dgm:pt>
    <dgm:pt modelId="{5D796A34-23E2-44E4-ADC3-6CDB261AC3C2}" type="pres">
      <dgm:prSet presAssocID="{BD3D37F8-2909-435F-A1BB-EDE535A74D8E}" presName="root2" presStyleCnt="0"/>
      <dgm:spPr/>
    </dgm:pt>
    <dgm:pt modelId="{2AA311F0-2EB7-4DB2-8D9B-A5CC9F8CF429}" type="pres">
      <dgm:prSet presAssocID="{BD3D37F8-2909-435F-A1BB-EDE535A74D8E}" presName="LevelTwoTextNode" presStyleLbl="node3" presStyleIdx="2" presStyleCnt="4" custScaleX="16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9DF6CD-ED4A-4077-AB46-CFF407B09D46}" type="pres">
      <dgm:prSet presAssocID="{BD3D37F8-2909-435F-A1BB-EDE535A74D8E}" presName="level3hierChild" presStyleCnt="0"/>
      <dgm:spPr/>
    </dgm:pt>
    <dgm:pt modelId="{2FD2DAF2-CA45-4833-8AB7-2F4EECF422D3}" type="pres">
      <dgm:prSet presAssocID="{5A222304-8078-48EF-B7FB-BFC42BB87C9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825C2C8-BF61-4761-BAA1-C9DB326721BA}" type="pres">
      <dgm:prSet presAssocID="{5A222304-8078-48EF-B7FB-BFC42BB87C9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CA4AC91-921A-4DD6-9DC9-009C678CF272}" type="pres">
      <dgm:prSet presAssocID="{41EDBED1-97EB-4746-8922-F7B04B02F55E}" presName="root2" presStyleCnt="0"/>
      <dgm:spPr/>
    </dgm:pt>
    <dgm:pt modelId="{902A90C4-6122-4035-9CA1-5F6BF0367794}" type="pres">
      <dgm:prSet presAssocID="{41EDBED1-97EB-4746-8922-F7B04B02F55E}" presName="LevelTwoTextNode" presStyleLbl="node2" presStyleIdx="3" presStyleCnt="4" custScaleX="45491" custLinFactNeighborX="-4504" custLinFactNeighborY="7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F844C-BC90-489C-B52E-4DA9C32CE47E}" type="pres">
      <dgm:prSet presAssocID="{41EDBED1-97EB-4746-8922-F7B04B02F55E}" presName="level3hierChild" presStyleCnt="0"/>
      <dgm:spPr/>
    </dgm:pt>
    <dgm:pt modelId="{4D19DA7C-17CD-40CF-AACB-B2EE132E4078}" type="pres">
      <dgm:prSet presAssocID="{76711D3C-9459-4CCA-A67A-5015C5980F4D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043F2C69-743D-4EB6-866D-3B040D92EB15}" type="pres">
      <dgm:prSet presAssocID="{76711D3C-9459-4CCA-A67A-5015C5980F4D}" presName="connTx" presStyleLbl="parChTrans1D3" presStyleIdx="3" presStyleCnt="4"/>
      <dgm:spPr/>
      <dgm:t>
        <a:bodyPr/>
        <a:lstStyle/>
        <a:p>
          <a:endParaRPr lang="ru-RU"/>
        </a:p>
      </dgm:t>
    </dgm:pt>
    <dgm:pt modelId="{A47186D8-C731-4422-895E-07B859F7FDF3}" type="pres">
      <dgm:prSet presAssocID="{99749F8D-5D3A-4432-8A02-27732D1CBC6A}" presName="root2" presStyleCnt="0"/>
      <dgm:spPr/>
    </dgm:pt>
    <dgm:pt modelId="{5BEA2C55-D07E-4349-88D0-8EC96A6C31E1}" type="pres">
      <dgm:prSet presAssocID="{99749F8D-5D3A-4432-8A02-27732D1CBC6A}" presName="LevelTwoTextNode" presStyleLbl="node3" presStyleIdx="3" presStyleCnt="4" custScaleX="16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00B0FF-FEF8-4EF0-B01D-77BB21E709F2}" type="pres">
      <dgm:prSet presAssocID="{99749F8D-5D3A-4432-8A02-27732D1CBC6A}" presName="level3hierChild" presStyleCnt="0"/>
      <dgm:spPr/>
    </dgm:pt>
  </dgm:ptLst>
  <dgm:cxnLst>
    <dgm:cxn modelId="{7647A5EE-E015-4DCD-8E56-646C701BBEBE}" type="presOf" srcId="{7BD87A26-B159-432D-A484-117567B6ACDE}" destId="{BC74A6C7-132F-4272-BF90-B361F8A6CC4A}" srcOrd="0" destOrd="0" presId="urn:microsoft.com/office/officeart/2008/layout/HorizontalMultiLevelHierarchy"/>
    <dgm:cxn modelId="{9E7D3ED3-11A9-4401-8C53-61B66621B07A}" srcId="{4F6C98B9-AF36-40CD-B3A4-5BDA5E92DE5A}" destId="{E8779912-2422-4F5B-87B8-668BC1EBE555}" srcOrd="0" destOrd="0" parTransId="{D6762D82-D75F-4E1C-82A4-C0A79E7D5328}" sibTransId="{F385448D-F12A-4E9A-8312-DB1D5AF40B8D}"/>
    <dgm:cxn modelId="{B9E42181-2CD3-4352-8B4A-25D333B83928}" srcId="{3203F615-F9E9-4715-82E0-D6FE389E9107}" destId="{9087112C-79EE-4635-B4DA-2304F8FA90D8}" srcOrd="0" destOrd="0" parTransId="{10F896F2-894C-4553-AC11-2E08A37401E4}" sibTransId="{94AC83AD-3E11-4BCB-8BCA-0E9E70AC8EF6}"/>
    <dgm:cxn modelId="{1610569C-119C-44DC-8F60-A2B9CC16ABEC}" srcId="{7BD87A26-B159-432D-A484-117567B6ACDE}" destId="{CE42C83E-787D-49F9-B9F1-0C5FCEDF065D}" srcOrd="0" destOrd="0" parTransId="{F3A581AD-42EE-4D80-B746-31F92C7AEBAD}" sibTransId="{D5FBB3D3-A6E1-4834-993A-6ACD10033CC2}"/>
    <dgm:cxn modelId="{3D4167D7-457A-4A78-86BD-366A0C8C1266}" type="presOf" srcId="{83A279EB-15F2-4489-BF6E-7D63D6DE9772}" destId="{0F41BE55-7A55-48BA-A729-A40BDB37EBCF}" srcOrd="1" destOrd="0" presId="urn:microsoft.com/office/officeart/2008/layout/HorizontalMultiLevelHierarchy"/>
    <dgm:cxn modelId="{47BC536B-F71F-4342-BBF1-CA1814FDED5E}" type="presOf" srcId="{F9C1B201-7B5B-4526-8C41-73D9E4E6E5E2}" destId="{83545F21-1771-4175-A7AE-9145A01FB676}" srcOrd="0" destOrd="0" presId="urn:microsoft.com/office/officeart/2008/layout/HorizontalMultiLevelHierarchy"/>
    <dgm:cxn modelId="{4B74BDBC-95F0-4769-B320-67B7BD466FE9}" type="presOf" srcId="{D6762D82-D75F-4E1C-82A4-C0A79E7D5328}" destId="{BF7064A2-5650-4A54-B065-9812F98A8BBE}" srcOrd="0" destOrd="0" presId="urn:microsoft.com/office/officeart/2008/layout/HorizontalMultiLevelHierarchy"/>
    <dgm:cxn modelId="{96991B3D-0415-4057-81CE-C3612C5100F1}" type="presOf" srcId="{CE42C83E-787D-49F9-B9F1-0C5FCEDF065D}" destId="{467F0997-10F0-4F0C-8ADE-FD1729E82832}" srcOrd="0" destOrd="0" presId="urn:microsoft.com/office/officeart/2008/layout/HorizontalMultiLevelHierarchy"/>
    <dgm:cxn modelId="{E3CC9949-C29E-45F4-BF19-BD9128C93168}" type="presOf" srcId="{83A279EB-15F2-4489-BF6E-7D63D6DE9772}" destId="{2FB8FB5F-E2C7-46E8-ABE1-81C3801D160C}" srcOrd="0" destOrd="0" presId="urn:microsoft.com/office/officeart/2008/layout/HorizontalMultiLevelHierarchy"/>
    <dgm:cxn modelId="{E2A88606-C4E6-4B49-8D2A-279902EC3104}" type="presOf" srcId="{9087112C-79EE-4635-B4DA-2304F8FA90D8}" destId="{4A9AC1BE-4297-42A6-A625-8194D2D5DD69}" srcOrd="0" destOrd="0" presId="urn:microsoft.com/office/officeart/2008/layout/HorizontalMultiLevelHierarchy"/>
    <dgm:cxn modelId="{C0EFE589-37C6-46F3-9BB4-811D6D56FCBB}" type="presOf" srcId="{76711D3C-9459-4CCA-A67A-5015C5980F4D}" destId="{043F2C69-743D-4EB6-866D-3B040D92EB15}" srcOrd="1" destOrd="0" presId="urn:microsoft.com/office/officeart/2008/layout/HorizontalMultiLevelHierarchy"/>
    <dgm:cxn modelId="{BF3A2ADD-56AF-4972-B059-9A094BEBDE4F}" srcId="{9087112C-79EE-4635-B4DA-2304F8FA90D8}" destId="{41EDBED1-97EB-4746-8922-F7B04B02F55E}" srcOrd="3" destOrd="0" parTransId="{5A222304-8078-48EF-B7FB-BFC42BB87C9D}" sibTransId="{1F3C81EC-5571-4805-848D-3790A1F35E08}"/>
    <dgm:cxn modelId="{31F25794-ECCA-4644-AA3B-7A102230BEB6}" type="presOf" srcId="{BD3D37F8-2909-435F-A1BB-EDE535A74D8E}" destId="{2AA311F0-2EB7-4DB2-8D9B-A5CC9F8CF429}" srcOrd="0" destOrd="0" presId="urn:microsoft.com/office/officeart/2008/layout/HorizontalMultiLevelHierarchy"/>
    <dgm:cxn modelId="{79A74879-3932-4378-B20E-56393E9F4EE0}" type="presOf" srcId="{5A222304-8078-48EF-B7FB-BFC42BB87C9D}" destId="{0825C2C8-BF61-4761-BAA1-C9DB326721BA}" srcOrd="1" destOrd="0" presId="urn:microsoft.com/office/officeart/2008/layout/HorizontalMultiLevelHierarchy"/>
    <dgm:cxn modelId="{9384A7EE-1FE2-4481-BFBB-6473F17D0F8B}" type="presOf" srcId="{F3A581AD-42EE-4D80-B746-31F92C7AEBAD}" destId="{F28F8971-A649-4E18-AA3A-25D5C76C85DC}" srcOrd="1" destOrd="0" presId="urn:microsoft.com/office/officeart/2008/layout/HorizontalMultiLevelHierarchy"/>
    <dgm:cxn modelId="{EE8A8A8C-3295-4BBB-AA3E-FC029E7925B6}" type="presOf" srcId="{F9C1B201-7B5B-4526-8C41-73D9E4E6E5E2}" destId="{E7AF93AB-F808-4F1E-B177-99209D074964}" srcOrd="1" destOrd="0" presId="urn:microsoft.com/office/officeart/2008/layout/HorizontalMultiLevelHierarchy"/>
    <dgm:cxn modelId="{90622B52-6832-4615-B012-F6688A182239}" type="presOf" srcId="{5A222304-8078-48EF-B7FB-BFC42BB87C9D}" destId="{2FD2DAF2-CA45-4833-8AB7-2F4EECF422D3}" srcOrd="0" destOrd="0" presId="urn:microsoft.com/office/officeart/2008/layout/HorizontalMultiLevelHierarchy"/>
    <dgm:cxn modelId="{0EF8C19C-EE97-47A3-90DA-F2A1BD180878}" srcId="{9087112C-79EE-4635-B4DA-2304F8FA90D8}" destId="{FD472610-CD7D-4FC1-BD6A-3DDF42BEB7EB}" srcOrd="2" destOrd="0" parTransId="{83A279EB-15F2-4489-BF6E-7D63D6DE9772}" sibTransId="{972C1F03-4319-477A-AC47-B6E1FDEF5764}"/>
    <dgm:cxn modelId="{EF018DFF-AE9E-47E2-95A1-B02C0F52D5DA}" srcId="{9087112C-79EE-4635-B4DA-2304F8FA90D8}" destId="{7BD87A26-B159-432D-A484-117567B6ACDE}" srcOrd="1" destOrd="0" parTransId="{A97EEF33-1B2C-47DA-AEBD-39BB5B0EAB2E}" sibTransId="{50DDA2C9-3302-4C05-B358-87A77BDA390D}"/>
    <dgm:cxn modelId="{0205DB21-A3E0-42B0-95A3-9F25C0BB40F6}" type="presOf" srcId="{FD472610-CD7D-4FC1-BD6A-3DDF42BEB7EB}" destId="{6F330F4B-75D3-4C06-8A56-3ED07001039C}" srcOrd="0" destOrd="0" presId="urn:microsoft.com/office/officeart/2008/layout/HorizontalMultiLevelHierarchy"/>
    <dgm:cxn modelId="{785628B5-C9AF-491D-B86A-A6BACCA26C59}" type="presOf" srcId="{A97EEF33-1B2C-47DA-AEBD-39BB5B0EAB2E}" destId="{C17A54EB-3517-4BAB-88CD-9596877697EE}" srcOrd="0" destOrd="0" presId="urn:microsoft.com/office/officeart/2008/layout/HorizontalMultiLevelHierarchy"/>
    <dgm:cxn modelId="{7BD30243-EFB8-49BD-AADB-855D3D58AB9E}" srcId="{41EDBED1-97EB-4746-8922-F7B04B02F55E}" destId="{99749F8D-5D3A-4432-8A02-27732D1CBC6A}" srcOrd="0" destOrd="0" parTransId="{76711D3C-9459-4CCA-A67A-5015C5980F4D}" sibTransId="{7CF47826-5FDF-4330-A591-76CA1E623067}"/>
    <dgm:cxn modelId="{08EC9C23-44AC-4CEA-9F2E-7EA334E5536F}" type="presOf" srcId="{A97EEF33-1B2C-47DA-AEBD-39BB5B0EAB2E}" destId="{1BF09EF9-2F57-499D-91D0-82D0759EB56A}" srcOrd="1" destOrd="0" presId="urn:microsoft.com/office/officeart/2008/layout/HorizontalMultiLevelHierarchy"/>
    <dgm:cxn modelId="{D58A5750-B819-49E0-901B-AA56E0748455}" srcId="{9087112C-79EE-4635-B4DA-2304F8FA90D8}" destId="{4F6C98B9-AF36-40CD-B3A4-5BDA5E92DE5A}" srcOrd="0" destOrd="0" parTransId="{F9C1B201-7B5B-4526-8C41-73D9E4E6E5E2}" sibTransId="{DF48BFB3-60F3-477D-9787-873E91089EA3}"/>
    <dgm:cxn modelId="{9A91B97D-6661-4255-AF15-22315D1B7119}" srcId="{FD472610-CD7D-4FC1-BD6A-3DDF42BEB7EB}" destId="{BD3D37F8-2909-435F-A1BB-EDE535A74D8E}" srcOrd="0" destOrd="0" parTransId="{FF86CC2A-15E3-4FB3-AE82-CDADFDEE7CF0}" sibTransId="{5D5447A1-DA6D-4D80-9BC8-8CB307FF141A}"/>
    <dgm:cxn modelId="{C472BE08-EA21-417A-905E-FE00B6007FFF}" type="presOf" srcId="{4F6C98B9-AF36-40CD-B3A4-5BDA5E92DE5A}" destId="{E769D579-7775-46FC-BE93-3C5E24FB2934}" srcOrd="0" destOrd="0" presId="urn:microsoft.com/office/officeart/2008/layout/HorizontalMultiLevelHierarchy"/>
    <dgm:cxn modelId="{261C1FF5-3F75-4506-8162-E73D4B4C88EE}" type="presOf" srcId="{FF86CC2A-15E3-4FB3-AE82-CDADFDEE7CF0}" destId="{E5E9EC7E-A13B-41E0-B419-04C9686A0745}" srcOrd="0" destOrd="0" presId="urn:microsoft.com/office/officeart/2008/layout/HorizontalMultiLevelHierarchy"/>
    <dgm:cxn modelId="{9B9CB5ED-A7CD-4DDD-B438-5DCA9BC53D0C}" type="presOf" srcId="{E8779912-2422-4F5B-87B8-668BC1EBE555}" destId="{3C17C7F9-C983-4EFE-A39D-11FC5A78C4F0}" srcOrd="0" destOrd="0" presId="urn:microsoft.com/office/officeart/2008/layout/HorizontalMultiLevelHierarchy"/>
    <dgm:cxn modelId="{7BC21765-372B-4C66-B1DC-B2C528C6E2A8}" type="presOf" srcId="{F3A581AD-42EE-4D80-B746-31F92C7AEBAD}" destId="{FDB62529-3440-4762-A853-B4C819587294}" srcOrd="0" destOrd="0" presId="urn:microsoft.com/office/officeart/2008/layout/HorizontalMultiLevelHierarchy"/>
    <dgm:cxn modelId="{DA4434BE-58B7-4AC6-8E03-46DB591A3B46}" type="presOf" srcId="{76711D3C-9459-4CCA-A67A-5015C5980F4D}" destId="{4D19DA7C-17CD-40CF-AACB-B2EE132E4078}" srcOrd="0" destOrd="0" presId="urn:microsoft.com/office/officeart/2008/layout/HorizontalMultiLevelHierarchy"/>
    <dgm:cxn modelId="{BBC1CEFD-B4B9-47A9-8DC6-81F83E35272A}" type="presOf" srcId="{FF86CC2A-15E3-4FB3-AE82-CDADFDEE7CF0}" destId="{96387FBF-97C7-4559-A382-89EFB476ABCB}" srcOrd="1" destOrd="0" presId="urn:microsoft.com/office/officeart/2008/layout/HorizontalMultiLevelHierarchy"/>
    <dgm:cxn modelId="{ED4614AB-467B-4F73-85E1-97824D4E94D2}" type="presOf" srcId="{3203F615-F9E9-4715-82E0-D6FE389E9107}" destId="{3974D485-DA4B-4ED3-B031-33EED70C1512}" srcOrd="0" destOrd="0" presId="urn:microsoft.com/office/officeart/2008/layout/HorizontalMultiLevelHierarchy"/>
    <dgm:cxn modelId="{65F03F6F-EEB0-45F0-B646-EE4CD3F77DCC}" type="presOf" srcId="{41EDBED1-97EB-4746-8922-F7B04B02F55E}" destId="{902A90C4-6122-4035-9CA1-5F6BF0367794}" srcOrd="0" destOrd="0" presId="urn:microsoft.com/office/officeart/2008/layout/HorizontalMultiLevelHierarchy"/>
    <dgm:cxn modelId="{2C48560E-B55F-49CF-9AA9-252419065EC6}" type="presOf" srcId="{D6762D82-D75F-4E1C-82A4-C0A79E7D5328}" destId="{25EFE59C-615C-4C29-807C-0C5569CFFAE5}" srcOrd="1" destOrd="0" presId="urn:microsoft.com/office/officeart/2008/layout/HorizontalMultiLevelHierarchy"/>
    <dgm:cxn modelId="{5A82B83C-33B0-4BC9-BA8B-9C67C00479AC}" type="presOf" srcId="{99749F8D-5D3A-4432-8A02-27732D1CBC6A}" destId="{5BEA2C55-D07E-4349-88D0-8EC96A6C31E1}" srcOrd="0" destOrd="0" presId="urn:microsoft.com/office/officeart/2008/layout/HorizontalMultiLevelHierarchy"/>
    <dgm:cxn modelId="{B2AEC7BF-D042-4B4F-8C20-4009BE3446F6}" type="presParOf" srcId="{3974D485-DA4B-4ED3-B031-33EED70C1512}" destId="{830E4172-C3D0-49FC-9352-93172F56EB41}" srcOrd="0" destOrd="0" presId="urn:microsoft.com/office/officeart/2008/layout/HorizontalMultiLevelHierarchy"/>
    <dgm:cxn modelId="{CE7421B9-F3B3-4B89-978D-EFF51595BFBC}" type="presParOf" srcId="{830E4172-C3D0-49FC-9352-93172F56EB41}" destId="{4A9AC1BE-4297-42A6-A625-8194D2D5DD69}" srcOrd="0" destOrd="0" presId="urn:microsoft.com/office/officeart/2008/layout/HorizontalMultiLevelHierarchy"/>
    <dgm:cxn modelId="{448CACB1-00A7-41ED-9335-51EF0794CC48}" type="presParOf" srcId="{830E4172-C3D0-49FC-9352-93172F56EB41}" destId="{3EC0FA06-1210-447D-8805-66FECA7D74C5}" srcOrd="1" destOrd="0" presId="urn:microsoft.com/office/officeart/2008/layout/HorizontalMultiLevelHierarchy"/>
    <dgm:cxn modelId="{8DB76C29-4EC5-4C22-9756-1383FDAD6492}" type="presParOf" srcId="{3EC0FA06-1210-447D-8805-66FECA7D74C5}" destId="{83545F21-1771-4175-A7AE-9145A01FB676}" srcOrd="0" destOrd="0" presId="urn:microsoft.com/office/officeart/2008/layout/HorizontalMultiLevelHierarchy"/>
    <dgm:cxn modelId="{96ACAF78-7F74-4651-98C5-5C99E37D7D3E}" type="presParOf" srcId="{83545F21-1771-4175-A7AE-9145A01FB676}" destId="{E7AF93AB-F808-4F1E-B177-99209D074964}" srcOrd="0" destOrd="0" presId="urn:microsoft.com/office/officeart/2008/layout/HorizontalMultiLevelHierarchy"/>
    <dgm:cxn modelId="{425F12FD-843D-41FA-B0CF-BD2FD7D5BE5D}" type="presParOf" srcId="{3EC0FA06-1210-447D-8805-66FECA7D74C5}" destId="{49EA033C-030A-4D2F-A944-FDEB9B85B216}" srcOrd="1" destOrd="0" presId="urn:microsoft.com/office/officeart/2008/layout/HorizontalMultiLevelHierarchy"/>
    <dgm:cxn modelId="{D1E20520-9CB3-4F9E-9D1D-E9893916C744}" type="presParOf" srcId="{49EA033C-030A-4D2F-A944-FDEB9B85B216}" destId="{E769D579-7775-46FC-BE93-3C5E24FB2934}" srcOrd="0" destOrd="0" presId="urn:microsoft.com/office/officeart/2008/layout/HorizontalMultiLevelHierarchy"/>
    <dgm:cxn modelId="{FB5409B6-A0EF-4E20-AC3A-DE63AD782523}" type="presParOf" srcId="{49EA033C-030A-4D2F-A944-FDEB9B85B216}" destId="{2C0646E3-7FC5-46EB-B3AF-DB8F1F479C57}" srcOrd="1" destOrd="0" presId="urn:microsoft.com/office/officeart/2008/layout/HorizontalMultiLevelHierarchy"/>
    <dgm:cxn modelId="{5AC4F31F-B41C-40E9-A73A-599744CD10F6}" type="presParOf" srcId="{2C0646E3-7FC5-46EB-B3AF-DB8F1F479C57}" destId="{BF7064A2-5650-4A54-B065-9812F98A8BBE}" srcOrd="0" destOrd="0" presId="urn:microsoft.com/office/officeart/2008/layout/HorizontalMultiLevelHierarchy"/>
    <dgm:cxn modelId="{2353AD62-FA8D-4EF4-BA71-C01891351DFC}" type="presParOf" srcId="{BF7064A2-5650-4A54-B065-9812F98A8BBE}" destId="{25EFE59C-615C-4C29-807C-0C5569CFFAE5}" srcOrd="0" destOrd="0" presId="urn:microsoft.com/office/officeart/2008/layout/HorizontalMultiLevelHierarchy"/>
    <dgm:cxn modelId="{DB1A6647-0219-4994-9DD5-85AE0DB4B469}" type="presParOf" srcId="{2C0646E3-7FC5-46EB-B3AF-DB8F1F479C57}" destId="{F6C5B7D9-F605-40BF-8099-D76FCD4AA9E0}" srcOrd="1" destOrd="0" presId="urn:microsoft.com/office/officeart/2008/layout/HorizontalMultiLevelHierarchy"/>
    <dgm:cxn modelId="{FC87AC9B-FCA1-45FD-84A4-C2A189CED545}" type="presParOf" srcId="{F6C5B7D9-F605-40BF-8099-D76FCD4AA9E0}" destId="{3C17C7F9-C983-4EFE-A39D-11FC5A78C4F0}" srcOrd="0" destOrd="0" presId="urn:microsoft.com/office/officeart/2008/layout/HorizontalMultiLevelHierarchy"/>
    <dgm:cxn modelId="{380CE9CF-916C-44F1-8FFF-40C059C9630D}" type="presParOf" srcId="{F6C5B7D9-F605-40BF-8099-D76FCD4AA9E0}" destId="{63076B3C-94D7-41EF-82F9-39C99A3FF27F}" srcOrd="1" destOrd="0" presId="urn:microsoft.com/office/officeart/2008/layout/HorizontalMultiLevelHierarchy"/>
    <dgm:cxn modelId="{EEAD9A26-EB9E-4768-9534-9093AB4AB0D1}" type="presParOf" srcId="{3EC0FA06-1210-447D-8805-66FECA7D74C5}" destId="{C17A54EB-3517-4BAB-88CD-9596877697EE}" srcOrd="2" destOrd="0" presId="urn:microsoft.com/office/officeart/2008/layout/HorizontalMultiLevelHierarchy"/>
    <dgm:cxn modelId="{0B48DEAC-5CDB-40F0-8EFE-91EF54D90F9A}" type="presParOf" srcId="{C17A54EB-3517-4BAB-88CD-9596877697EE}" destId="{1BF09EF9-2F57-499D-91D0-82D0759EB56A}" srcOrd="0" destOrd="0" presId="urn:microsoft.com/office/officeart/2008/layout/HorizontalMultiLevelHierarchy"/>
    <dgm:cxn modelId="{B7F04960-5A4E-445D-9FF4-6566E71BA774}" type="presParOf" srcId="{3EC0FA06-1210-447D-8805-66FECA7D74C5}" destId="{9F8DC873-6A5A-4B4A-A9E4-384208BBD49E}" srcOrd="3" destOrd="0" presId="urn:microsoft.com/office/officeart/2008/layout/HorizontalMultiLevelHierarchy"/>
    <dgm:cxn modelId="{56E85938-9523-4BE0-9DC4-FDFD6CE6D848}" type="presParOf" srcId="{9F8DC873-6A5A-4B4A-A9E4-384208BBD49E}" destId="{BC74A6C7-132F-4272-BF90-B361F8A6CC4A}" srcOrd="0" destOrd="0" presId="urn:microsoft.com/office/officeart/2008/layout/HorizontalMultiLevelHierarchy"/>
    <dgm:cxn modelId="{C34F21E9-CD50-4C88-B481-D1398D789B03}" type="presParOf" srcId="{9F8DC873-6A5A-4B4A-A9E4-384208BBD49E}" destId="{7105FDEF-7AF6-45F8-844E-62E1ADBD3190}" srcOrd="1" destOrd="0" presId="urn:microsoft.com/office/officeart/2008/layout/HorizontalMultiLevelHierarchy"/>
    <dgm:cxn modelId="{AD6061E2-CF6E-45E1-9987-0A056A2A58EC}" type="presParOf" srcId="{7105FDEF-7AF6-45F8-844E-62E1ADBD3190}" destId="{FDB62529-3440-4762-A853-B4C819587294}" srcOrd="0" destOrd="0" presId="urn:microsoft.com/office/officeart/2008/layout/HorizontalMultiLevelHierarchy"/>
    <dgm:cxn modelId="{226B6D4E-1306-47CA-8063-490D16748865}" type="presParOf" srcId="{FDB62529-3440-4762-A853-B4C819587294}" destId="{F28F8971-A649-4E18-AA3A-25D5C76C85DC}" srcOrd="0" destOrd="0" presId="urn:microsoft.com/office/officeart/2008/layout/HorizontalMultiLevelHierarchy"/>
    <dgm:cxn modelId="{3D23D1C7-5D6B-4BF3-996F-DB89BB494368}" type="presParOf" srcId="{7105FDEF-7AF6-45F8-844E-62E1ADBD3190}" destId="{157CDFA1-43BA-40BD-B9A3-8E9A1DA5A4D6}" srcOrd="1" destOrd="0" presId="urn:microsoft.com/office/officeart/2008/layout/HorizontalMultiLevelHierarchy"/>
    <dgm:cxn modelId="{BA25A699-2BAA-48E5-86D0-19B16B873CF1}" type="presParOf" srcId="{157CDFA1-43BA-40BD-B9A3-8E9A1DA5A4D6}" destId="{467F0997-10F0-4F0C-8ADE-FD1729E82832}" srcOrd="0" destOrd="0" presId="urn:microsoft.com/office/officeart/2008/layout/HorizontalMultiLevelHierarchy"/>
    <dgm:cxn modelId="{888C24DA-DEA9-4B3A-A8B3-BB7586D948FD}" type="presParOf" srcId="{157CDFA1-43BA-40BD-B9A3-8E9A1DA5A4D6}" destId="{C0DB2B14-47C8-4962-B700-B5EDA802481F}" srcOrd="1" destOrd="0" presId="urn:microsoft.com/office/officeart/2008/layout/HorizontalMultiLevelHierarchy"/>
    <dgm:cxn modelId="{0751BAFA-C4AB-4AA3-B6B7-7B0578C4FEC5}" type="presParOf" srcId="{3EC0FA06-1210-447D-8805-66FECA7D74C5}" destId="{2FB8FB5F-E2C7-46E8-ABE1-81C3801D160C}" srcOrd="4" destOrd="0" presId="urn:microsoft.com/office/officeart/2008/layout/HorizontalMultiLevelHierarchy"/>
    <dgm:cxn modelId="{94F8FC29-AFB6-4DF2-8D7A-0C2875A8536D}" type="presParOf" srcId="{2FB8FB5F-E2C7-46E8-ABE1-81C3801D160C}" destId="{0F41BE55-7A55-48BA-A729-A40BDB37EBCF}" srcOrd="0" destOrd="0" presId="urn:microsoft.com/office/officeart/2008/layout/HorizontalMultiLevelHierarchy"/>
    <dgm:cxn modelId="{6399516F-9326-4B6C-B6AE-63C12542946A}" type="presParOf" srcId="{3EC0FA06-1210-447D-8805-66FECA7D74C5}" destId="{EC51BA79-751A-4B82-B6F7-A1A358B6DE89}" srcOrd="5" destOrd="0" presId="urn:microsoft.com/office/officeart/2008/layout/HorizontalMultiLevelHierarchy"/>
    <dgm:cxn modelId="{CC401074-DFA0-4799-8AB5-7A4CCDC07379}" type="presParOf" srcId="{EC51BA79-751A-4B82-B6F7-A1A358B6DE89}" destId="{6F330F4B-75D3-4C06-8A56-3ED07001039C}" srcOrd="0" destOrd="0" presId="urn:microsoft.com/office/officeart/2008/layout/HorizontalMultiLevelHierarchy"/>
    <dgm:cxn modelId="{60D46225-2566-4B05-9EDC-79618D911619}" type="presParOf" srcId="{EC51BA79-751A-4B82-B6F7-A1A358B6DE89}" destId="{9EF22B63-B639-44D9-AE11-9B1C82CC39E0}" srcOrd="1" destOrd="0" presId="urn:microsoft.com/office/officeart/2008/layout/HorizontalMultiLevelHierarchy"/>
    <dgm:cxn modelId="{C5BF85EE-92F1-46D0-A725-A14AFDF23DC4}" type="presParOf" srcId="{9EF22B63-B639-44D9-AE11-9B1C82CC39E0}" destId="{E5E9EC7E-A13B-41E0-B419-04C9686A0745}" srcOrd="0" destOrd="0" presId="urn:microsoft.com/office/officeart/2008/layout/HorizontalMultiLevelHierarchy"/>
    <dgm:cxn modelId="{87BF201B-F416-4839-BFF0-B62288D342A1}" type="presParOf" srcId="{E5E9EC7E-A13B-41E0-B419-04C9686A0745}" destId="{96387FBF-97C7-4559-A382-89EFB476ABCB}" srcOrd="0" destOrd="0" presId="urn:microsoft.com/office/officeart/2008/layout/HorizontalMultiLevelHierarchy"/>
    <dgm:cxn modelId="{3299B801-57E3-43EF-89E1-04B18B0FA365}" type="presParOf" srcId="{9EF22B63-B639-44D9-AE11-9B1C82CC39E0}" destId="{5D796A34-23E2-44E4-ADC3-6CDB261AC3C2}" srcOrd="1" destOrd="0" presId="urn:microsoft.com/office/officeart/2008/layout/HorizontalMultiLevelHierarchy"/>
    <dgm:cxn modelId="{8C68F4CB-7610-4E89-876D-80A033141D02}" type="presParOf" srcId="{5D796A34-23E2-44E4-ADC3-6CDB261AC3C2}" destId="{2AA311F0-2EB7-4DB2-8D9B-A5CC9F8CF429}" srcOrd="0" destOrd="0" presId="urn:microsoft.com/office/officeart/2008/layout/HorizontalMultiLevelHierarchy"/>
    <dgm:cxn modelId="{F5B9E800-D493-41DF-824B-4A90C3D77E4F}" type="presParOf" srcId="{5D796A34-23E2-44E4-ADC3-6CDB261AC3C2}" destId="{459DF6CD-ED4A-4077-AB46-CFF407B09D46}" srcOrd="1" destOrd="0" presId="urn:microsoft.com/office/officeart/2008/layout/HorizontalMultiLevelHierarchy"/>
    <dgm:cxn modelId="{B5055EAD-2402-448A-89D4-04F1EDC2C9AB}" type="presParOf" srcId="{3EC0FA06-1210-447D-8805-66FECA7D74C5}" destId="{2FD2DAF2-CA45-4833-8AB7-2F4EECF422D3}" srcOrd="6" destOrd="0" presId="urn:microsoft.com/office/officeart/2008/layout/HorizontalMultiLevelHierarchy"/>
    <dgm:cxn modelId="{420DA957-5FFF-485C-92B0-1D36F14D74FD}" type="presParOf" srcId="{2FD2DAF2-CA45-4833-8AB7-2F4EECF422D3}" destId="{0825C2C8-BF61-4761-BAA1-C9DB326721BA}" srcOrd="0" destOrd="0" presId="urn:microsoft.com/office/officeart/2008/layout/HorizontalMultiLevelHierarchy"/>
    <dgm:cxn modelId="{F27F8DE5-D4F7-49FA-A91B-E627999183EC}" type="presParOf" srcId="{3EC0FA06-1210-447D-8805-66FECA7D74C5}" destId="{1CA4AC91-921A-4DD6-9DC9-009C678CF272}" srcOrd="7" destOrd="0" presId="urn:microsoft.com/office/officeart/2008/layout/HorizontalMultiLevelHierarchy"/>
    <dgm:cxn modelId="{F086DBB4-A703-4200-80A7-42501C12E7FE}" type="presParOf" srcId="{1CA4AC91-921A-4DD6-9DC9-009C678CF272}" destId="{902A90C4-6122-4035-9CA1-5F6BF0367794}" srcOrd="0" destOrd="0" presId="urn:microsoft.com/office/officeart/2008/layout/HorizontalMultiLevelHierarchy"/>
    <dgm:cxn modelId="{5670FF5C-C0AC-4894-B667-993A7A6C4B05}" type="presParOf" srcId="{1CA4AC91-921A-4DD6-9DC9-009C678CF272}" destId="{B3EF844C-BC90-489C-B52E-4DA9C32CE47E}" srcOrd="1" destOrd="0" presId="urn:microsoft.com/office/officeart/2008/layout/HorizontalMultiLevelHierarchy"/>
    <dgm:cxn modelId="{118948AA-6E7B-413D-8A84-EF8188604C17}" type="presParOf" srcId="{B3EF844C-BC90-489C-B52E-4DA9C32CE47E}" destId="{4D19DA7C-17CD-40CF-AACB-B2EE132E4078}" srcOrd="0" destOrd="0" presId="urn:microsoft.com/office/officeart/2008/layout/HorizontalMultiLevelHierarchy"/>
    <dgm:cxn modelId="{7F14D801-96D9-4E63-94CB-2681A5036C30}" type="presParOf" srcId="{4D19DA7C-17CD-40CF-AACB-B2EE132E4078}" destId="{043F2C69-743D-4EB6-866D-3B040D92EB15}" srcOrd="0" destOrd="0" presId="urn:microsoft.com/office/officeart/2008/layout/HorizontalMultiLevelHierarchy"/>
    <dgm:cxn modelId="{7CB43187-ACF4-4AAE-8295-FFC9ECF94B0E}" type="presParOf" srcId="{B3EF844C-BC90-489C-B52E-4DA9C32CE47E}" destId="{A47186D8-C731-4422-895E-07B859F7FDF3}" srcOrd="1" destOrd="0" presId="urn:microsoft.com/office/officeart/2008/layout/HorizontalMultiLevelHierarchy"/>
    <dgm:cxn modelId="{6D50B5A4-1183-47AF-A25A-A473A324D4B4}" type="presParOf" srcId="{A47186D8-C731-4422-895E-07B859F7FDF3}" destId="{5BEA2C55-D07E-4349-88D0-8EC96A6C31E1}" srcOrd="0" destOrd="0" presId="urn:microsoft.com/office/officeart/2008/layout/HorizontalMultiLevelHierarchy"/>
    <dgm:cxn modelId="{6C3F4FB7-A100-406F-B91E-90ACEC98A8D6}" type="presParOf" srcId="{A47186D8-C731-4422-895E-07B859F7FDF3}" destId="{D900B0FF-FEF8-4EF0-B01D-77BB21E709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90110A-ECC4-47ED-A2B5-64208A0798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44D54BC-65AF-4440-A087-08F4E6BA71B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за характером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</a:rPr>
            <a:t>напряму</a:t>
          </a:r>
          <a:endParaRPr lang="ru-RU" sz="2000" dirty="0"/>
        </a:p>
      </dgm:t>
    </dgm:pt>
    <dgm:pt modelId="{6F8A8374-FF38-4984-B2BA-ABEBC0B829D8}" type="parTrans" cxnId="{283739CB-FB78-4940-9771-1AB11538D91C}">
      <dgm:prSet/>
      <dgm:spPr/>
      <dgm:t>
        <a:bodyPr/>
        <a:lstStyle/>
        <a:p>
          <a:endParaRPr lang="ru-RU"/>
        </a:p>
      </dgm:t>
    </dgm:pt>
    <dgm:pt modelId="{F791FAB6-FEB1-4C12-B344-0DB90D2AD4F1}" type="sibTrans" cxnId="{283739CB-FB78-4940-9771-1AB11538D91C}">
      <dgm:prSet/>
      <dgm:spPr/>
      <dgm:t>
        <a:bodyPr/>
        <a:lstStyle/>
        <a:p>
          <a:endParaRPr lang="ru-RU"/>
        </a:p>
      </dgm:t>
    </dgm:pt>
    <dgm:pt modelId="{0C093C5D-7A50-4A6F-9A53-3C537C8494EA}">
      <dgm:prSet phldrT="[Текст]" custT="1"/>
      <dgm:spPr/>
      <dgm:t>
        <a:bodyPr/>
        <a:lstStyle/>
        <a:p>
          <a:r>
            <a:rPr lang="ru-RU" sz="2000" dirty="0" err="1" smtClean="0"/>
            <a:t>лінійний</a:t>
          </a:r>
          <a:endParaRPr lang="ru-RU" sz="2000" dirty="0"/>
        </a:p>
      </dgm:t>
    </dgm:pt>
    <dgm:pt modelId="{5D9BE2A2-8113-4F3B-9FF5-D466CFC1C31C}" type="parTrans" cxnId="{2C7EFD29-3870-4D44-BF5D-3937747AF829}">
      <dgm:prSet/>
      <dgm:spPr/>
      <dgm:t>
        <a:bodyPr/>
        <a:lstStyle/>
        <a:p>
          <a:endParaRPr lang="ru-RU"/>
        </a:p>
      </dgm:t>
    </dgm:pt>
    <dgm:pt modelId="{47091BFA-017D-4624-A9C3-9AE7012BBE86}" type="sibTrans" cxnId="{2C7EFD29-3870-4D44-BF5D-3937747AF829}">
      <dgm:prSet/>
      <dgm:spPr/>
      <dgm:t>
        <a:bodyPr/>
        <a:lstStyle/>
        <a:p>
          <a:endParaRPr lang="ru-RU"/>
        </a:p>
      </dgm:t>
    </dgm:pt>
    <dgm:pt modelId="{3C06167B-2B1C-47F0-9596-E4BF2CB93DA4}">
      <dgm:prSet phldrT="[Текст]" custT="1"/>
      <dgm:spPr/>
      <dgm:t>
        <a:bodyPr/>
        <a:lstStyle/>
        <a:p>
          <a:r>
            <a:rPr lang="ru-RU" sz="2000" dirty="0" err="1" smtClean="0"/>
            <a:t>нелінійний</a:t>
          </a:r>
          <a:r>
            <a:rPr lang="ru-RU" sz="2000" dirty="0" smtClean="0"/>
            <a:t> </a:t>
          </a:r>
          <a:endParaRPr lang="ru-RU" sz="2000" dirty="0"/>
        </a:p>
      </dgm:t>
    </dgm:pt>
    <dgm:pt modelId="{5798A930-2FD0-422B-8224-BBF0E1C3232F}" type="parTrans" cxnId="{0CFC8162-F206-417B-8179-6358F0D7F0D5}">
      <dgm:prSet/>
      <dgm:spPr/>
      <dgm:t>
        <a:bodyPr/>
        <a:lstStyle/>
        <a:p>
          <a:endParaRPr lang="ru-RU"/>
        </a:p>
      </dgm:t>
    </dgm:pt>
    <dgm:pt modelId="{8B3FFF71-1583-4E53-BBED-ADFCE25F8D8B}" type="sibTrans" cxnId="{0CFC8162-F206-417B-8179-6358F0D7F0D5}">
      <dgm:prSet/>
      <dgm:spPr/>
      <dgm:t>
        <a:bodyPr/>
        <a:lstStyle/>
        <a:p>
          <a:endParaRPr lang="ru-RU"/>
        </a:p>
      </dgm:t>
    </dgm:pt>
    <dgm:pt modelId="{C097C5C3-4722-4947-86E2-5BFD504E05C5}">
      <dgm:prSet custT="1"/>
      <dgm:spPr/>
      <dgm:t>
        <a:bodyPr/>
        <a:lstStyle/>
        <a:p>
          <a:r>
            <a:rPr lang="ru-RU" sz="2000" dirty="0" err="1" smtClean="0"/>
            <a:t>розвиток</a:t>
          </a:r>
          <a:r>
            <a:rPr lang="ru-RU" sz="2000" dirty="0" smtClean="0"/>
            <a:t> </a:t>
          </a:r>
          <a:r>
            <a:rPr lang="ru-RU" sz="2000" dirty="0" err="1" smtClean="0"/>
            <a:t>відбувається</a:t>
          </a:r>
          <a:r>
            <a:rPr lang="ru-RU" sz="2000" dirty="0" smtClean="0"/>
            <a:t> </a:t>
          </a:r>
          <a:r>
            <a:rPr lang="ru-RU" sz="2000" dirty="0" err="1" smtClean="0"/>
            <a:t>рівномірно</a:t>
          </a:r>
          <a:r>
            <a:rPr lang="ru-RU" sz="2000" dirty="0" smtClean="0"/>
            <a:t> та </a:t>
          </a:r>
          <a:r>
            <a:rPr lang="ru-RU" sz="2000" dirty="0" err="1" smtClean="0"/>
            <a:t>неперервно</a:t>
          </a:r>
          <a:endParaRPr lang="ru-RU" sz="2000" dirty="0"/>
        </a:p>
      </dgm:t>
    </dgm:pt>
    <dgm:pt modelId="{9A80F4CE-A7CE-41B7-AF5C-591A89FA21BE}" type="parTrans" cxnId="{68046882-C8AE-41EF-A4FB-6198BFC89424}">
      <dgm:prSet/>
      <dgm:spPr/>
      <dgm:t>
        <a:bodyPr/>
        <a:lstStyle/>
        <a:p>
          <a:endParaRPr lang="ru-RU"/>
        </a:p>
      </dgm:t>
    </dgm:pt>
    <dgm:pt modelId="{9E477773-A140-45D8-9ACC-1F822F088A62}" type="sibTrans" cxnId="{68046882-C8AE-41EF-A4FB-6198BFC89424}">
      <dgm:prSet/>
      <dgm:spPr/>
      <dgm:t>
        <a:bodyPr/>
        <a:lstStyle/>
        <a:p>
          <a:endParaRPr lang="ru-RU"/>
        </a:p>
      </dgm:t>
    </dgm:pt>
    <dgm:pt modelId="{F7ED15C4-EB64-4E64-9CC4-493700E892D0}">
      <dgm:prSet custT="1"/>
      <dgm:spPr/>
      <dgm:t>
        <a:bodyPr/>
        <a:lstStyle/>
        <a:p>
          <a:r>
            <a:rPr lang="ru-RU" sz="2000" dirty="0" err="1" smtClean="0"/>
            <a:t>здійснюється</a:t>
          </a:r>
          <a:r>
            <a:rPr lang="ru-RU" sz="2000" dirty="0" smtClean="0"/>
            <a:t> скачками</a:t>
          </a:r>
          <a:endParaRPr lang="ru-RU" sz="2000" dirty="0"/>
        </a:p>
      </dgm:t>
    </dgm:pt>
    <dgm:pt modelId="{94F6C04D-7856-4C8F-8327-925EA4237D4F}" type="parTrans" cxnId="{B4606C05-808A-4CA2-8F04-9F5FFFC6AB58}">
      <dgm:prSet/>
      <dgm:spPr/>
      <dgm:t>
        <a:bodyPr/>
        <a:lstStyle/>
        <a:p>
          <a:endParaRPr lang="ru-RU"/>
        </a:p>
      </dgm:t>
    </dgm:pt>
    <dgm:pt modelId="{E16F14F5-7309-4BCC-BA22-8A10282A3F8E}" type="sibTrans" cxnId="{B4606C05-808A-4CA2-8F04-9F5FFFC6AB58}">
      <dgm:prSet/>
      <dgm:spPr/>
      <dgm:t>
        <a:bodyPr/>
        <a:lstStyle/>
        <a:p>
          <a:endParaRPr lang="ru-RU"/>
        </a:p>
      </dgm:t>
    </dgm:pt>
    <dgm:pt modelId="{57DC4D78-6381-42D4-A30B-C9CACAAD632E}">
      <dgm:prSet custT="1"/>
      <dgm:spPr/>
      <dgm:t>
        <a:bodyPr/>
        <a:lstStyle/>
        <a:p>
          <a:r>
            <a:rPr lang="ru-RU" sz="2000" dirty="0" err="1" smtClean="0"/>
            <a:t>застій</a:t>
          </a:r>
          <a:r>
            <a:rPr lang="ru-RU" sz="2000" dirty="0" smtClean="0"/>
            <a:t> (</a:t>
          </a:r>
          <a:r>
            <a:rPr lang="ru-RU" sz="2000" dirty="0" err="1" smtClean="0"/>
            <a:t>стагнація</a:t>
          </a:r>
          <a:r>
            <a:rPr lang="ru-RU" sz="2000" dirty="0" smtClean="0"/>
            <a:t>)</a:t>
          </a:r>
          <a:endParaRPr lang="ru-RU" sz="2000" dirty="0"/>
        </a:p>
      </dgm:t>
    </dgm:pt>
    <dgm:pt modelId="{083E433A-6645-4438-85D9-7191F585CAD7}" type="parTrans" cxnId="{98176F11-F902-47E5-8AF7-915A42EF5A22}">
      <dgm:prSet/>
      <dgm:spPr/>
      <dgm:t>
        <a:bodyPr/>
        <a:lstStyle/>
        <a:p>
          <a:endParaRPr lang="ru-RU"/>
        </a:p>
      </dgm:t>
    </dgm:pt>
    <dgm:pt modelId="{A4A47329-2CB7-442D-9FFB-6D0093CA1A83}" type="sibTrans" cxnId="{98176F11-F902-47E5-8AF7-915A42EF5A22}">
      <dgm:prSet/>
      <dgm:spPr/>
      <dgm:t>
        <a:bodyPr/>
        <a:lstStyle/>
        <a:p>
          <a:endParaRPr lang="ru-RU"/>
        </a:p>
      </dgm:t>
    </dgm:pt>
    <dgm:pt modelId="{24ABB945-0365-439F-ADD7-C18A420AE01E}">
      <dgm:prSet custT="1"/>
      <dgm:spPr/>
      <dgm:t>
        <a:bodyPr/>
        <a:lstStyle/>
        <a:p>
          <a:r>
            <a:rPr lang="ru-RU" sz="2000" dirty="0" err="1" smtClean="0"/>
            <a:t>стадія</a:t>
          </a:r>
          <a:r>
            <a:rPr lang="ru-RU" sz="2000" dirty="0" smtClean="0"/>
            <a:t> </a:t>
          </a:r>
          <a:r>
            <a:rPr lang="ru-RU" sz="2000" dirty="0" err="1" smtClean="0"/>
            <a:t>відсутності</a:t>
          </a:r>
          <a:r>
            <a:rPr lang="ru-RU" sz="2000" dirty="0" smtClean="0"/>
            <a:t> будь-</a:t>
          </a:r>
          <a:r>
            <a:rPr lang="ru-RU" sz="2000" dirty="0" err="1" smtClean="0"/>
            <a:t>яких</a:t>
          </a:r>
          <a:r>
            <a:rPr lang="ru-RU" sz="2000" dirty="0" smtClean="0"/>
            <a:t> </a:t>
          </a:r>
          <a:r>
            <a:rPr lang="ru-RU" sz="2000" dirty="0" err="1" smtClean="0"/>
            <a:t>вагомих</a:t>
          </a:r>
          <a:r>
            <a:rPr lang="ru-RU" sz="2000" dirty="0" smtClean="0"/>
            <a:t> </a:t>
          </a:r>
          <a:r>
            <a:rPr lang="ru-RU" sz="2000" dirty="0" err="1" smtClean="0"/>
            <a:t>змін</a:t>
          </a:r>
          <a:r>
            <a:rPr lang="ru-RU" sz="2000" dirty="0" smtClean="0"/>
            <a:t> у </a:t>
          </a:r>
          <a:r>
            <a:rPr lang="ru-RU" sz="2000" dirty="0" err="1" smtClean="0"/>
            <a:t>кар’єрі</a:t>
          </a:r>
          <a:endParaRPr lang="ru-RU" sz="2000" dirty="0"/>
        </a:p>
      </dgm:t>
    </dgm:pt>
    <dgm:pt modelId="{0D1A4AEC-7731-4D3F-A9B8-19EFCBB51894}" type="parTrans" cxnId="{24665D17-4D60-4057-A82A-BD1190C876F4}">
      <dgm:prSet/>
      <dgm:spPr/>
      <dgm:t>
        <a:bodyPr/>
        <a:lstStyle/>
        <a:p>
          <a:endParaRPr lang="ru-RU"/>
        </a:p>
      </dgm:t>
    </dgm:pt>
    <dgm:pt modelId="{0A9E89C2-D9D3-4F71-A13B-CB076E6C8737}" type="sibTrans" cxnId="{24665D17-4D60-4057-A82A-BD1190C876F4}">
      <dgm:prSet/>
      <dgm:spPr/>
      <dgm:t>
        <a:bodyPr/>
        <a:lstStyle/>
        <a:p>
          <a:endParaRPr lang="ru-RU"/>
        </a:p>
      </dgm:t>
    </dgm:pt>
    <dgm:pt modelId="{281CFBBE-91CC-474D-82FB-697A19ED8669}" type="pres">
      <dgm:prSet presAssocID="{2890110A-ECC4-47ED-A2B5-64208A0798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619BB-C02E-4310-8EF9-6C8284B66109}" type="pres">
      <dgm:prSet presAssocID="{E44D54BC-65AF-4440-A087-08F4E6BA71B3}" presName="root1" presStyleCnt="0"/>
      <dgm:spPr/>
    </dgm:pt>
    <dgm:pt modelId="{CF5C0D40-663A-4E64-AAB0-27312650721E}" type="pres">
      <dgm:prSet presAssocID="{E44D54BC-65AF-4440-A087-08F4E6BA71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0CB75-AACD-4FA7-868D-F66141A057C1}" type="pres">
      <dgm:prSet presAssocID="{E44D54BC-65AF-4440-A087-08F4E6BA71B3}" presName="level2hierChild" presStyleCnt="0"/>
      <dgm:spPr/>
    </dgm:pt>
    <dgm:pt modelId="{A8C1D7F8-0F77-4E78-AC69-4E528BE5A5CC}" type="pres">
      <dgm:prSet presAssocID="{5D9BE2A2-8113-4F3B-9FF5-D466CFC1C31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43C2775-6439-4510-B67F-BA43D77146A1}" type="pres">
      <dgm:prSet presAssocID="{5D9BE2A2-8113-4F3B-9FF5-D466CFC1C31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B852F1C-43D1-465B-8539-81F83FA986F4}" type="pres">
      <dgm:prSet presAssocID="{0C093C5D-7A50-4A6F-9A53-3C537C8494EA}" presName="root2" presStyleCnt="0"/>
      <dgm:spPr/>
    </dgm:pt>
    <dgm:pt modelId="{56D48DD7-7012-461B-9E71-B6772EB265AD}" type="pres">
      <dgm:prSet presAssocID="{0C093C5D-7A50-4A6F-9A53-3C537C8494E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7D6CB5-C0E7-4940-B948-A10EB70F0291}" type="pres">
      <dgm:prSet presAssocID="{0C093C5D-7A50-4A6F-9A53-3C537C8494EA}" presName="level3hierChild" presStyleCnt="0"/>
      <dgm:spPr/>
    </dgm:pt>
    <dgm:pt modelId="{28319EA4-4587-428C-8179-6FF67CC486AB}" type="pres">
      <dgm:prSet presAssocID="{9A80F4CE-A7CE-41B7-AF5C-591A89FA21B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4D4FA48-A5FD-40E0-B066-D1281455177E}" type="pres">
      <dgm:prSet presAssocID="{9A80F4CE-A7CE-41B7-AF5C-591A89FA21B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225264D5-624C-4AB2-A68B-22699A80042B}" type="pres">
      <dgm:prSet presAssocID="{C097C5C3-4722-4947-86E2-5BFD504E05C5}" presName="root2" presStyleCnt="0"/>
      <dgm:spPr/>
    </dgm:pt>
    <dgm:pt modelId="{DD31696E-98A1-4DC3-924B-42B80F1514C2}" type="pres">
      <dgm:prSet presAssocID="{C097C5C3-4722-4947-86E2-5BFD504E05C5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2F60D7-B559-460E-9C48-79BC47E209F6}" type="pres">
      <dgm:prSet presAssocID="{C097C5C3-4722-4947-86E2-5BFD504E05C5}" presName="level3hierChild" presStyleCnt="0"/>
      <dgm:spPr/>
    </dgm:pt>
    <dgm:pt modelId="{87BA497D-11D7-4F5E-BEEC-8E755FFDF601}" type="pres">
      <dgm:prSet presAssocID="{5798A930-2FD0-422B-8224-BBF0E1C3232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CEC17B2-CA76-44F1-8313-EBBF43AB0142}" type="pres">
      <dgm:prSet presAssocID="{5798A930-2FD0-422B-8224-BBF0E1C3232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F91023D-228B-4C07-B466-EFC6BBC2A695}" type="pres">
      <dgm:prSet presAssocID="{3C06167B-2B1C-47F0-9596-E4BF2CB93DA4}" presName="root2" presStyleCnt="0"/>
      <dgm:spPr/>
    </dgm:pt>
    <dgm:pt modelId="{9FE642A3-5681-4A88-9654-D07274417144}" type="pres">
      <dgm:prSet presAssocID="{3C06167B-2B1C-47F0-9596-E4BF2CB93DA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B1456C-DA61-4F62-8B86-DEC0022281A8}" type="pres">
      <dgm:prSet presAssocID="{3C06167B-2B1C-47F0-9596-E4BF2CB93DA4}" presName="level3hierChild" presStyleCnt="0"/>
      <dgm:spPr/>
    </dgm:pt>
    <dgm:pt modelId="{52740D5F-92AE-4B1B-8BC4-CD68A6422D98}" type="pres">
      <dgm:prSet presAssocID="{94F6C04D-7856-4C8F-8327-925EA4237D4F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1777A921-5C54-476B-B2AC-D152F7C892AB}" type="pres">
      <dgm:prSet presAssocID="{94F6C04D-7856-4C8F-8327-925EA4237D4F}" presName="connTx" presStyleLbl="parChTrans1D3" presStyleIdx="1" presStyleCnt="3"/>
      <dgm:spPr/>
      <dgm:t>
        <a:bodyPr/>
        <a:lstStyle/>
        <a:p>
          <a:endParaRPr lang="ru-RU"/>
        </a:p>
      </dgm:t>
    </dgm:pt>
    <dgm:pt modelId="{B2644CBE-23BD-425A-9976-B53737508201}" type="pres">
      <dgm:prSet presAssocID="{F7ED15C4-EB64-4E64-9CC4-493700E892D0}" presName="root2" presStyleCnt="0"/>
      <dgm:spPr/>
    </dgm:pt>
    <dgm:pt modelId="{4C9B593E-CA7C-4616-BBFF-98D5F80C03AF}" type="pres">
      <dgm:prSet presAssocID="{F7ED15C4-EB64-4E64-9CC4-493700E892D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79E45-9270-4A0C-A6FE-51365977DFB1}" type="pres">
      <dgm:prSet presAssocID="{F7ED15C4-EB64-4E64-9CC4-493700E892D0}" presName="level3hierChild" presStyleCnt="0"/>
      <dgm:spPr/>
    </dgm:pt>
    <dgm:pt modelId="{EEB2C8C2-AD2B-4404-BD4B-83D7B17768C6}" type="pres">
      <dgm:prSet presAssocID="{083E433A-6645-4438-85D9-7191F585CAD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4551EBD-B4EA-4414-AB5B-4A6B7E276C0B}" type="pres">
      <dgm:prSet presAssocID="{083E433A-6645-4438-85D9-7191F585CAD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37E54CA-F669-49C1-9B2B-736077216EE8}" type="pres">
      <dgm:prSet presAssocID="{57DC4D78-6381-42D4-A30B-C9CACAAD632E}" presName="root2" presStyleCnt="0"/>
      <dgm:spPr/>
    </dgm:pt>
    <dgm:pt modelId="{92812FDD-7B71-40E8-993B-2BEEAF8E3E3C}" type="pres">
      <dgm:prSet presAssocID="{57DC4D78-6381-42D4-A30B-C9CACAAD632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CB2ECF-ED4B-4AB4-A1F5-07D2458B61A6}" type="pres">
      <dgm:prSet presAssocID="{57DC4D78-6381-42D4-A30B-C9CACAAD632E}" presName="level3hierChild" presStyleCnt="0"/>
      <dgm:spPr/>
    </dgm:pt>
    <dgm:pt modelId="{842FB4B4-9D7D-409F-B264-153C01417C47}" type="pres">
      <dgm:prSet presAssocID="{0D1A4AEC-7731-4D3F-A9B8-19EFCBB518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6B42E778-02A2-4036-A5D5-805FBB048875}" type="pres">
      <dgm:prSet presAssocID="{0D1A4AEC-7731-4D3F-A9B8-19EFCBB518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A72F838-41EA-424C-9EF2-36B28F15003C}" type="pres">
      <dgm:prSet presAssocID="{24ABB945-0365-439F-ADD7-C18A420AE01E}" presName="root2" presStyleCnt="0"/>
      <dgm:spPr/>
    </dgm:pt>
    <dgm:pt modelId="{16D657A2-B9F9-433E-AECC-FC43DF9F2B97}" type="pres">
      <dgm:prSet presAssocID="{24ABB945-0365-439F-ADD7-C18A420AE01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B940A-4627-4C5C-9467-14EF388A9A90}" type="pres">
      <dgm:prSet presAssocID="{24ABB945-0365-439F-ADD7-C18A420AE01E}" presName="level3hierChild" presStyleCnt="0"/>
      <dgm:spPr/>
    </dgm:pt>
  </dgm:ptLst>
  <dgm:cxnLst>
    <dgm:cxn modelId="{960D4670-D2E7-477B-8192-7E66B2DFABD1}" type="presOf" srcId="{24ABB945-0365-439F-ADD7-C18A420AE01E}" destId="{16D657A2-B9F9-433E-AECC-FC43DF9F2B97}" srcOrd="0" destOrd="0" presId="urn:microsoft.com/office/officeart/2008/layout/HorizontalMultiLevelHierarchy"/>
    <dgm:cxn modelId="{2C7EFD29-3870-4D44-BF5D-3937747AF829}" srcId="{E44D54BC-65AF-4440-A087-08F4E6BA71B3}" destId="{0C093C5D-7A50-4A6F-9A53-3C537C8494EA}" srcOrd="0" destOrd="0" parTransId="{5D9BE2A2-8113-4F3B-9FF5-D466CFC1C31C}" sibTransId="{47091BFA-017D-4624-A9C3-9AE7012BBE86}"/>
    <dgm:cxn modelId="{4AAAA45C-08B8-42AD-8133-373E76A2FB96}" type="presOf" srcId="{9A80F4CE-A7CE-41B7-AF5C-591A89FA21BE}" destId="{94D4FA48-A5FD-40E0-B066-D1281455177E}" srcOrd="1" destOrd="0" presId="urn:microsoft.com/office/officeart/2008/layout/HorizontalMultiLevelHierarchy"/>
    <dgm:cxn modelId="{C6704E6F-2737-4761-8929-DE67702D52C8}" type="presOf" srcId="{94F6C04D-7856-4C8F-8327-925EA4237D4F}" destId="{52740D5F-92AE-4B1B-8BC4-CD68A6422D98}" srcOrd="0" destOrd="0" presId="urn:microsoft.com/office/officeart/2008/layout/HorizontalMultiLevelHierarchy"/>
    <dgm:cxn modelId="{24665D17-4D60-4057-A82A-BD1190C876F4}" srcId="{57DC4D78-6381-42D4-A30B-C9CACAAD632E}" destId="{24ABB945-0365-439F-ADD7-C18A420AE01E}" srcOrd="0" destOrd="0" parTransId="{0D1A4AEC-7731-4D3F-A9B8-19EFCBB51894}" sibTransId="{0A9E89C2-D9D3-4F71-A13B-CB076E6C8737}"/>
    <dgm:cxn modelId="{283739CB-FB78-4940-9771-1AB11538D91C}" srcId="{2890110A-ECC4-47ED-A2B5-64208A079809}" destId="{E44D54BC-65AF-4440-A087-08F4E6BA71B3}" srcOrd="0" destOrd="0" parTransId="{6F8A8374-FF38-4984-B2BA-ABEBC0B829D8}" sibTransId="{F791FAB6-FEB1-4C12-B344-0DB90D2AD4F1}"/>
    <dgm:cxn modelId="{62AA0FDE-C562-4CCF-A176-F4DC63DB61A0}" type="presOf" srcId="{5D9BE2A2-8113-4F3B-9FF5-D466CFC1C31C}" destId="{A8C1D7F8-0F77-4E78-AC69-4E528BE5A5CC}" srcOrd="0" destOrd="0" presId="urn:microsoft.com/office/officeart/2008/layout/HorizontalMultiLevelHierarchy"/>
    <dgm:cxn modelId="{67B31811-1D34-4085-B59E-2DDDA397F067}" type="presOf" srcId="{0D1A4AEC-7731-4D3F-A9B8-19EFCBB51894}" destId="{842FB4B4-9D7D-409F-B264-153C01417C47}" srcOrd="0" destOrd="0" presId="urn:microsoft.com/office/officeart/2008/layout/HorizontalMultiLevelHierarchy"/>
    <dgm:cxn modelId="{B79DB419-F6D7-48C8-9ABD-149DD8459923}" type="presOf" srcId="{94F6C04D-7856-4C8F-8327-925EA4237D4F}" destId="{1777A921-5C54-476B-B2AC-D152F7C892AB}" srcOrd="1" destOrd="0" presId="urn:microsoft.com/office/officeart/2008/layout/HorizontalMultiLevelHierarchy"/>
    <dgm:cxn modelId="{4E512A8E-EE1B-453B-B0DB-205001FCF2FE}" type="presOf" srcId="{F7ED15C4-EB64-4E64-9CC4-493700E892D0}" destId="{4C9B593E-CA7C-4616-BBFF-98D5F80C03AF}" srcOrd="0" destOrd="0" presId="urn:microsoft.com/office/officeart/2008/layout/HorizontalMultiLevelHierarchy"/>
    <dgm:cxn modelId="{0B99A364-1EAA-41AF-A947-D7A5CD070B14}" type="presOf" srcId="{5798A930-2FD0-422B-8224-BBF0E1C3232F}" destId="{2CEC17B2-CA76-44F1-8313-EBBF43AB0142}" srcOrd="1" destOrd="0" presId="urn:microsoft.com/office/officeart/2008/layout/HorizontalMultiLevelHierarchy"/>
    <dgm:cxn modelId="{B4606C05-808A-4CA2-8F04-9F5FFFC6AB58}" srcId="{3C06167B-2B1C-47F0-9596-E4BF2CB93DA4}" destId="{F7ED15C4-EB64-4E64-9CC4-493700E892D0}" srcOrd="0" destOrd="0" parTransId="{94F6C04D-7856-4C8F-8327-925EA4237D4F}" sibTransId="{E16F14F5-7309-4BCC-BA22-8A10282A3F8E}"/>
    <dgm:cxn modelId="{98176F11-F902-47E5-8AF7-915A42EF5A22}" srcId="{E44D54BC-65AF-4440-A087-08F4E6BA71B3}" destId="{57DC4D78-6381-42D4-A30B-C9CACAAD632E}" srcOrd="2" destOrd="0" parTransId="{083E433A-6645-4438-85D9-7191F585CAD7}" sibTransId="{A4A47329-2CB7-442D-9FFB-6D0093CA1A83}"/>
    <dgm:cxn modelId="{F3C0C7F6-20AC-4C3F-8534-036FD810570C}" type="presOf" srcId="{C097C5C3-4722-4947-86E2-5BFD504E05C5}" destId="{DD31696E-98A1-4DC3-924B-42B80F1514C2}" srcOrd="0" destOrd="0" presId="urn:microsoft.com/office/officeart/2008/layout/HorizontalMultiLevelHierarchy"/>
    <dgm:cxn modelId="{37F9E993-69CD-4B3E-B5FA-ACDF9CB9BC6E}" type="presOf" srcId="{0D1A4AEC-7731-4D3F-A9B8-19EFCBB51894}" destId="{6B42E778-02A2-4036-A5D5-805FBB048875}" srcOrd="1" destOrd="0" presId="urn:microsoft.com/office/officeart/2008/layout/HorizontalMultiLevelHierarchy"/>
    <dgm:cxn modelId="{31078C25-B24E-4E1E-874D-D8B5AA973949}" type="presOf" srcId="{E44D54BC-65AF-4440-A087-08F4E6BA71B3}" destId="{CF5C0D40-663A-4E64-AAB0-27312650721E}" srcOrd="0" destOrd="0" presId="urn:microsoft.com/office/officeart/2008/layout/HorizontalMultiLevelHierarchy"/>
    <dgm:cxn modelId="{1B2AD773-8F85-4B1F-BC84-A57C52581CB9}" type="presOf" srcId="{9A80F4CE-A7CE-41B7-AF5C-591A89FA21BE}" destId="{28319EA4-4587-428C-8179-6FF67CC486AB}" srcOrd="0" destOrd="0" presId="urn:microsoft.com/office/officeart/2008/layout/HorizontalMultiLevelHierarchy"/>
    <dgm:cxn modelId="{BA8784DB-28D7-4519-A9EF-E730F9B0DA9E}" type="presOf" srcId="{0C093C5D-7A50-4A6F-9A53-3C537C8494EA}" destId="{56D48DD7-7012-461B-9E71-B6772EB265AD}" srcOrd="0" destOrd="0" presId="urn:microsoft.com/office/officeart/2008/layout/HorizontalMultiLevelHierarchy"/>
    <dgm:cxn modelId="{7F0D06C8-B730-4C28-93FF-03BEA03B279D}" type="presOf" srcId="{083E433A-6645-4438-85D9-7191F585CAD7}" destId="{EEB2C8C2-AD2B-4404-BD4B-83D7B17768C6}" srcOrd="0" destOrd="0" presId="urn:microsoft.com/office/officeart/2008/layout/HorizontalMultiLevelHierarchy"/>
    <dgm:cxn modelId="{5D11A78D-A45B-4BA6-A821-D72BCD8F744C}" type="presOf" srcId="{5D9BE2A2-8113-4F3B-9FF5-D466CFC1C31C}" destId="{243C2775-6439-4510-B67F-BA43D77146A1}" srcOrd="1" destOrd="0" presId="urn:microsoft.com/office/officeart/2008/layout/HorizontalMultiLevelHierarchy"/>
    <dgm:cxn modelId="{919EB669-2CA1-4CAF-AEE0-A95B69DF2DD4}" type="presOf" srcId="{083E433A-6645-4438-85D9-7191F585CAD7}" destId="{B4551EBD-B4EA-4414-AB5B-4A6B7E276C0B}" srcOrd="1" destOrd="0" presId="urn:microsoft.com/office/officeart/2008/layout/HorizontalMultiLevelHierarchy"/>
    <dgm:cxn modelId="{49815297-D30A-411A-B3C2-E6B62F69A0F0}" type="presOf" srcId="{57DC4D78-6381-42D4-A30B-C9CACAAD632E}" destId="{92812FDD-7B71-40E8-993B-2BEEAF8E3E3C}" srcOrd="0" destOrd="0" presId="urn:microsoft.com/office/officeart/2008/layout/HorizontalMultiLevelHierarchy"/>
    <dgm:cxn modelId="{235530BD-707A-449D-B8A6-124B8D7152EF}" type="presOf" srcId="{3C06167B-2B1C-47F0-9596-E4BF2CB93DA4}" destId="{9FE642A3-5681-4A88-9654-D07274417144}" srcOrd="0" destOrd="0" presId="urn:microsoft.com/office/officeart/2008/layout/HorizontalMultiLevelHierarchy"/>
    <dgm:cxn modelId="{CE74F8FC-0974-40DE-A25C-2ABDBE8F787E}" type="presOf" srcId="{2890110A-ECC4-47ED-A2B5-64208A079809}" destId="{281CFBBE-91CC-474D-82FB-697A19ED8669}" srcOrd="0" destOrd="0" presId="urn:microsoft.com/office/officeart/2008/layout/HorizontalMultiLevelHierarchy"/>
    <dgm:cxn modelId="{68046882-C8AE-41EF-A4FB-6198BFC89424}" srcId="{0C093C5D-7A50-4A6F-9A53-3C537C8494EA}" destId="{C097C5C3-4722-4947-86E2-5BFD504E05C5}" srcOrd="0" destOrd="0" parTransId="{9A80F4CE-A7CE-41B7-AF5C-591A89FA21BE}" sibTransId="{9E477773-A140-45D8-9ACC-1F822F088A62}"/>
    <dgm:cxn modelId="{E604BF56-ADCA-422C-9BA6-CAC25EB7119A}" type="presOf" srcId="{5798A930-2FD0-422B-8224-BBF0E1C3232F}" destId="{87BA497D-11D7-4F5E-BEEC-8E755FFDF601}" srcOrd="0" destOrd="0" presId="urn:microsoft.com/office/officeart/2008/layout/HorizontalMultiLevelHierarchy"/>
    <dgm:cxn modelId="{0CFC8162-F206-417B-8179-6358F0D7F0D5}" srcId="{E44D54BC-65AF-4440-A087-08F4E6BA71B3}" destId="{3C06167B-2B1C-47F0-9596-E4BF2CB93DA4}" srcOrd="1" destOrd="0" parTransId="{5798A930-2FD0-422B-8224-BBF0E1C3232F}" sibTransId="{8B3FFF71-1583-4E53-BBED-ADFCE25F8D8B}"/>
    <dgm:cxn modelId="{50F5B70E-423B-46EE-A444-C43C899AB35C}" type="presParOf" srcId="{281CFBBE-91CC-474D-82FB-697A19ED8669}" destId="{E9D619BB-C02E-4310-8EF9-6C8284B66109}" srcOrd="0" destOrd="0" presId="urn:microsoft.com/office/officeart/2008/layout/HorizontalMultiLevelHierarchy"/>
    <dgm:cxn modelId="{9834E1EC-05C4-4355-812E-60FF09192911}" type="presParOf" srcId="{E9D619BB-C02E-4310-8EF9-6C8284B66109}" destId="{CF5C0D40-663A-4E64-AAB0-27312650721E}" srcOrd="0" destOrd="0" presId="urn:microsoft.com/office/officeart/2008/layout/HorizontalMultiLevelHierarchy"/>
    <dgm:cxn modelId="{9AF469D8-8E59-42CD-95CB-6B44CA49E6A6}" type="presParOf" srcId="{E9D619BB-C02E-4310-8EF9-6C8284B66109}" destId="{A560CB75-AACD-4FA7-868D-F66141A057C1}" srcOrd="1" destOrd="0" presId="urn:microsoft.com/office/officeart/2008/layout/HorizontalMultiLevelHierarchy"/>
    <dgm:cxn modelId="{C20956F1-9FD9-46D9-9BF3-F6B45A0E9725}" type="presParOf" srcId="{A560CB75-AACD-4FA7-868D-F66141A057C1}" destId="{A8C1D7F8-0F77-4E78-AC69-4E528BE5A5CC}" srcOrd="0" destOrd="0" presId="urn:microsoft.com/office/officeart/2008/layout/HorizontalMultiLevelHierarchy"/>
    <dgm:cxn modelId="{0B518B67-A2E0-4A0B-BFF5-F4D00C71C3C9}" type="presParOf" srcId="{A8C1D7F8-0F77-4E78-AC69-4E528BE5A5CC}" destId="{243C2775-6439-4510-B67F-BA43D77146A1}" srcOrd="0" destOrd="0" presId="urn:microsoft.com/office/officeart/2008/layout/HorizontalMultiLevelHierarchy"/>
    <dgm:cxn modelId="{4BC47F04-EE4E-43F6-8697-9CEBC790DB91}" type="presParOf" srcId="{A560CB75-AACD-4FA7-868D-F66141A057C1}" destId="{7B852F1C-43D1-465B-8539-81F83FA986F4}" srcOrd="1" destOrd="0" presId="urn:microsoft.com/office/officeart/2008/layout/HorizontalMultiLevelHierarchy"/>
    <dgm:cxn modelId="{713F2149-6A0A-4FD4-95E1-E806D34C8E87}" type="presParOf" srcId="{7B852F1C-43D1-465B-8539-81F83FA986F4}" destId="{56D48DD7-7012-461B-9E71-B6772EB265AD}" srcOrd="0" destOrd="0" presId="urn:microsoft.com/office/officeart/2008/layout/HorizontalMultiLevelHierarchy"/>
    <dgm:cxn modelId="{8403578A-F466-4A45-B006-B956ACF748E0}" type="presParOf" srcId="{7B852F1C-43D1-465B-8539-81F83FA986F4}" destId="{3C7D6CB5-C0E7-4940-B948-A10EB70F0291}" srcOrd="1" destOrd="0" presId="urn:microsoft.com/office/officeart/2008/layout/HorizontalMultiLevelHierarchy"/>
    <dgm:cxn modelId="{AD6672EF-990B-4A73-9D6C-88E0AA9FBD2B}" type="presParOf" srcId="{3C7D6CB5-C0E7-4940-B948-A10EB70F0291}" destId="{28319EA4-4587-428C-8179-6FF67CC486AB}" srcOrd="0" destOrd="0" presId="urn:microsoft.com/office/officeart/2008/layout/HorizontalMultiLevelHierarchy"/>
    <dgm:cxn modelId="{4A7850FE-5ADE-4BB5-BB62-0826C978BB6A}" type="presParOf" srcId="{28319EA4-4587-428C-8179-6FF67CC486AB}" destId="{94D4FA48-A5FD-40E0-B066-D1281455177E}" srcOrd="0" destOrd="0" presId="urn:microsoft.com/office/officeart/2008/layout/HorizontalMultiLevelHierarchy"/>
    <dgm:cxn modelId="{F2E49659-4BBA-42EA-AEA8-7A4BB04A5804}" type="presParOf" srcId="{3C7D6CB5-C0E7-4940-B948-A10EB70F0291}" destId="{225264D5-624C-4AB2-A68B-22699A80042B}" srcOrd="1" destOrd="0" presId="urn:microsoft.com/office/officeart/2008/layout/HorizontalMultiLevelHierarchy"/>
    <dgm:cxn modelId="{C379CA0B-0406-46E7-AE07-AAEAF8C670D6}" type="presParOf" srcId="{225264D5-624C-4AB2-A68B-22699A80042B}" destId="{DD31696E-98A1-4DC3-924B-42B80F1514C2}" srcOrd="0" destOrd="0" presId="urn:microsoft.com/office/officeart/2008/layout/HorizontalMultiLevelHierarchy"/>
    <dgm:cxn modelId="{281E204A-4BC5-40E7-9B87-80AE4F01DD59}" type="presParOf" srcId="{225264D5-624C-4AB2-A68B-22699A80042B}" destId="{9B2F60D7-B559-460E-9C48-79BC47E209F6}" srcOrd="1" destOrd="0" presId="urn:microsoft.com/office/officeart/2008/layout/HorizontalMultiLevelHierarchy"/>
    <dgm:cxn modelId="{4081F372-7153-47D3-A7BC-83BD5A596E43}" type="presParOf" srcId="{A560CB75-AACD-4FA7-868D-F66141A057C1}" destId="{87BA497D-11D7-4F5E-BEEC-8E755FFDF601}" srcOrd="2" destOrd="0" presId="urn:microsoft.com/office/officeart/2008/layout/HorizontalMultiLevelHierarchy"/>
    <dgm:cxn modelId="{6C45AAD1-185B-4F4A-99D2-5F877159BCE4}" type="presParOf" srcId="{87BA497D-11D7-4F5E-BEEC-8E755FFDF601}" destId="{2CEC17B2-CA76-44F1-8313-EBBF43AB0142}" srcOrd="0" destOrd="0" presId="urn:microsoft.com/office/officeart/2008/layout/HorizontalMultiLevelHierarchy"/>
    <dgm:cxn modelId="{17BFFFD9-2067-4A40-905F-42192F8A0369}" type="presParOf" srcId="{A560CB75-AACD-4FA7-868D-F66141A057C1}" destId="{3F91023D-228B-4C07-B466-EFC6BBC2A695}" srcOrd="3" destOrd="0" presId="urn:microsoft.com/office/officeart/2008/layout/HorizontalMultiLevelHierarchy"/>
    <dgm:cxn modelId="{F2EB763B-7E72-4813-AF45-83815F8F4A88}" type="presParOf" srcId="{3F91023D-228B-4C07-B466-EFC6BBC2A695}" destId="{9FE642A3-5681-4A88-9654-D07274417144}" srcOrd="0" destOrd="0" presId="urn:microsoft.com/office/officeart/2008/layout/HorizontalMultiLevelHierarchy"/>
    <dgm:cxn modelId="{0F0061C1-2F58-4CB4-894E-8E6C9BE8B664}" type="presParOf" srcId="{3F91023D-228B-4C07-B466-EFC6BBC2A695}" destId="{A4B1456C-DA61-4F62-8B86-DEC0022281A8}" srcOrd="1" destOrd="0" presId="urn:microsoft.com/office/officeart/2008/layout/HorizontalMultiLevelHierarchy"/>
    <dgm:cxn modelId="{00ADA66A-277F-484B-B2DE-0593204EF5B9}" type="presParOf" srcId="{A4B1456C-DA61-4F62-8B86-DEC0022281A8}" destId="{52740D5F-92AE-4B1B-8BC4-CD68A6422D98}" srcOrd="0" destOrd="0" presId="urn:microsoft.com/office/officeart/2008/layout/HorizontalMultiLevelHierarchy"/>
    <dgm:cxn modelId="{029288A5-F8BF-48E6-AB3C-2344ED03D1F6}" type="presParOf" srcId="{52740D5F-92AE-4B1B-8BC4-CD68A6422D98}" destId="{1777A921-5C54-476B-B2AC-D152F7C892AB}" srcOrd="0" destOrd="0" presId="urn:microsoft.com/office/officeart/2008/layout/HorizontalMultiLevelHierarchy"/>
    <dgm:cxn modelId="{98104FAA-C3FB-413F-B569-84FD39E5899D}" type="presParOf" srcId="{A4B1456C-DA61-4F62-8B86-DEC0022281A8}" destId="{B2644CBE-23BD-425A-9976-B53737508201}" srcOrd="1" destOrd="0" presId="urn:microsoft.com/office/officeart/2008/layout/HorizontalMultiLevelHierarchy"/>
    <dgm:cxn modelId="{71A43DEA-645E-42AD-9410-780D9541E552}" type="presParOf" srcId="{B2644CBE-23BD-425A-9976-B53737508201}" destId="{4C9B593E-CA7C-4616-BBFF-98D5F80C03AF}" srcOrd="0" destOrd="0" presId="urn:microsoft.com/office/officeart/2008/layout/HorizontalMultiLevelHierarchy"/>
    <dgm:cxn modelId="{457D0F74-DE78-478F-BFE2-591022030F52}" type="presParOf" srcId="{B2644CBE-23BD-425A-9976-B53737508201}" destId="{A0579E45-9270-4A0C-A6FE-51365977DFB1}" srcOrd="1" destOrd="0" presId="urn:microsoft.com/office/officeart/2008/layout/HorizontalMultiLevelHierarchy"/>
    <dgm:cxn modelId="{8212772D-97A4-429E-AA44-39B19AB2BB33}" type="presParOf" srcId="{A560CB75-AACD-4FA7-868D-F66141A057C1}" destId="{EEB2C8C2-AD2B-4404-BD4B-83D7B17768C6}" srcOrd="4" destOrd="0" presId="urn:microsoft.com/office/officeart/2008/layout/HorizontalMultiLevelHierarchy"/>
    <dgm:cxn modelId="{F9BC1388-C5E7-4C79-AACD-87C2237D3440}" type="presParOf" srcId="{EEB2C8C2-AD2B-4404-BD4B-83D7B17768C6}" destId="{B4551EBD-B4EA-4414-AB5B-4A6B7E276C0B}" srcOrd="0" destOrd="0" presId="urn:microsoft.com/office/officeart/2008/layout/HorizontalMultiLevelHierarchy"/>
    <dgm:cxn modelId="{5B82D187-7ECC-434D-9488-E77B7AFA8792}" type="presParOf" srcId="{A560CB75-AACD-4FA7-868D-F66141A057C1}" destId="{337E54CA-F669-49C1-9B2B-736077216EE8}" srcOrd="5" destOrd="0" presId="urn:microsoft.com/office/officeart/2008/layout/HorizontalMultiLevelHierarchy"/>
    <dgm:cxn modelId="{395C04F5-21F0-4A58-9761-40F15F46991B}" type="presParOf" srcId="{337E54CA-F669-49C1-9B2B-736077216EE8}" destId="{92812FDD-7B71-40E8-993B-2BEEAF8E3E3C}" srcOrd="0" destOrd="0" presId="urn:microsoft.com/office/officeart/2008/layout/HorizontalMultiLevelHierarchy"/>
    <dgm:cxn modelId="{CF898161-2AF5-4C0A-BE35-A3023132B92B}" type="presParOf" srcId="{337E54CA-F669-49C1-9B2B-736077216EE8}" destId="{EFCB2ECF-ED4B-4AB4-A1F5-07D2458B61A6}" srcOrd="1" destOrd="0" presId="urn:microsoft.com/office/officeart/2008/layout/HorizontalMultiLevelHierarchy"/>
    <dgm:cxn modelId="{C80BE5ED-1598-400F-A292-F71E51CBBD9E}" type="presParOf" srcId="{EFCB2ECF-ED4B-4AB4-A1F5-07D2458B61A6}" destId="{842FB4B4-9D7D-409F-B264-153C01417C47}" srcOrd="0" destOrd="0" presId="urn:microsoft.com/office/officeart/2008/layout/HorizontalMultiLevelHierarchy"/>
    <dgm:cxn modelId="{4AA080E5-2C2B-4528-9CFE-8F4EFFDE3BF1}" type="presParOf" srcId="{842FB4B4-9D7D-409F-B264-153C01417C47}" destId="{6B42E778-02A2-4036-A5D5-805FBB048875}" srcOrd="0" destOrd="0" presId="urn:microsoft.com/office/officeart/2008/layout/HorizontalMultiLevelHierarchy"/>
    <dgm:cxn modelId="{9FDCAC60-EAA5-4199-BA49-B3910C0977CE}" type="presParOf" srcId="{EFCB2ECF-ED4B-4AB4-A1F5-07D2458B61A6}" destId="{5A72F838-41EA-424C-9EF2-36B28F15003C}" srcOrd="1" destOrd="0" presId="urn:microsoft.com/office/officeart/2008/layout/HorizontalMultiLevelHierarchy"/>
    <dgm:cxn modelId="{6E4F1123-31AC-4A73-8244-588255A435A6}" type="presParOf" srcId="{5A72F838-41EA-424C-9EF2-36B28F15003C}" destId="{16D657A2-B9F9-433E-AECC-FC43DF9F2B97}" srcOrd="0" destOrd="0" presId="urn:microsoft.com/office/officeart/2008/layout/HorizontalMultiLevelHierarchy"/>
    <dgm:cxn modelId="{9213F537-6A90-46C0-A73D-869B660BEC4E}" type="presParOf" srcId="{5A72F838-41EA-424C-9EF2-36B28F15003C}" destId="{7CFB940A-4627-4C5C-9467-14EF388A9A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DD3809-D141-43EC-8019-958D1846468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DBFE893-0C19-4421-99E2-639D91F63B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тривалість здійснення 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посадової</a:t>
          </a:r>
          <a:r>
            <a:rPr lang="ru-RU" sz="1800" dirty="0" smtClean="0">
              <a:latin typeface="+mn-lt"/>
            </a:rPr>
            <a:t> </a:t>
          </a:r>
          <a:r>
            <a:rPr lang="ru-RU" sz="1800" dirty="0" err="1" smtClean="0">
              <a:latin typeface="+mn-lt"/>
            </a:rPr>
            <a:t>кар'єри</a:t>
          </a:r>
          <a:r>
            <a:rPr lang="ru-RU" sz="1800" dirty="0" smtClean="0">
              <a:latin typeface="+mn-lt"/>
            </a:rPr>
            <a:t> </a:t>
          </a:r>
          <a:endParaRPr lang="ru-RU" sz="1800" dirty="0"/>
        </a:p>
      </dgm:t>
    </dgm:pt>
    <dgm:pt modelId="{98EF032B-04BD-4E9C-8611-0404E95AA3A9}" type="parTrans" cxnId="{B7819946-F383-4E13-945A-09A330946B1F}">
      <dgm:prSet/>
      <dgm:spPr/>
      <dgm:t>
        <a:bodyPr/>
        <a:lstStyle/>
        <a:p>
          <a:endParaRPr lang="ru-RU"/>
        </a:p>
      </dgm:t>
    </dgm:pt>
    <dgm:pt modelId="{388C16D7-9BDC-4253-8A96-E02269B89AC6}" type="sibTrans" cxnId="{B7819946-F383-4E13-945A-09A330946B1F}">
      <dgm:prSet/>
      <dgm:spPr/>
      <dgm:t>
        <a:bodyPr/>
        <a:lstStyle/>
        <a:p>
          <a:endParaRPr lang="ru-RU"/>
        </a:p>
      </dgm:t>
    </dgm:pt>
    <dgm:pt modelId="{AA6B75C0-9782-4E31-8AD8-9B406728B50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нормальна</a:t>
          </a:r>
          <a:endParaRPr lang="ru-RU" sz="1800" dirty="0"/>
        </a:p>
      </dgm:t>
    </dgm:pt>
    <dgm:pt modelId="{1BAD53B7-9B05-47A7-8B87-0A8638D35531}" type="parTrans" cxnId="{ECF432C3-82E0-4811-BA73-7CCF83A8BF0D}">
      <dgm:prSet/>
      <dgm:spPr/>
      <dgm:t>
        <a:bodyPr/>
        <a:lstStyle/>
        <a:p>
          <a:endParaRPr lang="ru-RU"/>
        </a:p>
      </dgm:t>
    </dgm:pt>
    <dgm:pt modelId="{149539FE-0049-4D9B-BE38-FD2C0A4230FD}" type="sibTrans" cxnId="{ECF432C3-82E0-4811-BA73-7CCF83A8BF0D}">
      <dgm:prSet/>
      <dgm:spPr/>
      <dgm:t>
        <a:bodyPr/>
        <a:lstStyle/>
        <a:p>
          <a:endParaRPr lang="ru-RU"/>
        </a:p>
      </dgm:t>
    </dgm:pt>
    <dgm:pt modelId="{02378463-8F14-44A5-82C2-B241D15350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швидкісна</a:t>
          </a:r>
          <a:endParaRPr lang="ru-RU" sz="1800" dirty="0"/>
        </a:p>
      </dgm:t>
    </dgm:pt>
    <dgm:pt modelId="{3B2DF66A-FB08-4B6F-85A1-89828FE9E659}" type="parTrans" cxnId="{3985B05F-7CB4-4494-A48D-24D6809989FA}">
      <dgm:prSet/>
      <dgm:spPr/>
      <dgm:t>
        <a:bodyPr/>
        <a:lstStyle/>
        <a:p>
          <a:endParaRPr lang="ru-RU"/>
        </a:p>
      </dgm:t>
    </dgm:pt>
    <dgm:pt modelId="{5E5067B3-B19F-4ECF-9DCD-FB89EFB5043B}" type="sibTrans" cxnId="{3985B05F-7CB4-4494-A48D-24D6809989FA}">
      <dgm:prSet/>
      <dgm:spPr/>
      <dgm:t>
        <a:bodyPr/>
        <a:lstStyle/>
        <a:p>
          <a:endParaRPr lang="ru-RU"/>
        </a:p>
      </dgm:t>
    </dgm:pt>
    <dgm:pt modelId="{5EBE0D71-7FEB-4260-A895-BB29986EE8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десантна</a:t>
          </a:r>
          <a:endParaRPr lang="ru-RU" sz="1800" dirty="0"/>
        </a:p>
      </dgm:t>
    </dgm:pt>
    <dgm:pt modelId="{90DE28D4-2638-499A-8987-4B972813731F}" type="parTrans" cxnId="{52D82160-F80F-49F5-8DA0-01FF7C2A63CE}">
      <dgm:prSet/>
      <dgm:spPr/>
      <dgm:t>
        <a:bodyPr/>
        <a:lstStyle/>
        <a:p>
          <a:endParaRPr lang="ru-RU"/>
        </a:p>
      </dgm:t>
    </dgm:pt>
    <dgm:pt modelId="{87DBC19D-9C91-4CD0-A91B-476D6A016ECB}" type="sibTrans" cxnId="{52D82160-F80F-49F5-8DA0-01FF7C2A63CE}">
      <dgm:prSet/>
      <dgm:spPr/>
      <dgm:t>
        <a:bodyPr/>
        <a:lstStyle/>
        <a:p>
          <a:endParaRPr lang="ru-RU"/>
        </a:p>
      </dgm:t>
    </dgm:pt>
    <dgm:pt modelId="{E4D33A17-545E-4816-9950-C8246130EEF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/>
            <a:t>повільна</a:t>
          </a:r>
          <a:endParaRPr lang="ru-RU" sz="1800" dirty="0"/>
        </a:p>
      </dgm:t>
    </dgm:pt>
    <dgm:pt modelId="{18177DFD-745C-4D55-8EAA-CF525BA1173A}" type="parTrans" cxnId="{7B6FD135-D280-4A86-BE72-2853E84A8C94}">
      <dgm:prSet/>
      <dgm:spPr/>
      <dgm:t>
        <a:bodyPr/>
        <a:lstStyle/>
        <a:p>
          <a:endParaRPr lang="ru-RU"/>
        </a:p>
      </dgm:t>
    </dgm:pt>
    <dgm:pt modelId="{A393ED52-C8C5-413A-A76F-2A45E6C77ACB}" type="sibTrans" cxnId="{7B6FD135-D280-4A86-BE72-2853E84A8C94}">
      <dgm:prSet/>
      <dgm:spPr/>
      <dgm:t>
        <a:bodyPr/>
        <a:lstStyle/>
        <a:p>
          <a:endParaRPr lang="ru-RU"/>
        </a:p>
      </dgm:t>
    </dgm:pt>
    <dgm:pt modelId="{A3BCC70D-2845-4620-9300-85102F8E0C05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</a:t>
          </a:r>
          <a:r>
            <a:rPr lang="ru-RU" sz="1800" dirty="0" err="1" smtClean="0"/>
            <a:t>поступове</a:t>
          </a:r>
          <a:r>
            <a:rPr lang="ru-RU" sz="1800" dirty="0" smtClean="0"/>
            <a:t> </a:t>
          </a:r>
          <a:r>
            <a:rPr lang="ru-RU" sz="1800" dirty="0" err="1" smtClean="0"/>
            <a:t>просування</a:t>
          </a:r>
          <a:r>
            <a:rPr lang="ru-RU" sz="1800" dirty="0" smtClean="0"/>
            <a:t> до вершин </a:t>
          </a:r>
          <a:r>
            <a:rPr lang="ru-RU" sz="1800" dirty="0" err="1" smtClean="0"/>
            <a:t>посадовій</a:t>
          </a:r>
          <a:r>
            <a:rPr lang="ru-RU" sz="1800" dirty="0" smtClean="0"/>
            <a:t> </a:t>
          </a:r>
          <a:r>
            <a:rPr lang="ru-RU" sz="1800" dirty="0" err="1" smtClean="0"/>
            <a:t>ієрархії</a:t>
          </a:r>
          <a:r>
            <a:rPr lang="ru-RU" sz="1800" dirty="0" smtClean="0"/>
            <a:t> </a:t>
          </a:r>
          <a:r>
            <a:rPr lang="ru-RU" sz="1800" dirty="0" err="1" smtClean="0"/>
            <a:t>згідно</a:t>
          </a:r>
          <a:r>
            <a:rPr lang="ru-RU" sz="1800" dirty="0" smtClean="0"/>
            <a:t> </a:t>
          </a:r>
          <a:r>
            <a:rPr lang="ru-RU" sz="1800" dirty="0" err="1" smtClean="0"/>
            <a:t>професійного</a:t>
          </a:r>
          <a:r>
            <a:rPr lang="ru-RU" sz="1800" dirty="0" smtClean="0"/>
            <a:t> </a:t>
          </a:r>
          <a:r>
            <a:rPr lang="ru-RU" sz="1800" dirty="0" err="1" smtClean="0"/>
            <a:t>досвіду</a:t>
          </a:r>
          <a:r>
            <a:rPr lang="ru-RU" sz="1800" dirty="0" smtClean="0"/>
            <a:t> і </a:t>
          </a:r>
          <a:r>
            <a:rPr lang="ru-RU" sz="1800" dirty="0" err="1" smtClean="0"/>
            <a:t>рівню</a:t>
          </a:r>
          <a:r>
            <a:rPr lang="ru-RU" sz="1800" dirty="0" smtClean="0"/>
            <a:t>  </a:t>
          </a:r>
          <a:r>
            <a:rPr lang="ru-RU" sz="1800" dirty="0" err="1" smtClean="0"/>
            <a:t>компетентності</a:t>
          </a:r>
          <a:endParaRPr lang="ru-RU" sz="18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 </a:t>
          </a:r>
          <a:r>
            <a:rPr lang="ru-RU" sz="1800" dirty="0" err="1" smtClean="0"/>
            <a:t>дорівнює</a:t>
          </a:r>
          <a:r>
            <a:rPr lang="ru-RU" sz="1800" dirty="0" smtClean="0"/>
            <a:t> </a:t>
          </a:r>
          <a:r>
            <a:rPr lang="ru-RU" sz="1800" dirty="0" err="1" smtClean="0"/>
            <a:t>тривалості</a:t>
          </a:r>
          <a:r>
            <a:rPr lang="ru-RU" sz="1800" dirty="0" smtClean="0"/>
            <a:t> </a:t>
          </a:r>
          <a:r>
            <a:rPr lang="ru-RU" sz="1800" dirty="0" err="1" smtClean="0"/>
            <a:t>активної</a:t>
          </a:r>
          <a:r>
            <a:rPr lang="ru-RU" sz="1800" dirty="0" smtClean="0"/>
            <a:t> </a:t>
          </a:r>
          <a:r>
            <a:rPr lang="ru-RU" sz="1800" dirty="0" err="1" smtClean="0"/>
            <a:t>трудової</a:t>
          </a:r>
          <a:r>
            <a:rPr lang="ru-RU" sz="1800" dirty="0" smtClean="0"/>
            <a:t> </a:t>
          </a:r>
          <a:r>
            <a:rPr lang="ru-RU" sz="1800" dirty="0" err="1" smtClean="0"/>
            <a:t>діяльності</a:t>
          </a:r>
          <a:r>
            <a:rPr lang="ru-RU" sz="1800" dirty="0" smtClean="0"/>
            <a:t> </a:t>
          </a:r>
          <a:endParaRPr lang="ru-RU" sz="1800" dirty="0"/>
        </a:p>
      </dgm:t>
    </dgm:pt>
    <dgm:pt modelId="{D52A8F1C-BDFA-455A-9C71-3E1563DFB919}" type="parTrans" cxnId="{456AB30D-0655-4314-A884-3D7F24B04407}">
      <dgm:prSet/>
      <dgm:spPr/>
      <dgm:t>
        <a:bodyPr/>
        <a:lstStyle/>
        <a:p>
          <a:endParaRPr lang="ru-RU"/>
        </a:p>
      </dgm:t>
    </dgm:pt>
    <dgm:pt modelId="{BEF2D156-465F-4C48-81B1-9031BEAC73EF}" type="sibTrans" cxnId="{456AB30D-0655-4314-A884-3D7F24B04407}">
      <dgm:prSet/>
      <dgm:spPr/>
      <dgm:t>
        <a:bodyPr/>
        <a:lstStyle/>
        <a:p>
          <a:endParaRPr lang="ru-RU"/>
        </a:p>
      </dgm:t>
    </dgm:pt>
    <dgm:pt modelId="{B5E3F35E-A9E4-4675-94BB-46F279D3DEA8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 </a:t>
          </a:r>
          <a:r>
            <a:rPr lang="ru-RU" sz="1800" dirty="0" err="1" smtClean="0"/>
            <a:t>стрімке</a:t>
          </a:r>
          <a:r>
            <a:rPr lang="ru-RU" sz="1800" dirty="0" smtClean="0"/>
            <a:t> (2-3-рази </a:t>
          </a:r>
          <a:r>
            <a:rPr lang="ru-RU" sz="1800" dirty="0" err="1" smtClean="0"/>
            <a:t>менше</a:t>
          </a:r>
          <a:r>
            <a:rPr lang="ru-RU" sz="1800" dirty="0" smtClean="0"/>
            <a:t> </a:t>
          </a:r>
          <a:r>
            <a:rPr lang="ru-RU" sz="1800" dirty="0" err="1" smtClean="0"/>
            <a:t>норамльної</a:t>
          </a:r>
          <a:r>
            <a:rPr lang="ru-RU" sz="1800" dirty="0" smtClean="0"/>
            <a:t>), але </a:t>
          </a:r>
          <a:r>
            <a:rPr lang="ru-RU" sz="1800" dirty="0" err="1" smtClean="0"/>
            <a:t>послідовне</a:t>
          </a:r>
          <a:r>
            <a:rPr lang="ru-RU" sz="1800" dirty="0" smtClean="0"/>
            <a:t>  </a:t>
          </a:r>
          <a:r>
            <a:rPr lang="ru-RU" sz="1800" dirty="0" err="1" smtClean="0"/>
            <a:t>переміщення</a:t>
          </a:r>
          <a:r>
            <a:rPr lang="ru-RU" sz="1800" dirty="0" smtClean="0"/>
            <a:t> по </a:t>
          </a:r>
          <a:r>
            <a:rPr lang="ru-RU" sz="1800" dirty="0" err="1" smtClean="0"/>
            <a:t>вертикалі</a:t>
          </a:r>
          <a:r>
            <a:rPr lang="ru-RU" sz="1800" dirty="0" smtClean="0"/>
            <a:t> </a:t>
          </a:r>
          <a:r>
            <a:rPr lang="ru-RU" sz="1800" dirty="0" err="1" smtClean="0"/>
            <a:t>організаційної</a:t>
          </a:r>
          <a:r>
            <a:rPr lang="ru-RU" sz="1800" dirty="0" smtClean="0"/>
            <a:t> </a:t>
          </a:r>
          <a:r>
            <a:rPr lang="ru-RU" sz="1800" dirty="0" err="1" smtClean="0"/>
            <a:t>структури</a:t>
          </a:r>
          <a:endParaRPr lang="ru-RU" sz="180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 як правило, </a:t>
          </a:r>
          <a:r>
            <a:rPr lang="ru-RU" sz="1800" dirty="0" err="1" smtClean="0"/>
            <a:t>кар'єра</a:t>
          </a:r>
          <a:r>
            <a:rPr lang="ru-RU" sz="1800" dirty="0" smtClean="0"/>
            <a:t> </a:t>
          </a:r>
          <a:r>
            <a:rPr lang="ru-RU" sz="1800" dirty="0" err="1" smtClean="0"/>
            <a:t>талановитих</a:t>
          </a:r>
          <a:r>
            <a:rPr lang="ru-RU" sz="1800" dirty="0" smtClean="0"/>
            <a:t>, </a:t>
          </a:r>
          <a:r>
            <a:rPr lang="ru-RU" sz="1800" dirty="0" err="1" smtClean="0"/>
            <a:t>видатних</a:t>
          </a:r>
          <a:r>
            <a:rPr lang="ru-RU" sz="1800" dirty="0" smtClean="0"/>
            <a:t> </a:t>
          </a:r>
          <a:r>
            <a:rPr lang="ru-RU" sz="1800" dirty="0" err="1" smtClean="0"/>
            <a:t>особистостей</a:t>
          </a:r>
          <a:r>
            <a:rPr lang="ru-RU" sz="1800" dirty="0" smtClean="0"/>
            <a:t> у </a:t>
          </a:r>
          <a:r>
            <a:rPr lang="ru-RU" sz="1800" dirty="0" err="1" smtClean="0"/>
            <a:t>свіої</a:t>
          </a:r>
          <a:r>
            <a:rPr lang="ru-RU" sz="1800" dirty="0" smtClean="0"/>
            <a:t> </a:t>
          </a:r>
          <a:r>
            <a:rPr lang="ru-RU" sz="1800" dirty="0" err="1" smtClean="0"/>
            <a:t>професійній</a:t>
          </a:r>
          <a:r>
            <a:rPr lang="ru-RU" sz="1800" dirty="0" smtClean="0"/>
            <a:t> </a:t>
          </a:r>
          <a:r>
            <a:rPr lang="ru-RU" sz="1800" dirty="0" err="1" smtClean="0"/>
            <a:t>сфері</a:t>
          </a:r>
          <a:endParaRPr lang="ru-RU" sz="1800" dirty="0"/>
        </a:p>
      </dgm:t>
    </dgm:pt>
    <dgm:pt modelId="{20E44660-86CE-4DD3-938F-249D3868C679}" type="parTrans" cxnId="{B134551A-C75B-46F3-B22B-253F83FF8849}">
      <dgm:prSet/>
      <dgm:spPr/>
      <dgm:t>
        <a:bodyPr/>
        <a:lstStyle/>
        <a:p>
          <a:endParaRPr lang="ru-RU"/>
        </a:p>
      </dgm:t>
    </dgm:pt>
    <dgm:pt modelId="{0B6A9B80-7D6F-4639-A96E-55690A8FDA84}" type="sibTrans" cxnId="{B134551A-C75B-46F3-B22B-253F83FF8849}">
      <dgm:prSet/>
      <dgm:spPr/>
      <dgm:t>
        <a:bodyPr/>
        <a:lstStyle/>
        <a:p>
          <a:endParaRPr lang="ru-RU"/>
        </a:p>
      </dgm:t>
    </dgm:pt>
    <dgm:pt modelId="{F24DB2FC-F13F-441E-AD7E-D8035003634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переважно</a:t>
          </a:r>
          <a:r>
            <a:rPr lang="ru-RU" sz="1800" dirty="0" smtClean="0"/>
            <a:t> </a:t>
          </a:r>
          <a:r>
            <a:rPr lang="ru-RU" sz="1800" dirty="0" err="1" smtClean="0"/>
            <a:t>спонтанне</a:t>
          </a:r>
          <a:r>
            <a:rPr lang="ru-RU" sz="1800" dirty="0" smtClean="0"/>
            <a:t> </a:t>
          </a:r>
          <a:r>
            <a:rPr lang="ru-RU" sz="1800" dirty="0" err="1" smtClean="0"/>
            <a:t>заміщення</a:t>
          </a:r>
          <a:r>
            <a:rPr lang="ru-RU" sz="1800" dirty="0" smtClean="0"/>
            <a:t>, як правило, </a:t>
          </a:r>
          <a:r>
            <a:rPr lang="ru-RU" sz="1800" dirty="0" err="1" smtClean="0"/>
            <a:t>керівних</a:t>
          </a:r>
          <a:r>
            <a:rPr lang="ru-RU" sz="1800" dirty="0" smtClean="0"/>
            <a:t> посад </a:t>
          </a:r>
          <a:r>
            <a:rPr lang="ru-RU" sz="1800" dirty="0" err="1" smtClean="0"/>
            <a:t>організаційної</a:t>
          </a:r>
          <a:r>
            <a:rPr lang="ru-RU" sz="1800" dirty="0" smtClean="0"/>
            <a:t> </a:t>
          </a:r>
          <a:r>
            <a:rPr lang="ru-RU" sz="1800" dirty="0" err="1" smtClean="0"/>
            <a:t>структури</a:t>
          </a:r>
          <a:endParaRPr lang="ru-RU" sz="1800" dirty="0"/>
        </a:p>
      </dgm:t>
    </dgm:pt>
    <dgm:pt modelId="{92007C65-0431-45CD-A79F-BDCF2D0EBD32}" type="parTrans" cxnId="{B199121C-13F3-425B-81F3-3ED3E50B9B1F}">
      <dgm:prSet/>
      <dgm:spPr/>
      <dgm:t>
        <a:bodyPr/>
        <a:lstStyle/>
        <a:p>
          <a:endParaRPr lang="ru-RU"/>
        </a:p>
      </dgm:t>
    </dgm:pt>
    <dgm:pt modelId="{AE0DEEBC-4688-4980-948C-43D53063FD3A}" type="sibTrans" cxnId="{B199121C-13F3-425B-81F3-3ED3E50B9B1F}">
      <dgm:prSet/>
      <dgm:spPr/>
      <dgm:t>
        <a:bodyPr/>
        <a:lstStyle/>
        <a:p>
          <a:endParaRPr lang="ru-RU"/>
        </a:p>
      </dgm:t>
    </dgm:pt>
    <dgm:pt modelId="{0CB05EBB-B180-4B0D-9E9A-A45D288BF7E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 </a:t>
          </a:r>
          <a:r>
            <a:rPr lang="ru-RU" sz="1800" dirty="0" err="1" smtClean="0"/>
            <a:t>тривале</a:t>
          </a:r>
          <a:r>
            <a:rPr lang="ru-RU" sz="1800" dirty="0" smtClean="0"/>
            <a:t> </a:t>
          </a:r>
          <a:r>
            <a:rPr lang="ru-RU" sz="1800" dirty="0" err="1" smtClean="0"/>
            <a:t>перебування</a:t>
          </a:r>
          <a:r>
            <a:rPr lang="ru-RU" sz="1800" dirty="0" smtClean="0"/>
            <a:t> на </a:t>
          </a:r>
          <a:r>
            <a:rPr lang="ru-RU" sz="1800" dirty="0" err="1" smtClean="0"/>
            <a:t>одній</a:t>
          </a:r>
          <a:r>
            <a:rPr lang="ru-RU" sz="1800" dirty="0" smtClean="0"/>
            <a:t> </a:t>
          </a:r>
          <a:r>
            <a:rPr lang="ru-RU" sz="1800" dirty="0" err="1" smtClean="0"/>
            <a:t>посаді</a:t>
          </a:r>
          <a:r>
            <a:rPr lang="ru-RU" sz="1800" dirty="0" smtClean="0"/>
            <a:t> (</a:t>
          </a:r>
          <a:r>
            <a:rPr lang="ru-RU" sz="1800" dirty="0" err="1" smtClean="0"/>
            <a:t>двічі</a:t>
          </a:r>
          <a:r>
            <a:rPr lang="ru-RU" sz="1800" smtClean="0"/>
            <a:t> довше</a:t>
          </a:r>
          <a:r>
            <a:rPr lang="ru-RU" sz="1800" dirty="0" smtClean="0"/>
            <a:t> </a:t>
          </a:r>
          <a:r>
            <a:rPr lang="ru-RU" sz="1800" dirty="0" err="1" smtClean="0"/>
            <a:t>ніж</a:t>
          </a:r>
          <a:r>
            <a:rPr lang="ru-RU" sz="1800" dirty="0" smtClean="0"/>
            <a:t> нормальна)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- причини: </a:t>
          </a:r>
          <a:r>
            <a:rPr lang="ru-RU" sz="1800" dirty="0" err="1" smtClean="0"/>
            <a:t>професійні</a:t>
          </a:r>
          <a:r>
            <a:rPr lang="ru-RU" sz="1800" dirty="0" smtClean="0"/>
            <a:t> </a:t>
          </a:r>
          <a:r>
            <a:rPr lang="ru-RU" sz="1800" dirty="0" err="1" smtClean="0"/>
            <a:t>чи</a:t>
          </a:r>
          <a:r>
            <a:rPr lang="ru-RU" sz="1800" dirty="0" smtClean="0"/>
            <a:t> </a:t>
          </a:r>
          <a:r>
            <a:rPr lang="ru-RU" sz="1800" dirty="0" err="1" smtClean="0"/>
            <a:t>особистісні</a:t>
          </a:r>
          <a:r>
            <a:rPr lang="ru-RU" sz="1800" dirty="0" smtClean="0"/>
            <a:t> характеристики, </a:t>
          </a:r>
          <a:r>
            <a:rPr lang="ru-RU" sz="1800" dirty="0" err="1" smtClean="0"/>
            <a:t>взаємовідносинами</a:t>
          </a:r>
          <a:r>
            <a:rPr lang="ru-RU" sz="1800" dirty="0" smtClean="0"/>
            <a:t> з </a:t>
          </a:r>
          <a:r>
            <a:rPr lang="ru-RU" sz="1800" dirty="0" err="1" smtClean="0"/>
            <a:t>колегами</a:t>
          </a:r>
          <a:r>
            <a:rPr lang="ru-RU" sz="1800" dirty="0" smtClean="0"/>
            <a:t>, </a:t>
          </a:r>
          <a:r>
            <a:rPr lang="ru-RU" sz="1800" dirty="0" err="1" smtClean="0"/>
            <a:t>керівництвом</a:t>
          </a:r>
          <a:endParaRPr lang="ru-RU" sz="1800" dirty="0"/>
        </a:p>
      </dgm:t>
    </dgm:pt>
    <dgm:pt modelId="{6CB6DDB8-95D4-459F-9623-CF678E454250}" type="parTrans" cxnId="{10DECA68-529C-4228-838F-9BC8252E6C2F}">
      <dgm:prSet/>
      <dgm:spPr/>
      <dgm:t>
        <a:bodyPr/>
        <a:lstStyle/>
        <a:p>
          <a:endParaRPr lang="ru-RU"/>
        </a:p>
      </dgm:t>
    </dgm:pt>
    <dgm:pt modelId="{7E71C90E-E47B-4275-B6CA-4F99000FB12C}" type="sibTrans" cxnId="{10DECA68-529C-4228-838F-9BC8252E6C2F}">
      <dgm:prSet/>
      <dgm:spPr/>
      <dgm:t>
        <a:bodyPr/>
        <a:lstStyle/>
        <a:p>
          <a:endParaRPr lang="ru-RU"/>
        </a:p>
      </dgm:t>
    </dgm:pt>
    <dgm:pt modelId="{95811480-744D-4187-972A-20717CA25FC1}" type="pres">
      <dgm:prSet presAssocID="{2ADD3809-D141-43EC-8019-958D184646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531D51-F5D6-44EB-825F-4E5B770C69E2}" type="pres">
      <dgm:prSet presAssocID="{5DBFE893-0C19-4421-99E2-639D91F63B04}" presName="root1" presStyleCnt="0"/>
      <dgm:spPr/>
    </dgm:pt>
    <dgm:pt modelId="{C2480F32-01AF-4634-AC2E-E62BC0AC94F9}" type="pres">
      <dgm:prSet presAssocID="{5DBFE893-0C19-4421-99E2-639D91F63B04}" presName="LevelOneTextNode" presStyleLbl="node0" presStyleIdx="0" presStyleCnt="1" custScaleX="24132" custLinFactNeighborX="7389" custLinFactNeighborY="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E64C9-894C-41C8-92E9-E95B3078EFC0}" type="pres">
      <dgm:prSet presAssocID="{5DBFE893-0C19-4421-99E2-639D91F63B04}" presName="level2hierChild" presStyleCnt="0"/>
      <dgm:spPr/>
    </dgm:pt>
    <dgm:pt modelId="{49213703-E1A7-45B1-919E-3DEBAC976CC3}" type="pres">
      <dgm:prSet presAssocID="{1BAD53B7-9B05-47A7-8B87-0A8638D3553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0E1C41E-9B5E-4264-9752-7EFBA80D7209}" type="pres">
      <dgm:prSet presAssocID="{1BAD53B7-9B05-47A7-8B87-0A8638D3553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D29871D-B12E-426E-ABC3-C52DFB998D62}" type="pres">
      <dgm:prSet presAssocID="{AA6B75C0-9782-4E31-8AD8-9B406728B502}" presName="root2" presStyleCnt="0"/>
      <dgm:spPr/>
    </dgm:pt>
    <dgm:pt modelId="{799815A5-1530-4390-8066-A9D5CCAB106F}" type="pres">
      <dgm:prSet presAssocID="{AA6B75C0-9782-4E31-8AD8-9B406728B502}" presName="LevelTwoTextNode" presStyleLbl="node2" presStyleIdx="0" presStyleCnt="4" custScaleX="38621" custLinFactNeighborX="-12995" custLinFactNeighborY="11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E3750-9627-4FDA-9CD8-8D6F56A6C93C}" type="pres">
      <dgm:prSet presAssocID="{AA6B75C0-9782-4E31-8AD8-9B406728B502}" presName="level3hierChild" presStyleCnt="0"/>
      <dgm:spPr/>
    </dgm:pt>
    <dgm:pt modelId="{6D6B7A99-40DA-4208-9502-EC7D5478B4A3}" type="pres">
      <dgm:prSet presAssocID="{D52A8F1C-BDFA-455A-9C71-3E1563DFB919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3C9D965B-D7E8-4AEF-A15B-BFCF2644D226}" type="pres">
      <dgm:prSet presAssocID="{D52A8F1C-BDFA-455A-9C71-3E1563DFB919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C668EFA-BE68-4F0C-8F6B-A22FEE248960}" type="pres">
      <dgm:prSet presAssocID="{A3BCC70D-2845-4620-9300-85102F8E0C05}" presName="root2" presStyleCnt="0"/>
      <dgm:spPr/>
    </dgm:pt>
    <dgm:pt modelId="{10F8C7A8-EE81-4DA5-8BBB-5FB9F8BE8162}" type="pres">
      <dgm:prSet presAssocID="{A3BCC70D-2845-4620-9300-85102F8E0C05}" presName="LevelTwoTextNode" presStyleLbl="node3" presStyleIdx="0" presStyleCnt="4" custScaleX="159085" custLinFactNeighborX="-6972" custLinFactNeighborY="1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B5D315-3C7D-4E4B-A0BF-7F72F6EA8CED}" type="pres">
      <dgm:prSet presAssocID="{A3BCC70D-2845-4620-9300-85102F8E0C05}" presName="level3hierChild" presStyleCnt="0"/>
      <dgm:spPr/>
    </dgm:pt>
    <dgm:pt modelId="{35E36661-505A-46BC-90CC-B6F5574A3D6E}" type="pres">
      <dgm:prSet presAssocID="{3B2DF66A-FB08-4B6F-85A1-89828FE9E65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377D58E-3CDB-41B9-B9AB-676182A57CC6}" type="pres">
      <dgm:prSet presAssocID="{3B2DF66A-FB08-4B6F-85A1-89828FE9E65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6F87A6C-1945-465B-B46B-D188F1383C82}" type="pres">
      <dgm:prSet presAssocID="{02378463-8F14-44A5-82C2-B241D15350ED}" presName="root2" presStyleCnt="0"/>
      <dgm:spPr/>
    </dgm:pt>
    <dgm:pt modelId="{5ED794BD-DA6A-4C3F-B190-C61B2324B860}" type="pres">
      <dgm:prSet presAssocID="{02378463-8F14-44A5-82C2-B241D15350ED}" presName="LevelTwoTextNode" presStyleLbl="node2" presStyleIdx="1" presStyleCnt="4" custScaleX="38621" custLinFactNeighborX="-12995" custLinFactNeighborY="11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4CFF3-99D6-4A0C-BD75-FE585E005B74}" type="pres">
      <dgm:prSet presAssocID="{02378463-8F14-44A5-82C2-B241D15350ED}" presName="level3hierChild" presStyleCnt="0"/>
      <dgm:spPr/>
    </dgm:pt>
    <dgm:pt modelId="{88F5B037-F274-453A-A74C-CD6AED71CC6D}" type="pres">
      <dgm:prSet presAssocID="{20E44660-86CE-4DD3-938F-249D3868C679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730F2C51-2181-45A3-A5DE-E10FA6711D07}" type="pres">
      <dgm:prSet presAssocID="{20E44660-86CE-4DD3-938F-249D3868C679}" presName="connTx" presStyleLbl="parChTrans1D3" presStyleIdx="1" presStyleCnt="4"/>
      <dgm:spPr/>
      <dgm:t>
        <a:bodyPr/>
        <a:lstStyle/>
        <a:p>
          <a:endParaRPr lang="ru-RU"/>
        </a:p>
      </dgm:t>
    </dgm:pt>
    <dgm:pt modelId="{B886AEC3-734A-4EDA-80D2-6C47F99000A3}" type="pres">
      <dgm:prSet presAssocID="{B5E3F35E-A9E4-4675-94BB-46F279D3DEA8}" presName="root2" presStyleCnt="0"/>
      <dgm:spPr/>
    </dgm:pt>
    <dgm:pt modelId="{931F8F9B-CEA5-456F-8ACA-3160BA81CC94}" type="pres">
      <dgm:prSet presAssocID="{B5E3F35E-A9E4-4675-94BB-46F279D3DEA8}" presName="LevelTwoTextNode" presStyleLbl="node3" presStyleIdx="1" presStyleCnt="4" custScaleX="159085" custScaleY="127103" custLinFactNeighborX="-6972" custLinFactNeighborY="1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B15639-7B11-4A2B-9038-A1F8D5092696}" type="pres">
      <dgm:prSet presAssocID="{B5E3F35E-A9E4-4675-94BB-46F279D3DEA8}" presName="level3hierChild" presStyleCnt="0"/>
      <dgm:spPr/>
    </dgm:pt>
    <dgm:pt modelId="{BB826FDC-DB52-4079-A8DF-AC4DC34C94AB}" type="pres">
      <dgm:prSet presAssocID="{90DE28D4-2638-499A-8987-4B972813731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078D543-0F99-498F-B4F0-A1BB9D058F08}" type="pres">
      <dgm:prSet presAssocID="{90DE28D4-2638-499A-8987-4B972813731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30CECF1-A824-4B2F-AFE6-BFAB131587AF}" type="pres">
      <dgm:prSet presAssocID="{5EBE0D71-7FEB-4260-A895-BB29986EE87F}" presName="root2" presStyleCnt="0"/>
      <dgm:spPr/>
    </dgm:pt>
    <dgm:pt modelId="{B2D9C4A5-C7F1-4633-8D2B-0B1A85D6BD61}" type="pres">
      <dgm:prSet presAssocID="{5EBE0D71-7FEB-4260-A895-BB29986EE87F}" presName="LevelTwoTextNode" presStyleLbl="node2" presStyleIdx="2" presStyleCnt="4" custScaleX="38621" custLinFactNeighborX="-12995" custLinFactNeighborY="11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9043B3-6550-4F9C-BFCC-3156B6AF5786}" type="pres">
      <dgm:prSet presAssocID="{5EBE0D71-7FEB-4260-A895-BB29986EE87F}" presName="level3hierChild" presStyleCnt="0"/>
      <dgm:spPr/>
    </dgm:pt>
    <dgm:pt modelId="{BA971710-681A-4198-B459-274E05AB66A2}" type="pres">
      <dgm:prSet presAssocID="{92007C65-0431-45CD-A79F-BDCF2D0EBD32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1C37E1A2-6413-418E-B92E-02010738F09D}" type="pres">
      <dgm:prSet presAssocID="{92007C65-0431-45CD-A79F-BDCF2D0EBD32}" presName="connTx" presStyleLbl="parChTrans1D3" presStyleIdx="2" presStyleCnt="4"/>
      <dgm:spPr/>
      <dgm:t>
        <a:bodyPr/>
        <a:lstStyle/>
        <a:p>
          <a:endParaRPr lang="ru-RU"/>
        </a:p>
      </dgm:t>
    </dgm:pt>
    <dgm:pt modelId="{E96D1097-51F8-4A25-B3CE-72C3F3354A24}" type="pres">
      <dgm:prSet presAssocID="{F24DB2FC-F13F-441E-AD7E-D80350036341}" presName="root2" presStyleCnt="0"/>
      <dgm:spPr/>
    </dgm:pt>
    <dgm:pt modelId="{E14FCB70-1B0B-47AB-A288-CC533FE0A9EF}" type="pres">
      <dgm:prSet presAssocID="{F24DB2FC-F13F-441E-AD7E-D80350036341}" presName="LevelTwoTextNode" presStyleLbl="node3" presStyleIdx="2" presStyleCnt="4" custScaleX="159085" custLinFactNeighborX="-6972" custLinFactNeighborY="1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757FE-9FF6-4E79-A423-96FCE83C1B20}" type="pres">
      <dgm:prSet presAssocID="{F24DB2FC-F13F-441E-AD7E-D80350036341}" presName="level3hierChild" presStyleCnt="0"/>
      <dgm:spPr/>
    </dgm:pt>
    <dgm:pt modelId="{A3B9EE93-1810-4AB4-802D-118EF2C81EDF}" type="pres">
      <dgm:prSet presAssocID="{18177DFD-745C-4D55-8EAA-CF525BA1173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E4E3FB0-B5F5-475B-8891-4D2476370E50}" type="pres">
      <dgm:prSet presAssocID="{18177DFD-745C-4D55-8EAA-CF525BA1173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8875889-8A65-4DD0-9A53-33AEF99DC1E9}" type="pres">
      <dgm:prSet presAssocID="{E4D33A17-545E-4816-9950-C8246130EEFE}" presName="root2" presStyleCnt="0"/>
      <dgm:spPr/>
    </dgm:pt>
    <dgm:pt modelId="{F27A3E7C-9231-4880-A759-BF1DC1F0FFE9}" type="pres">
      <dgm:prSet presAssocID="{E4D33A17-545E-4816-9950-C8246130EEFE}" presName="LevelTwoTextNode" presStyleLbl="node2" presStyleIdx="3" presStyleCnt="4" custScaleX="38621" custLinFactNeighborX="-12995" custLinFactNeighborY="11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5EF57-5DDB-4413-8128-1E05B895ECEC}" type="pres">
      <dgm:prSet presAssocID="{E4D33A17-545E-4816-9950-C8246130EEFE}" presName="level3hierChild" presStyleCnt="0"/>
      <dgm:spPr/>
    </dgm:pt>
    <dgm:pt modelId="{DFD66570-7669-4217-A88E-4622F43106C7}" type="pres">
      <dgm:prSet presAssocID="{6CB6DDB8-95D4-459F-9623-CF678E454250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6F92CBB9-9C3D-4F7F-8872-F05DAA027E8C}" type="pres">
      <dgm:prSet presAssocID="{6CB6DDB8-95D4-459F-9623-CF678E454250}" presName="connTx" presStyleLbl="parChTrans1D3" presStyleIdx="3" presStyleCnt="4"/>
      <dgm:spPr/>
      <dgm:t>
        <a:bodyPr/>
        <a:lstStyle/>
        <a:p>
          <a:endParaRPr lang="ru-RU"/>
        </a:p>
      </dgm:t>
    </dgm:pt>
    <dgm:pt modelId="{A81826C0-83EB-43B5-9298-3C85759E9FE4}" type="pres">
      <dgm:prSet presAssocID="{0CB05EBB-B180-4B0D-9E9A-A45D288BF7EE}" presName="root2" presStyleCnt="0"/>
      <dgm:spPr/>
    </dgm:pt>
    <dgm:pt modelId="{2178590F-2D38-4117-BF7B-0C86092D5143}" type="pres">
      <dgm:prSet presAssocID="{0CB05EBB-B180-4B0D-9E9A-A45D288BF7EE}" presName="LevelTwoTextNode" presStyleLbl="node3" presStyleIdx="3" presStyleCnt="4" custScaleX="164284" custScaleY="115498" custLinFactNeighborX="-6972" custLinFactNeighborY="1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7D1E7-D679-4289-92DC-664E0845E2AD}" type="pres">
      <dgm:prSet presAssocID="{0CB05EBB-B180-4B0D-9E9A-A45D288BF7EE}" presName="level3hierChild" presStyleCnt="0"/>
      <dgm:spPr/>
    </dgm:pt>
  </dgm:ptLst>
  <dgm:cxnLst>
    <dgm:cxn modelId="{6BE31428-2CCF-443E-A832-D4A22CD3B08A}" type="presOf" srcId="{92007C65-0431-45CD-A79F-BDCF2D0EBD32}" destId="{1C37E1A2-6413-418E-B92E-02010738F09D}" srcOrd="1" destOrd="0" presId="urn:microsoft.com/office/officeart/2008/layout/HorizontalMultiLevelHierarchy"/>
    <dgm:cxn modelId="{B791799F-1659-4CF8-8C1E-69CAF733F13D}" type="presOf" srcId="{5DBFE893-0C19-4421-99E2-639D91F63B04}" destId="{C2480F32-01AF-4634-AC2E-E62BC0AC94F9}" srcOrd="0" destOrd="0" presId="urn:microsoft.com/office/officeart/2008/layout/HorizontalMultiLevelHierarchy"/>
    <dgm:cxn modelId="{A4931E3A-6864-44A4-A3DF-A881573F929E}" type="presOf" srcId="{D52A8F1C-BDFA-455A-9C71-3E1563DFB919}" destId="{3C9D965B-D7E8-4AEF-A15B-BFCF2644D226}" srcOrd="1" destOrd="0" presId="urn:microsoft.com/office/officeart/2008/layout/HorizontalMultiLevelHierarchy"/>
    <dgm:cxn modelId="{059A2E51-78D8-4D05-92B7-4EDA6E72443B}" type="presOf" srcId="{0CB05EBB-B180-4B0D-9E9A-A45D288BF7EE}" destId="{2178590F-2D38-4117-BF7B-0C86092D5143}" srcOrd="0" destOrd="0" presId="urn:microsoft.com/office/officeart/2008/layout/HorizontalMultiLevelHierarchy"/>
    <dgm:cxn modelId="{458F61CB-5B30-475C-AE45-D8BB3866D876}" type="presOf" srcId="{90DE28D4-2638-499A-8987-4B972813731F}" destId="{7078D543-0F99-498F-B4F0-A1BB9D058F08}" srcOrd="1" destOrd="0" presId="urn:microsoft.com/office/officeart/2008/layout/HorizontalMultiLevelHierarchy"/>
    <dgm:cxn modelId="{6E7E7453-0C01-43C3-8AC2-464CE5292B33}" type="presOf" srcId="{02378463-8F14-44A5-82C2-B241D15350ED}" destId="{5ED794BD-DA6A-4C3F-B190-C61B2324B860}" srcOrd="0" destOrd="0" presId="urn:microsoft.com/office/officeart/2008/layout/HorizontalMultiLevelHierarchy"/>
    <dgm:cxn modelId="{D91D4FC6-CB99-4773-B9D2-2746DB6EFFB9}" type="presOf" srcId="{F24DB2FC-F13F-441E-AD7E-D80350036341}" destId="{E14FCB70-1B0B-47AB-A288-CC533FE0A9EF}" srcOrd="0" destOrd="0" presId="urn:microsoft.com/office/officeart/2008/layout/HorizontalMultiLevelHierarchy"/>
    <dgm:cxn modelId="{78447DD9-A0C5-44D8-A6E1-CB5E68BD6381}" type="presOf" srcId="{18177DFD-745C-4D55-8EAA-CF525BA1173A}" destId="{A3B9EE93-1810-4AB4-802D-118EF2C81EDF}" srcOrd="0" destOrd="0" presId="urn:microsoft.com/office/officeart/2008/layout/HorizontalMultiLevelHierarchy"/>
    <dgm:cxn modelId="{850152CC-CF41-490F-82D0-D4910C406A0F}" type="presOf" srcId="{92007C65-0431-45CD-A79F-BDCF2D0EBD32}" destId="{BA971710-681A-4198-B459-274E05AB66A2}" srcOrd="0" destOrd="0" presId="urn:microsoft.com/office/officeart/2008/layout/HorizontalMultiLevelHierarchy"/>
    <dgm:cxn modelId="{3985B05F-7CB4-4494-A48D-24D6809989FA}" srcId="{5DBFE893-0C19-4421-99E2-639D91F63B04}" destId="{02378463-8F14-44A5-82C2-B241D15350ED}" srcOrd="1" destOrd="0" parTransId="{3B2DF66A-FB08-4B6F-85A1-89828FE9E659}" sibTransId="{5E5067B3-B19F-4ECF-9DCD-FB89EFB5043B}"/>
    <dgm:cxn modelId="{7A83074C-266C-4A8C-847C-8071B575BB34}" type="presOf" srcId="{6CB6DDB8-95D4-459F-9623-CF678E454250}" destId="{6F92CBB9-9C3D-4F7F-8872-F05DAA027E8C}" srcOrd="1" destOrd="0" presId="urn:microsoft.com/office/officeart/2008/layout/HorizontalMultiLevelHierarchy"/>
    <dgm:cxn modelId="{B7819946-F383-4E13-945A-09A330946B1F}" srcId="{2ADD3809-D141-43EC-8019-958D18464682}" destId="{5DBFE893-0C19-4421-99E2-639D91F63B04}" srcOrd="0" destOrd="0" parTransId="{98EF032B-04BD-4E9C-8611-0404E95AA3A9}" sibTransId="{388C16D7-9BDC-4253-8A96-E02269B89AC6}"/>
    <dgm:cxn modelId="{A1E33E6A-F0AD-4CD9-A28F-B74AB4B8817A}" type="presOf" srcId="{B5E3F35E-A9E4-4675-94BB-46F279D3DEA8}" destId="{931F8F9B-CEA5-456F-8ACA-3160BA81CC94}" srcOrd="0" destOrd="0" presId="urn:microsoft.com/office/officeart/2008/layout/HorizontalMultiLevelHierarchy"/>
    <dgm:cxn modelId="{7B6FD135-D280-4A86-BE72-2853E84A8C94}" srcId="{5DBFE893-0C19-4421-99E2-639D91F63B04}" destId="{E4D33A17-545E-4816-9950-C8246130EEFE}" srcOrd="3" destOrd="0" parTransId="{18177DFD-745C-4D55-8EAA-CF525BA1173A}" sibTransId="{A393ED52-C8C5-413A-A76F-2A45E6C77ACB}"/>
    <dgm:cxn modelId="{955542F2-0039-4CF4-BAC2-26AE2895EF3B}" type="presOf" srcId="{3B2DF66A-FB08-4B6F-85A1-89828FE9E659}" destId="{7377D58E-3CDB-41B9-B9AB-676182A57CC6}" srcOrd="1" destOrd="0" presId="urn:microsoft.com/office/officeart/2008/layout/HorizontalMultiLevelHierarchy"/>
    <dgm:cxn modelId="{5328E588-65B4-47F5-95F1-DA171CA5422B}" type="presOf" srcId="{1BAD53B7-9B05-47A7-8B87-0A8638D35531}" destId="{49213703-E1A7-45B1-919E-3DEBAC976CC3}" srcOrd="0" destOrd="0" presId="urn:microsoft.com/office/officeart/2008/layout/HorizontalMultiLevelHierarchy"/>
    <dgm:cxn modelId="{28A3A79A-37D7-4BA7-A3A7-8064C0B1BB6D}" type="presOf" srcId="{2ADD3809-D141-43EC-8019-958D18464682}" destId="{95811480-744D-4187-972A-20717CA25FC1}" srcOrd="0" destOrd="0" presId="urn:microsoft.com/office/officeart/2008/layout/HorizontalMultiLevelHierarchy"/>
    <dgm:cxn modelId="{F3DB915C-1E9F-4F40-85D8-5BE3481C9E74}" type="presOf" srcId="{6CB6DDB8-95D4-459F-9623-CF678E454250}" destId="{DFD66570-7669-4217-A88E-4622F43106C7}" srcOrd="0" destOrd="0" presId="urn:microsoft.com/office/officeart/2008/layout/HorizontalMultiLevelHierarchy"/>
    <dgm:cxn modelId="{EB5E9B8D-F32D-4BBC-818B-31C974DFA977}" type="presOf" srcId="{3B2DF66A-FB08-4B6F-85A1-89828FE9E659}" destId="{35E36661-505A-46BC-90CC-B6F5574A3D6E}" srcOrd="0" destOrd="0" presId="urn:microsoft.com/office/officeart/2008/layout/HorizontalMultiLevelHierarchy"/>
    <dgm:cxn modelId="{20C1140B-CD08-46DD-A118-3C71067824A7}" type="presOf" srcId="{A3BCC70D-2845-4620-9300-85102F8E0C05}" destId="{10F8C7A8-EE81-4DA5-8BBB-5FB9F8BE8162}" srcOrd="0" destOrd="0" presId="urn:microsoft.com/office/officeart/2008/layout/HorizontalMultiLevelHierarchy"/>
    <dgm:cxn modelId="{456AB30D-0655-4314-A884-3D7F24B04407}" srcId="{AA6B75C0-9782-4E31-8AD8-9B406728B502}" destId="{A3BCC70D-2845-4620-9300-85102F8E0C05}" srcOrd="0" destOrd="0" parTransId="{D52A8F1C-BDFA-455A-9C71-3E1563DFB919}" sibTransId="{BEF2D156-465F-4C48-81B1-9031BEAC73EF}"/>
    <dgm:cxn modelId="{6B2B76A3-259A-491F-A1D1-DFC8AB1F92DD}" type="presOf" srcId="{90DE28D4-2638-499A-8987-4B972813731F}" destId="{BB826FDC-DB52-4079-A8DF-AC4DC34C94AB}" srcOrd="0" destOrd="0" presId="urn:microsoft.com/office/officeart/2008/layout/HorizontalMultiLevelHierarchy"/>
    <dgm:cxn modelId="{B199121C-13F3-425B-81F3-3ED3E50B9B1F}" srcId="{5EBE0D71-7FEB-4260-A895-BB29986EE87F}" destId="{F24DB2FC-F13F-441E-AD7E-D80350036341}" srcOrd="0" destOrd="0" parTransId="{92007C65-0431-45CD-A79F-BDCF2D0EBD32}" sibTransId="{AE0DEEBC-4688-4980-948C-43D53063FD3A}"/>
    <dgm:cxn modelId="{10DECA68-529C-4228-838F-9BC8252E6C2F}" srcId="{E4D33A17-545E-4816-9950-C8246130EEFE}" destId="{0CB05EBB-B180-4B0D-9E9A-A45D288BF7EE}" srcOrd="0" destOrd="0" parTransId="{6CB6DDB8-95D4-459F-9623-CF678E454250}" sibTransId="{7E71C90E-E47B-4275-B6CA-4F99000FB12C}"/>
    <dgm:cxn modelId="{77DCC704-0BF9-4BD0-8EE0-534D32507E93}" type="presOf" srcId="{AA6B75C0-9782-4E31-8AD8-9B406728B502}" destId="{799815A5-1530-4390-8066-A9D5CCAB106F}" srcOrd="0" destOrd="0" presId="urn:microsoft.com/office/officeart/2008/layout/HorizontalMultiLevelHierarchy"/>
    <dgm:cxn modelId="{25E08313-C83E-44B1-B3D8-EE06200A846F}" type="presOf" srcId="{18177DFD-745C-4D55-8EAA-CF525BA1173A}" destId="{4E4E3FB0-B5F5-475B-8891-4D2476370E50}" srcOrd="1" destOrd="0" presId="urn:microsoft.com/office/officeart/2008/layout/HorizontalMultiLevelHierarchy"/>
    <dgm:cxn modelId="{ECF432C3-82E0-4811-BA73-7CCF83A8BF0D}" srcId="{5DBFE893-0C19-4421-99E2-639D91F63B04}" destId="{AA6B75C0-9782-4E31-8AD8-9B406728B502}" srcOrd="0" destOrd="0" parTransId="{1BAD53B7-9B05-47A7-8B87-0A8638D35531}" sibTransId="{149539FE-0049-4D9B-BE38-FD2C0A4230FD}"/>
    <dgm:cxn modelId="{8BBBF41E-8477-40F7-B7B0-CF65A4F4A5D2}" type="presOf" srcId="{20E44660-86CE-4DD3-938F-249D3868C679}" destId="{88F5B037-F274-453A-A74C-CD6AED71CC6D}" srcOrd="0" destOrd="0" presId="urn:microsoft.com/office/officeart/2008/layout/HorizontalMultiLevelHierarchy"/>
    <dgm:cxn modelId="{84C57F8E-63EE-4B3E-84DA-6720D779A025}" type="presOf" srcId="{20E44660-86CE-4DD3-938F-249D3868C679}" destId="{730F2C51-2181-45A3-A5DE-E10FA6711D07}" srcOrd="1" destOrd="0" presId="urn:microsoft.com/office/officeart/2008/layout/HorizontalMultiLevelHierarchy"/>
    <dgm:cxn modelId="{D68ACBF1-FCBE-4C0D-B090-AD1DF8DAE5CD}" type="presOf" srcId="{D52A8F1C-BDFA-455A-9C71-3E1563DFB919}" destId="{6D6B7A99-40DA-4208-9502-EC7D5478B4A3}" srcOrd="0" destOrd="0" presId="urn:microsoft.com/office/officeart/2008/layout/HorizontalMultiLevelHierarchy"/>
    <dgm:cxn modelId="{52D82160-F80F-49F5-8DA0-01FF7C2A63CE}" srcId="{5DBFE893-0C19-4421-99E2-639D91F63B04}" destId="{5EBE0D71-7FEB-4260-A895-BB29986EE87F}" srcOrd="2" destOrd="0" parTransId="{90DE28D4-2638-499A-8987-4B972813731F}" sibTransId="{87DBC19D-9C91-4CD0-A91B-476D6A016ECB}"/>
    <dgm:cxn modelId="{78A315AE-7647-4E42-B6FE-0C1B1E6D485D}" type="presOf" srcId="{5EBE0D71-7FEB-4260-A895-BB29986EE87F}" destId="{B2D9C4A5-C7F1-4633-8D2B-0B1A85D6BD61}" srcOrd="0" destOrd="0" presId="urn:microsoft.com/office/officeart/2008/layout/HorizontalMultiLevelHierarchy"/>
    <dgm:cxn modelId="{B47DE157-B661-4120-A242-18B95AA597ED}" type="presOf" srcId="{1BAD53B7-9B05-47A7-8B87-0A8638D35531}" destId="{70E1C41E-9B5E-4264-9752-7EFBA80D7209}" srcOrd="1" destOrd="0" presId="urn:microsoft.com/office/officeart/2008/layout/HorizontalMultiLevelHierarchy"/>
    <dgm:cxn modelId="{F3E37EB4-B290-4ACF-8861-F961F00521F6}" type="presOf" srcId="{E4D33A17-545E-4816-9950-C8246130EEFE}" destId="{F27A3E7C-9231-4880-A759-BF1DC1F0FFE9}" srcOrd="0" destOrd="0" presId="urn:microsoft.com/office/officeart/2008/layout/HorizontalMultiLevelHierarchy"/>
    <dgm:cxn modelId="{B134551A-C75B-46F3-B22B-253F83FF8849}" srcId="{02378463-8F14-44A5-82C2-B241D15350ED}" destId="{B5E3F35E-A9E4-4675-94BB-46F279D3DEA8}" srcOrd="0" destOrd="0" parTransId="{20E44660-86CE-4DD3-938F-249D3868C679}" sibTransId="{0B6A9B80-7D6F-4639-A96E-55690A8FDA84}"/>
    <dgm:cxn modelId="{21DD875B-9A48-4C2C-ACE7-B687D50C054E}" type="presParOf" srcId="{95811480-744D-4187-972A-20717CA25FC1}" destId="{6D531D51-F5D6-44EB-825F-4E5B770C69E2}" srcOrd="0" destOrd="0" presId="urn:microsoft.com/office/officeart/2008/layout/HorizontalMultiLevelHierarchy"/>
    <dgm:cxn modelId="{B2AEBF87-6F88-4F65-8D53-3DA71943EC53}" type="presParOf" srcId="{6D531D51-F5D6-44EB-825F-4E5B770C69E2}" destId="{C2480F32-01AF-4634-AC2E-E62BC0AC94F9}" srcOrd="0" destOrd="0" presId="urn:microsoft.com/office/officeart/2008/layout/HorizontalMultiLevelHierarchy"/>
    <dgm:cxn modelId="{FE460EF0-5EE9-4CF2-B415-F1CB77C3F662}" type="presParOf" srcId="{6D531D51-F5D6-44EB-825F-4E5B770C69E2}" destId="{4E6E64C9-894C-41C8-92E9-E95B3078EFC0}" srcOrd="1" destOrd="0" presId="urn:microsoft.com/office/officeart/2008/layout/HorizontalMultiLevelHierarchy"/>
    <dgm:cxn modelId="{E6B1D4EA-CA81-4428-B443-BE0BB93F1B12}" type="presParOf" srcId="{4E6E64C9-894C-41C8-92E9-E95B3078EFC0}" destId="{49213703-E1A7-45B1-919E-3DEBAC976CC3}" srcOrd="0" destOrd="0" presId="urn:microsoft.com/office/officeart/2008/layout/HorizontalMultiLevelHierarchy"/>
    <dgm:cxn modelId="{5F9EEA66-5B93-4E33-8B73-B8D0296D588A}" type="presParOf" srcId="{49213703-E1A7-45B1-919E-3DEBAC976CC3}" destId="{70E1C41E-9B5E-4264-9752-7EFBA80D7209}" srcOrd="0" destOrd="0" presId="urn:microsoft.com/office/officeart/2008/layout/HorizontalMultiLevelHierarchy"/>
    <dgm:cxn modelId="{E7E0A87B-8629-497B-9EC2-88DE6228FFC4}" type="presParOf" srcId="{4E6E64C9-894C-41C8-92E9-E95B3078EFC0}" destId="{5D29871D-B12E-426E-ABC3-C52DFB998D62}" srcOrd="1" destOrd="0" presId="urn:microsoft.com/office/officeart/2008/layout/HorizontalMultiLevelHierarchy"/>
    <dgm:cxn modelId="{CE07142C-C0F0-4697-97D9-52F62A67F312}" type="presParOf" srcId="{5D29871D-B12E-426E-ABC3-C52DFB998D62}" destId="{799815A5-1530-4390-8066-A9D5CCAB106F}" srcOrd="0" destOrd="0" presId="urn:microsoft.com/office/officeart/2008/layout/HorizontalMultiLevelHierarchy"/>
    <dgm:cxn modelId="{E3A87890-0F07-4448-A57C-C25379EF7FC3}" type="presParOf" srcId="{5D29871D-B12E-426E-ABC3-C52DFB998D62}" destId="{971E3750-9627-4FDA-9CD8-8D6F56A6C93C}" srcOrd="1" destOrd="0" presId="urn:microsoft.com/office/officeart/2008/layout/HorizontalMultiLevelHierarchy"/>
    <dgm:cxn modelId="{FF1F95DC-DABE-4001-AD92-A63860D14E87}" type="presParOf" srcId="{971E3750-9627-4FDA-9CD8-8D6F56A6C93C}" destId="{6D6B7A99-40DA-4208-9502-EC7D5478B4A3}" srcOrd="0" destOrd="0" presId="urn:microsoft.com/office/officeart/2008/layout/HorizontalMultiLevelHierarchy"/>
    <dgm:cxn modelId="{7EFAEDF5-F71C-42FF-9533-90CB3F3C3449}" type="presParOf" srcId="{6D6B7A99-40DA-4208-9502-EC7D5478B4A3}" destId="{3C9D965B-D7E8-4AEF-A15B-BFCF2644D226}" srcOrd="0" destOrd="0" presId="urn:microsoft.com/office/officeart/2008/layout/HorizontalMultiLevelHierarchy"/>
    <dgm:cxn modelId="{0EC18D1C-B8BC-4DF4-A3D2-ECCFB336F1DC}" type="presParOf" srcId="{971E3750-9627-4FDA-9CD8-8D6F56A6C93C}" destId="{CC668EFA-BE68-4F0C-8F6B-A22FEE248960}" srcOrd="1" destOrd="0" presId="urn:microsoft.com/office/officeart/2008/layout/HorizontalMultiLevelHierarchy"/>
    <dgm:cxn modelId="{A60ECC3A-9AF8-4E62-A732-F4A8DF2FA2C8}" type="presParOf" srcId="{CC668EFA-BE68-4F0C-8F6B-A22FEE248960}" destId="{10F8C7A8-EE81-4DA5-8BBB-5FB9F8BE8162}" srcOrd="0" destOrd="0" presId="urn:microsoft.com/office/officeart/2008/layout/HorizontalMultiLevelHierarchy"/>
    <dgm:cxn modelId="{5C47A065-814B-4381-B238-A51B29685B94}" type="presParOf" srcId="{CC668EFA-BE68-4F0C-8F6B-A22FEE248960}" destId="{B8B5D315-3C7D-4E4B-A0BF-7F72F6EA8CED}" srcOrd="1" destOrd="0" presId="urn:microsoft.com/office/officeart/2008/layout/HorizontalMultiLevelHierarchy"/>
    <dgm:cxn modelId="{4C0CBFC4-979A-4787-99D7-F2C6A1956771}" type="presParOf" srcId="{4E6E64C9-894C-41C8-92E9-E95B3078EFC0}" destId="{35E36661-505A-46BC-90CC-B6F5574A3D6E}" srcOrd="2" destOrd="0" presId="urn:microsoft.com/office/officeart/2008/layout/HorizontalMultiLevelHierarchy"/>
    <dgm:cxn modelId="{C4F57A66-5F3C-4180-8A02-4F9105354575}" type="presParOf" srcId="{35E36661-505A-46BC-90CC-B6F5574A3D6E}" destId="{7377D58E-3CDB-41B9-B9AB-676182A57CC6}" srcOrd="0" destOrd="0" presId="urn:microsoft.com/office/officeart/2008/layout/HorizontalMultiLevelHierarchy"/>
    <dgm:cxn modelId="{29755D31-6F33-4F8C-A990-4F066DDDE305}" type="presParOf" srcId="{4E6E64C9-894C-41C8-92E9-E95B3078EFC0}" destId="{E6F87A6C-1945-465B-B46B-D188F1383C82}" srcOrd="3" destOrd="0" presId="urn:microsoft.com/office/officeart/2008/layout/HorizontalMultiLevelHierarchy"/>
    <dgm:cxn modelId="{E605B250-50A4-410A-98C5-7C697137BFB1}" type="presParOf" srcId="{E6F87A6C-1945-465B-B46B-D188F1383C82}" destId="{5ED794BD-DA6A-4C3F-B190-C61B2324B860}" srcOrd="0" destOrd="0" presId="urn:microsoft.com/office/officeart/2008/layout/HorizontalMultiLevelHierarchy"/>
    <dgm:cxn modelId="{8387A0F5-2364-464A-A819-10FD561ED94F}" type="presParOf" srcId="{E6F87A6C-1945-465B-B46B-D188F1383C82}" destId="{4214CFF3-99D6-4A0C-BD75-FE585E005B74}" srcOrd="1" destOrd="0" presId="urn:microsoft.com/office/officeart/2008/layout/HorizontalMultiLevelHierarchy"/>
    <dgm:cxn modelId="{ED1C72D6-2778-4431-9087-F592A0B5D493}" type="presParOf" srcId="{4214CFF3-99D6-4A0C-BD75-FE585E005B74}" destId="{88F5B037-F274-453A-A74C-CD6AED71CC6D}" srcOrd="0" destOrd="0" presId="urn:microsoft.com/office/officeart/2008/layout/HorizontalMultiLevelHierarchy"/>
    <dgm:cxn modelId="{010B9794-CCDF-4693-B2AE-EF6583E01838}" type="presParOf" srcId="{88F5B037-F274-453A-A74C-CD6AED71CC6D}" destId="{730F2C51-2181-45A3-A5DE-E10FA6711D07}" srcOrd="0" destOrd="0" presId="urn:microsoft.com/office/officeart/2008/layout/HorizontalMultiLevelHierarchy"/>
    <dgm:cxn modelId="{1708F5A8-615F-479C-8F5E-2F4F239D52F9}" type="presParOf" srcId="{4214CFF3-99D6-4A0C-BD75-FE585E005B74}" destId="{B886AEC3-734A-4EDA-80D2-6C47F99000A3}" srcOrd="1" destOrd="0" presId="urn:microsoft.com/office/officeart/2008/layout/HorizontalMultiLevelHierarchy"/>
    <dgm:cxn modelId="{D3BEBF7A-1A37-46F3-B9C8-391B09BD8EDC}" type="presParOf" srcId="{B886AEC3-734A-4EDA-80D2-6C47F99000A3}" destId="{931F8F9B-CEA5-456F-8ACA-3160BA81CC94}" srcOrd="0" destOrd="0" presId="urn:microsoft.com/office/officeart/2008/layout/HorizontalMultiLevelHierarchy"/>
    <dgm:cxn modelId="{9E2C6339-B5E5-417F-8783-7F720D161FC6}" type="presParOf" srcId="{B886AEC3-734A-4EDA-80D2-6C47F99000A3}" destId="{E2B15639-7B11-4A2B-9038-A1F8D5092696}" srcOrd="1" destOrd="0" presId="urn:microsoft.com/office/officeart/2008/layout/HorizontalMultiLevelHierarchy"/>
    <dgm:cxn modelId="{12769108-E45B-483A-9B82-589F7AEBB8E4}" type="presParOf" srcId="{4E6E64C9-894C-41C8-92E9-E95B3078EFC0}" destId="{BB826FDC-DB52-4079-A8DF-AC4DC34C94AB}" srcOrd="4" destOrd="0" presId="urn:microsoft.com/office/officeart/2008/layout/HorizontalMultiLevelHierarchy"/>
    <dgm:cxn modelId="{7BC1A3EF-7ED6-4B0F-88D9-C80B4B381F12}" type="presParOf" srcId="{BB826FDC-DB52-4079-A8DF-AC4DC34C94AB}" destId="{7078D543-0F99-498F-B4F0-A1BB9D058F08}" srcOrd="0" destOrd="0" presId="urn:microsoft.com/office/officeart/2008/layout/HorizontalMultiLevelHierarchy"/>
    <dgm:cxn modelId="{6CBBA02F-CAB3-44FB-A028-4211FE9D19CD}" type="presParOf" srcId="{4E6E64C9-894C-41C8-92E9-E95B3078EFC0}" destId="{B30CECF1-A824-4B2F-AFE6-BFAB131587AF}" srcOrd="5" destOrd="0" presId="urn:microsoft.com/office/officeart/2008/layout/HorizontalMultiLevelHierarchy"/>
    <dgm:cxn modelId="{E600D772-4C08-474F-A80E-27AC9B8CBEF7}" type="presParOf" srcId="{B30CECF1-A824-4B2F-AFE6-BFAB131587AF}" destId="{B2D9C4A5-C7F1-4633-8D2B-0B1A85D6BD61}" srcOrd="0" destOrd="0" presId="urn:microsoft.com/office/officeart/2008/layout/HorizontalMultiLevelHierarchy"/>
    <dgm:cxn modelId="{FEC52C2B-888E-4034-8F5A-BA9FD41B6D58}" type="presParOf" srcId="{B30CECF1-A824-4B2F-AFE6-BFAB131587AF}" destId="{729043B3-6550-4F9C-BFCC-3156B6AF5786}" srcOrd="1" destOrd="0" presId="urn:microsoft.com/office/officeart/2008/layout/HorizontalMultiLevelHierarchy"/>
    <dgm:cxn modelId="{A4A1A34A-FC4B-4039-B23A-E43E7B5899B1}" type="presParOf" srcId="{729043B3-6550-4F9C-BFCC-3156B6AF5786}" destId="{BA971710-681A-4198-B459-274E05AB66A2}" srcOrd="0" destOrd="0" presId="urn:microsoft.com/office/officeart/2008/layout/HorizontalMultiLevelHierarchy"/>
    <dgm:cxn modelId="{40204F39-0101-47DB-9DEB-3F4A6380AE17}" type="presParOf" srcId="{BA971710-681A-4198-B459-274E05AB66A2}" destId="{1C37E1A2-6413-418E-B92E-02010738F09D}" srcOrd="0" destOrd="0" presId="urn:microsoft.com/office/officeart/2008/layout/HorizontalMultiLevelHierarchy"/>
    <dgm:cxn modelId="{1C705D0C-486E-4CCC-A541-C4CCD243DFBF}" type="presParOf" srcId="{729043B3-6550-4F9C-BFCC-3156B6AF5786}" destId="{E96D1097-51F8-4A25-B3CE-72C3F3354A24}" srcOrd="1" destOrd="0" presId="urn:microsoft.com/office/officeart/2008/layout/HorizontalMultiLevelHierarchy"/>
    <dgm:cxn modelId="{19032718-FB46-4C9E-9381-D9185CCB4423}" type="presParOf" srcId="{E96D1097-51F8-4A25-B3CE-72C3F3354A24}" destId="{E14FCB70-1B0B-47AB-A288-CC533FE0A9EF}" srcOrd="0" destOrd="0" presId="urn:microsoft.com/office/officeart/2008/layout/HorizontalMultiLevelHierarchy"/>
    <dgm:cxn modelId="{EDBF6D91-A7A2-4894-BD8F-F58D32793B3D}" type="presParOf" srcId="{E96D1097-51F8-4A25-B3CE-72C3F3354A24}" destId="{774757FE-9FF6-4E79-A423-96FCE83C1B20}" srcOrd="1" destOrd="0" presId="urn:microsoft.com/office/officeart/2008/layout/HorizontalMultiLevelHierarchy"/>
    <dgm:cxn modelId="{7A77B037-D3A9-4231-B8B5-D3558D2D2CEA}" type="presParOf" srcId="{4E6E64C9-894C-41C8-92E9-E95B3078EFC0}" destId="{A3B9EE93-1810-4AB4-802D-118EF2C81EDF}" srcOrd="6" destOrd="0" presId="urn:microsoft.com/office/officeart/2008/layout/HorizontalMultiLevelHierarchy"/>
    <dgm:cxn modelId="{A7671D5D-2BDC-47F6-9908-5A58A59B19C9}" type="presParOf" srcId="{A3B9EE93-1810-4AB4-802D-118EF2C81EDF}" destId="{4E4E3FB0-B5F5-475B-8891-4D2476370E50}" srcOrd="0" destOrd="0" presId="urn:microsoft.com/office/officeart/2008/layout/HorizontalMultiLevelHierarchy"/>
    <dgm:cxn modelId="{4788B592-0BB1-45C5-BCA6-E01277B054D5}" type="presParOf" srcId="{4E6E64C9-894C-41C8-92E9-E95B3078EFC0}" destId="{A8875889-8A65-4DD0-9A53-33AEF99DC1E9}" srcOrd="7" destOrd="0" presId="urn:microsoft.com/office/officeart/2008/layout/HorizontalMultiLevelHierarchy"/>
    <dgm:cxn modelId="{79C64852-70B3-4787-A261-B2198FBA69B8}" type="presParOf" srcId="{A8875889-8A65-4DD0-9A53-33AEF99DC1E9}" destId="{F27A3E7C-9231-4880-A759-BF1DC1F0FFE9}" srcOrd="0" destOrd="0" presId="urn:microsoft.com/office/officeart/2008/layout/HorizontalMultiLevelHierarchy"/>
    <dgm:cxn modelId="{68673BD1-3634-49FE-BAA7-5EA2143CF300}" type="presParOf" srcId="{A8875889-8A65-4DD0-9A53-33AEF99DC1E9}" destId="{2AF5EF57-5DDB-4413-8128-1E05B895ECEC}" srcOrd="1" destOrd="0" presId="urn:microsoft.com/office/officeart/2008/layout/HorizontalMultiLevelHierarchy"/>
    <dgm:cxn modelId="{BCF07BCB-779A-43C2-A3E2-ECE72E2F84DD}" type="presParOf" srcId="{2AF5EF57-5DDB-4413-8128-1E05B895ECEC}" destId="{DFD66570-7669-4217-A88E-4622F43106C7}" srcOrd="0" destOrd="0" presId="urn:microsoft.com/office/officeart/2008/layout/HorizontalMultiLevelHierarchy"/>
    <dgm:cxn modelId="{F0283F84-D30A-4613-8A76-FD40081FFFD4}" type="presParOf" srcId="{DFD66570-7669-4217-A88E-4622F43106C7}" destId="{6F92CBB9-9C3D-4F7F-8872-F05DAA027E8C}" srcOrd="0" destOrd="0" presId="urn:microsoft.com/office/officeart/2008/layout/HorizontalMultiLevelHierarchy"/>
    <dgm:cxn modelId="{EE0BB3AE-1475-4FF2-963D-3E8BD47F77A0}" type="presParOf" srcId="{2AF5EF57-5DDB-4413-8128-1E05B895ECEC}" destId="{A81826C0-83EB-43B5-9298-3C85759E9FE4}" srcOrd="1" destOrd="0" presId="urn:microsoft.com/office/officeart/2008/layout/HorizontalMultiLevelHierarchy"/>
    <dgm:cxn modelId="{89D0DAEB-DEEC-45BB-824C-18807165F304}" type="presParOf" srcId="{A81826C0-83EB-43B5-9298-3C85759E9FE4}" destId="{2178590F-2D38-4117-BF7B-0C86092D5143}" srcOrd="0" destOrd="0" presId="urn:microsoft.com/office/officeart/2008/layout/HorizontalMultiLevelHierarchy"/>
    <dgm:cxn modelId="{64DD7C08-416B-4206-875B-0E9FA92BBFA7}" type="presParOf" srcId="{A81826C0-83EB-43B5-9298-3C85759E9FE4}" destId="{9CE7D1E7-D679-4289-92DC-664E0845E2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A4B64A-1193-4CC9-9E0E-9C7E6376CB7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F22C991-350B-49C2-8879-171A0C47C3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за часом </a:t>
          </a:r>
          <a:r>
            <a:rPr lang="ru-RU" sz="1800" dirty="0" err="1" smtClean="0"/>
            <a:t>проходження</a:t>
          </a:r>
          <a:r>
            <a:rPr lang="ru-RU" sz="1800" dirty="0" smtClean="0"/>
            <a:t> </a:t>
          </a:r>
          <a:r>
            <a:rPr lang="ru-RU" sz="1800" dirty="0" err="1" smtClean="0"/>
            <a:t>ступенів</a:t>
          </a:r>
          <a:r>
            <a:rPr lang="ru-RU" sz="1800" dirty="0" smtClean="0"/>
            <a:t> </a:t>
          </a:r>
          <a:r>
            <a:rPr lang="ru-RU" sz="1800" dirty="0" err="1" smtClean="0"/>
            <a:t>кар’єри</a:t>
          </a:r>
          <a:endParaRPr lang="ru-RU" sz="1800" dirty="0"/>
        </a:p>
      </dgm:t>
    </dgm:pt>
    <dgm:pt modelId="{BA8FD56C-ED0B-4A75-9C51-78D8A4A73A12}" type="parTrans" cxnId="{F33A74F6-D577-4C54-BC7B-38FD79203550}">
      <dgm:prSet/>
      <dgm:spPr/>
      <dgm:t>
        <a:bodyPr/>
        <a:lstStyle/>
        <a:p>
          <a:endParaRPr lang="ru-RU"/>
        </a:p>
      </dgm:t>
    </dgm:pt>
    <dgm:pt modelId="{BF6605E5-489C-4D2A-869E-0A97E3E2FAED}" type="sibTrans" cxnId="{F33A74F6-D577-4C54-BC7B-38FD79203550}">
      <dgm:prSet/>
      <dgm:spPr/>
      <dgm:t>
        <a:bodyPr/>
        <a:lstStyle/>
        <a:p>
          <a:endParaRPr lang="ru-RU"/>
        </a:p>
      </dgm:t>
    </dgm:pt>
    <dgm:pt modelId="{F401102C-6EAF-4E79-B09F-32D45A150D1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нормальна</a:t>
          </a:r>
          <a:endParaRPr lang="ru-RU" sz="1800" dirty="0"/>
        </a:p>
      </dgm:t>
    </dgm:pt>
    <dgm:pt modelId="{CD61D7D9-1D35-4098-883C-C8D5CF0AD9E5}" type="parTrans" cxnId="{9575EADA-9C07-4157-A330-1C0C8872ABD3}">
      <dgm:prSet/>
      <dgm:spPr/>
      <dgm:t>
        <a:bodyPr/>
        <a:lstStyle/>
        <a:p>
          <a:endParaRPr lang="ru-RU"/>
        </a:p>
      </dgm:t>
    </dgm:pt>
    <dgm:pt modelId="{16B33C5E-927F-4A8C-8F44-0CC056B51224}" type="sibTrans" cxnId="{9575EADA-9C07-4157-A330-1C0C8872ABD3}">
      <dgm:prSet/>
      <dgm:spPr/>
      <dgm:t>
        <a:bodyPr/>
        <a:lstStyle/>
        <a:p>
          <a:endParaRPr lang="ru-RU"/>
        </a:p>
      </dgm:t>
    </dgm:pt>
    <dgm:pt modelId="{BA6C8877-6EF2-4B10-9DAF-BC51995DC08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стрімка</a:t>
          </a:r>
          <a:endParaRPr lang="ru-RU" sz="1800" dirty="0"/>
        </a:p>
      </dgm:t>
    </dgm:pt>
    <dgm:pt modelId="{C5DDFF83-4E21-425D-A739-51045D632B28}" type="parTrans" cxnId="{949E377D-CAD6-442E-907F-920FC3488ECE}">
      <dgm:prSet/>
      <dgm:spPr/>
      <dgm:t>
        <a:bodyPr/>
        <a:lstStyle/>
        <a:p>
          <a:endParaRPr lang="ru-RU"/>
        </a:p>
      </dgm:t>
    </dgm:pt>
    <dgm:pt modelId="{9C222D86-1A80-4A27-935C-31AA43D5C996}" type="sibTrans" cxnId="{949E377D-CAD6-442E-907F-920FC3488ECE}">
      <dgm:prSet/>
      <dgm:spPr/>
      <dgm:t>
        <a:bodyPr/>
        <a:lstStyle/>
        <a:p>
          <a:endParaRPr lang="ru-RU"/>
        </a:p>
      </dgm:t>
    </dgm:pt>
    <dgm:pt modelId="{2D399D9C-2515-4979-9268-D553522B39B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призупинена</a:t>
          </a:r>
          <a:endParaRPr lang="ru-RU" sz="1800" dirty="0"/>
        </a:p>
      </dgm:t>
    </dgm:pt>
    <dgm:pt modelId="{6D7B5024-39C9-48C5-A337-0A8A68845E73}" type="parTrans" cxnId="{F83C9887-52C2-44B6-8A2A-94A31FBCEC15}">
      <dgm:prSet/>
      <dgm:spPr/>
      <dgm:t>
        <a:bodyPr/>
        <a:lstStyle/>
        <a:p>
          <a:endParaRPr lang="ru-RU"/>
        </a:p>
      </dgm:t>
    </dgm:pt>
    <dgm:pt modelId="{6B605402-D534-4B1E-808B-FCB06AAF30CF}" type="sibTrans" cxnId="{F83C9887-52C2-44B6-8A2A-94A31FBCEC15}">
      <dgm:prSet/>
      <dgm:spPr/>
      <dgm:t>
        <a:bodyPr/>
        <a:lstStyle/>
        <a:p>
          <a:endParaRPr lang="ru-RU"/>
        </a:p>
      </dgm:t>
    </dgm:pt>
    <dgm:pt modelId="{21E077AA-BD9F-470F-BC4D-E2C20A0DB4E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згасаюча</a:t>
          </a:r>
          <a:endParaRPr lang="ru-RU" sz="1800" dirty="0"/>
        </a:p>
      </dgm:t>
    </dgm:pt>
    <dgm:pt modelId="{DF04DF25-1367-4789-8EA7-6ED823C2301F}" type="parTrans" cxnId="{DC243C4B-0C65-4759-A524-3C3F53035EB7}">
      <dgm:prSet/>
      <dgm:spPr/>
      <dgm:t>
        <a:bodyPr/>
        <a:lstStyle/>
        <a:p>
          <a:endParaRPr lang="ru-RU"/>
        </a:p>
      </dgm:t>
    </dgm:pt>
    <dgm:pt modelId="{334C2D44-C47A-4F31-A222-93664215B54C}" type="sibTrans" cxnId="{DC243C4B-0C65-4759-A524-3C3F53035EB7}">
      <dgm:prSet/>
      <dgm:spPr/>
      <dgm:t>
        <a:bodyPr/>
        <a:lstStyle/>
        <a:p>
          <a:endParaRPr lang="ru-RU"/>
        </a:p>
      </dgm:t>
    </dgm:pt>
    <dgm:pt modelId="{80ACC058-4FF6-48F6-8426-071726F688E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монотонна</a:t>
          </a:r>
          <a:endParaRPr lang="ru-RU" sz="1800" dirty="0"/>
        </a:p>
      </dgm:t>
    </dgm:pt>
    <dgm:pt modelId="{756A0030-9B9E-4219-AEE9-DB9949DA7B70}" type="parTrans" cxnId="{5E37816C-D21B-4F5B-80EF-6D48B426ED25}">
      <dgm:prSet/>
      <dgm:spPr/>
      <dgm:t>
        <a:bodyPr/>
        <a:lstStyle/>
        <a:p>
          <a:endParaRPr lang="ru-RU"/>
        </a:p>
      </dgm:t>
    </dgm:pt>
    <dgm:pt modelId="{B112F0FA-B02C-4503-A1F7-96AC0E92D264}" type="sibTrans" cxnId="{5E37816C-D21B-4F5B-80EF-6D48B426ED25}">
      <dgm:prSet/>
      <dgm:spPr/>
      <dgm:t>
        <a:bodyPr/>
        <a:lstStyle/>
        <a:p>
          <a:endParaRPr lang="ru-RU"/>
        </a:p>
      </dgm:t>
    </dgm:pt>
    <dgm:pt modelId="{F9F2DA67-D389-4DC4-AC26-7AB51A2D610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співвідноситься</a:t>
          </a:r>
          <a:r>
            <a:rPr lang="ru-RU" sz="1800" dirty="0" smtClean="0"/>
            <a:t> </a:t>
          </a:r>
          <a:r>
            <a:rPr lang="ru-RU" sz="1800" dirty="0" err="1" smtClean="0"/>
            <a:t>із</a:t>
          </a:r>
          <a:r>
            <a:rPr lang="ru-RU" sz="1800" dirty="0" smtClean="0"/>
            <a:t> </a:t>
          </a:r>
          <a:r>
            <a:rPr lang="ru-RU" sz="1800" dirty="0" err="1" smtClean="0"/>
            <a:t>середнім</a:t>
          </a:r>
          <a:r>
            <a:rPr lang="ru-RU" sz="1800" dirty="0" smtClean="0"/>
            <a:t> </a:t>
          </a:r>
          <a:r>
            <a:rPr lang="ru-RU" sz="1800" dirty="0" err="1" smtClean="0"/>
            <a:t>показником</a:t>
          </a:r>
          <a:r>
            <a:rPr lang="ru-RU" sz="1800" dirty="0" smtClean="0"/>
            <a:t> </a:t>
          </a:r>
          <a:r>
            <a:rPr lang="ru-RU" sz="1800" dirty="0" err="1" smtClean="0"/>
            <a:t>професійної</a:t>
          </a:r>
          <a:r>
            <a:rPr lang="ru-RU" sz="1800" dirty="0" smtClean="0"/>
            <a:t> </a:t>
          </a:r>
          <a:r>
            <a:rPr lang="ru-RU" sz="1800" dirty="0" err="1" smtClean="0"/>
            <a:t>групи</a:t>
          </a:r>
          <a:endParaRPr lang="ru-RU" sz="1800" dirty="0"/>
        </a:p>
      </dgm:t>
    </dgm:pt>
    <dgm:pt modelId="{79D62644-E19B-44CF-8BA2-46C114CB9FAD}" type="parTrans" cxnId="{10A34974-3CC4-4B65-A406-9388070A4996}">
      <dgm:prSet/>
      <dgm:spPr/>
      <dgm:t>
        <a:bodyPr/>
        <a:lstStyle/>
        <a:p>
          <a:endParaRPr lang="ru-RU"/>
        </a:p>
      </dgm:t>
    </dgm:pt>
    <dgm:pt modelId="{F7B5E547-181F-4A51-B5C6-6A4866D33FBE}" type="sibTrans" cxnId="{10A34974-3CC4-4B65-A406-9388070A4996}">
      <dgm:prSet/>
      <dgm:spPr/>
      <dgm:t>
        <a:bodyPr/>
        <a:lstStyle/>
        <a:p>
          <a:endParaRPr lang="ru-RU"/>
        </a:p>
      </dgm:t>
    </dgm:pt>
    <dgm:pt modelId="{9B917DC9-C733-4FBC-A9A9-BBABBD63193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випереджає</a:t>
          </a:r>
          <a:r>
            <a:rPr lang="ru-RU" sz="1800" dirty="0" smtClean="0"/>
            <a:t> </a:t>
          </a:r>
          <a:r>
            <a:rPr lang="ru-RU" sz="1800" dirty="0" err="1" smtClean="0"/>
            <a:t>нормальну</a:t>
          </a:r>
          <a:r>
            <a:rPr lang="ru-RU" sz="1800" dirty="0" smtClean="0"/>
            <a:t> </a:t>
          </a:r>
          <a:r>
            <a:rPr lang="ru-RU" sz="1800" dirty="0" err="1" smtClean="0"/>
            <a:t>кар'єру</a:t>
          </a:r>
          <a:r>
            <a:rPr lang="ru-RU" sz="1800" dirty="0" smtClean="0"/>
            <a:t> в два і </a:t>
          </a:r>
          <a:r>
            <a:rPr lang="ru-RU" sz="1800" dirty="0" err="1" smtClean="0"/>
            <a:t>більше</a:t>
          </a:r>
          <a:r>
            <a:rPr lang="ru-RU" sz="1800" dirty="0" smtClean="0"/>
            <a:t> рази</a:t>
          </a:r>
          <a:endParaRPr lang="ru-RU" sz="1800" dirty="0"/>
        </a:p>
      </dgm:t>
    </dgm:pt>
    <dgm:pt modelId="{FBEBD63C-6886-4030-8808-26542C3EF8B7}" type="parTrans" cxnId="{3E3E754F-C3D0-434A-88AD-174266C11983}">
      <dgm:prSet/>
      <dgm:spPr/>
      <dgm:t>
        <a:bodyPr/>
        <a:lstStyle/>
        <a:p>
          <a:endParaRPr lang="ru-RU"/>
        </a:p>
      </dgm:t>
    </dgm:pt>
    <dgm:pt modelId="{F43DE5E7-4BA2-4DE3-9B9C-9C133E2B57AA}" type="sibTrans" cxnId="{3E3E754F-C3D0-434A-88AD-174266C11983}">
      <dgm:prSet/>
      <dgm:spPr/>
      <dgm:t>
        <a:bodyPr/>
        <a:lstStyle/>
        <a:p>
          <a:endParaRPr lang="ru-RU"/>
        </a:p>
      </dgm:t>
    </dgm:pt>
    <dgm:pt modelId="{928A914F-9555-4402-A916-A265B7112A4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періоди</a:t>
          </a:r>
          <a:r>
            <a:rPr lang="ru-RU" sz="1800" dirty="0" smtClean="0"/>
            <a:t> </a:t>
          </a:r>
          <a:r>
            <a:rPr lang="ru-RU" sz="1800" dirty="0" err="1" smtClean="0"/>
            <a:t>зайнятості</a:t>
          </a:r>
          <a:r>
            <a:rPr lang="ru-RU" sz="1800" dirty="0" smtClean="0"/>
            <a:t> </a:t>
          </a:r>
          <a:r>
            <a:rPr lang="ru-RU" sz="1800" dirty="0" err="1" smtClean="0"/>
            <a:t>чергуються</a:t>
          </a:r>
          <a:r>
            <a:rPr lang="ru-RU" sz="1800" dirty="0" smtClean="0"/>
            <a:t> з </a:t>
          </a:r>
          <a:r>
            <a:rPr lang="ru-RU" sz="1800" dirty="0" err="1" smtClean="0"/>
            <a:t>періодами</a:t>
          </a:r>
          <a:r>
            <a:rPr lang="ru-RU" sz="1800" dirty="0" smtClean="0"/>
            <a:t> </a:t>
          </a:r>
          <a:r>
            <a:rPr lang="ru-RU" sz="1800" dirty="0" err="1" smtClean="0"/>
            <a:t>безробіття</a:t>
          </a:r>
          <a:endParaRPr lang="ru-RU" sz="1800" dirty="0"/>
        </a:p>
      </dgm:t>
    </dgm:pt>
    <dgm:pt modelId="{88FBECB4-3076-44E2-9771-EDB2D6BC4C52}" type="parTrans" cxnId="{84FC05AB-E419-4B6C-89D8-23BA8EB9059E}">
      <dgm:prSet/>
      <dgm:spPr/>
      <dgm:t>
        <a:bodyPr/>
        <a:lstStyle/>
        <a:p>
          <a:endParaRPr lang="ru-RU"/>
        </a:p>
      </dgm:t>
    </dgm:pt>
    <dgm:pt modelId="{6608F9C4-9222-45BF-8726-4CD834DAD03F}" type="sibTrans" cxnId="{84FC05AB-E419-4B6C-89D8-23BA8EB9059E}">
      <dgm:prSet/>
      <dgm:spPr/>
      <dgm:t>
        <a:bodyPr/>
        <a:lstStyle/>
        <a:p>
          <a:endParaRPr lang="ru-RU"/>
        </a:p>
      </dgm:t>
    </dgm:pt>
    <dgm:pt modelId="{C5691824-4365-4099-B00B-5F5F5399F3D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помітний</a:t>
          </a:r>
          <a:r>
            <a:rPr lang="ru-RU" sz="1800" dirty="0" smtClean="0"/>
            <a:t> </a:t>
          </a:r>
          <a:r>
            <a:rPr lang="ru-RU" sz="1800" dirty="0" err="1" smtClean="0"/>
            <a:t>рух</a:t>
          </a:r>
          <a:r>
            <a:rPr lang="ru-RU" sz="1800" dirty="0" smtClean="0"/>
            <a:t> до </a:t>
          </a:r>
          <a:r>
            <a:rPr lang="ru-RU" sz="1800" dirty="0" err="1" smtClean="0"/>
            <a:t>більш</a:t>
          </a:r>
          <a:r>
            <a:rPr lang="ru-RU" sz="1800" dirty="0" smtClean="0"/>
            <a:t> </a:t>
          </a:r>
          <a:r>
            <a:rPr lang="ru-RU" sz="1800" dirty="0" err="1" smtClean="0"/>
            <a:t>низького</a:t>
          </a:r>
          <a:r>
            <a:rPr lang="ru-RU" sz="1800" dirty="0" smtClean="0"/>
            <a:t> </a:t>
          </a:r>
          <a:r>
            <a:rPr lang="ru-RU" sz="1800" dirty="0" err="1" smtClean="0"/>
            <a:t>соціально-професійного</a:t>
          </a:r>
          <a:r>
            <a:rPr lang="ru-RU" sz="1800" dirty="0" smtClean="0"/>
            <a:t> статусу в </a:t>
          </a:r>
          <a:r>
            <a:rPr lang="ru-RU" sz="1800" dirty="0" err="1" smtClean="0"/>
            <a:t>організації</a:t>
          </a:r>
          <a:endParaRPr lang="ru-RU" sz="1800" dirty="0"/>
        </a:p>
      </dgm:t>
    </dgm:pt>
    <dgm:pt modelId="{DD38878B-19D6-499F-AEA5-A14305D5B5C2}" type="parTrans" cxnId="{BA6C7412-CF34-42D0-B5E2-D85980C0B34A}">
      <dgm:prSet/>
      <dgm:spPr/>
      <dgm:t>
        <a:bodyPr/>
        <a:lstStyle/>
        <a:p>
          <a:endParaRPr lang="ru-RU"/>
        </a:p>
      </dgm:t>
    </dgm:pt>
    <dgm:pt modelId="{ABBB20C6-034F-4A5E-B71B-F5B708CF0313}" type="sibTrans" cxnId="{BA6C7412-CF34-42D0-B5E2-D85980C0B34A}">
      <dgm:prSet/>
      <dgm:spPr/>
      <dgm:t>
        <a:bodyPr/>
        <a:lstStyle/>
        <a:p>
          <a:endParaRPr lang="ru-RU"/>
        </a:p>
      </dgm:t>
    </dgm:pt>
    <dgm:pt modelId="{978C76E0-3322-4B8F-AD63-B9414F39D6F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/>
            <a:t>усвідомлена</a:t>
          </a:r>
          <a:r>
            <a:rPr lang="ru-RU" sz="1800" dirty="0" smtClean="0"/>
            <a:t> </a:t>
          </a:r>
          <a:r>
            <a:rPr lang="ru-RU" sz="1800" dirty="0" err="1" smtClean="0"/>
            <a:t>відмова</a:t>
          </a:r>
          <a:r>
            <a:rPr lang="ru-RU" sz="1800" dirty="0" smtClean="0"/>
            <a:t> </a:t>
          </a:r>
          <a:r>
            <a:rPr lang="ru-RU" sz="1800" dirty="0" err="1" smtClean="0"/>
            <a:t>від</a:t>
          </a:r>
          <a:r>
            <a:rPr lang="ru-RU" sz="1800" dirty="0" smtClean="0"/>
            <a:t> </a:t>
          </a:r>
          <a:r>
            <a:rPr lang="ru-RU" sz="1800" dirty="0" err="1" smtClean="0"/>
            <a:t>руху</a:t>
          </a:r>
          <a:r>
            <a:rPr lang="ru-RU" sz="1800" dirty="0" smtClean="0"/>
            <a:t> в </a:t>
          </a:r>
          <a:r>
            <a:rPr lang="ru-RU" sz="1800" dirty="0" err="1" smtClean="0"/>
            <a:t>організаційній</a:t>
          </a:r>
          <a:r>
            <a:rPr lang="ru-RU" sz="1800" dirty="0" smtClean="0"/>
            <a:t> </a:t>
          </a:r>
          <a:r>
            <a:rPr lang="ru-RU" sz="1800" dirty="0" err="1" smtClean="0"/>
            <a:t>ієрархії</a:t>
          </a:r>
          <a:r>
            <a:rPr lang="ru-RU" sz="1800" dirty="0" smtClean="0"/>
            <a:t> </a:t>
          </a:r>
          <a:r>
            <a:rPr lang="ru-RU" sz="1800" dirty="0" err="1" smtClean="0"/>
            <a:t>навіть</a:t>
          </a:r>
          <a:r>
            <a:rPr lang="ru-RU" sz="1800" dirty="0" smtClean="0"/>
            <a:t> при </a:t>
          </a:r>
          <a:r>
            <a:rPr lang="ru-RU" sz="1800" dirty="0" err="1" smtClean="0"/>
            <a:t>наявності</a:t>
          </a:r>
          <a:r>
            <a:rPr lang="ru-RU" sz="1800" dirty="0" smtClean="0"/>
            <a:t> </a:t>
          </a:r>
          <a:r>
            <a:rPr lang="ru-RU" sz="1800" dirty="0" err="1" smtClean="0"/>
            <a:t>можливостей</a:t>
          </a:r>
          <a:r>
            <a:rPr lang="ru-RU" sz="1800" dirty="0" smtClean="0"/>
            <a:t> для </a:t>
          </a:r>
          <a:r>
            <a:rPr lang="ru-RU" sz="1800" dirty="0" err="1" smtClean="0"/>
            <a:t>професійного</a:t>
          </a:r>
          <a:r>
            <a:rPr lang="ru-RU" sz="1800" dirty="0" smtClean="0"/>
            <a:t> </a:t>
          </a:r>
          <a:r>
            <a:rPr lang="ru-RU" sz="1800" dirty="0" err="1" smtClean="0"/>
            <a:t>вдосконалювання</a:t>
          </a:r>
          <a:r>
            <a:rPr lang="ru-RU" sz="1800" dirty="0" smtClean="0"/>
            <a:t> й </a:t>
          </a:r>
          <a:r>
            <a:rPr lang="ru-RU" sz="1800" dirty="0" err="1" smtClean="0"/>
            <a:t>поліпшення</a:t>
          </a:r>
          <a:r>
            <a:rPr lang="ru-RU" sz="1800" dirty="0" smtClean="0"/>
            <a:t> </a:t>
          </a:r>
          <a:r>
            <a:rPr lang="ru-RU" sz="1800" dirty="0" err="1" smtClean="0"/>
            <a:t>свого</a:t>
          </a:r>
          <a:r>
            <a:rPr lang="ru-RU" sz="1800" dirty="0" smtClean="0"/>
            <a:t> </a:t>
          </a:r>
          <a:r>
            <a:rPr lang="ru-RU" sz="1800" dirty="0" err="1" smtClean="0"/>
            <a:t>соціально-професійного</a:t>
          </a:r>
          <a:r>
            <a:rPr lang="ru-RU" sz="1800" dirty="0" smtClean="0"/>
            <a:t> статусу й </a:t>
          </a:r>
          <a:r>
            <a:rPr lang="ru-RU" sz="1800" dirty="0" err="1" smtClean="0"/>
            <a:t>матеріального</a:t>
          </a:r>
          <a:r>
            <a:rPr lang="ru-RU" sz="1800" dirty="0" smtClean="0"/>
            <a:t> становища</a:t>
          </a:r>
          <a:endParaRPr lang="ru-RU" sz="1800" dirty="0"/>
        </a:p>
      </dgm:t>
    </dgm:pt>
    <dgm:pt modelId="{AC4F7456-50B0-4345-BDBF-E49797B70E0C}" type="parTrans" cxnId="{F230C07B-0A19-442F-BAC2-B36BAA302EDE}">
      <dgm:prSet/>
      <dgm:spPr/>
      <dgm:t>
        <a:bodyPr/>
        <a:lstStyle/>
        <a:p>
          <a:endParaRPr lang="ru-RU"/>
        </a:p>
      </dgm:t>
    </dgm:pt>
    <dgm:pt modelId="{E238004C-B9E8-45AC-BE18-60A5F9FB4406}" type="sibTrans" cxnId="{F230C07B-0A19-442F-BAC2-B36BAA302EDE}">
      <dgm:prSet/>
      <dgm:spPr/>
      <dgm:t>
        <a:bodyPr/>
        <a:lstStyle/>
        <a:p>
          <a:endParaRPr lang="ru-RU"/>
        </a:p>
      </dgm:t>
    </dgm:pt>
    <dgm:pt modelId="{1B8E1338-0114-414A-8E1E-FD7ED0F41924}" type="pres">
      <dgm:prSet presAssocID="{DAA4B64A-1193-4CC9-9E0E-9C7E6376CB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68CC0-575C-45AB-B584-17DF19E03708}" type="pres">
      <dgm:prSet presAssocID="{3F22C991-350B-49C2-8879-171A0C47C319}" presName="root1" presStyleCnt="0"/>
      <dgm:spPr/>
    </dgm:pt>
    <dgm:pt modelId="{D6FB9814-8126-4E52-940C-EB3A7E27FBF3}" type="pres">
      <dgm:prSet presAssocID="{3F22C991-350B-49C2-8879-171A0C47C319}" presName="LevelOneTextNode" presStyleLbl="node0" presStyleIdx="0" presStyleCnt="1" custScaleX="60348" custLinFactX="-23698" custLinFactNeighborX="-100000" custLinFactNeighborY="4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76CE0-C4D3-4AD6-9B93-55E1E8A21310}" type="pres">
      <dgm:prSet presAssocID="{3F22C991-350B-49C2-8879-171A0C47C319}" presName="level2hierChild" presStyleCnt="0"/>
      <dgm:spPr/>
    </dgm:pt>
    <dgm:pt modelId="{BEDE147B-415A-4016-B094-CDD9E985C0DA}" type="pres">
      <dgm:prSet presAssocID="{CD61D7D9-1D35-4098-883C-C8D5CF0AD9E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7475A6A-7E4C-4309-B03A-767782BAB637}" type="pres">
      <dgm:prSet presAssocID="{CD61D7D9-1D35-4098-883C-C8D5CF0AD9E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4131DB8-C389-400E-8C4C-C3964AF3C44E}" type="pres">
      <dgm:prSet presAssocID="{F401102C-6EAF-4E79-B09F-32D45A150D1F}" presName="root2" presStyleCnt="0"/>
      <dgm:spPr/>
    </dgm:pt>
    <dgm:pt modelId="{38BFFA12-AFCB-44C3-A169-C37D0C16A6BB}" type="pres">
      <dgm:prSet presAssocID="{F401102C-6EAF-4E79-B09F-32D45A150D1F}" presName="LevelTwoTextNode" presStyleLbl="node2" presStyleIdx="0" presStyleCnt="5" custScaleX="60348" custLinFactNeighborX="-1428" custLinFactNeighborY="21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4C921-4D58-4D64-93CB-70FFE0942072}" type="pres">
      <dgm:prSet presAssocID="{F401102C-6EAF-4E79-B09F-32D45A150D1F}" presName="level3hierChild" presStyleCnt="0"/>
      <dgm:spPr/>
    </dgm:pt>
    <dgm:pt modelId="{989AED19-B9BB-43AD-A2E7-07D2C2F25E8E}" type="pres">
      <dgm:prSet presAssocID="{79D62644-E19B-44CF-8BA2-46C114CB9FAD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8E440460-3D8F-43A2-B40A-DA7491BBC89A}" type="pres">
      <dgm:prSet presAssocID="{79D62644-E19B-44CF-8BA2-46C114CB9FAD}" presName="connTx" presStyleLbl="parChTrans1D3" presStyleIdx="0" presStyleCnt="5"/>
      <dgm:spPr/>
      <dgm:t>
        <a:bodyPr/>
        <a:lstStyle/>
        <a:p>
          <a:endParaRPr lang="ru-RU"/>
        </a:p>
      </dgm:t>
    </dgm:pt>
    <dgm:pt modelId="{2DD17FB6-E33D-44A4-8624-E2EF7DDF7C70}" type="pres">
      <dgm:prSet presAssocID="{F9F2DA67-D389-4DC4-AC26-7AB51A2D6100}" presName="root2" presStyleCnt="0"/>
      <dgm:spPr/>
    </dgm:pt>
    <dgm:pt modelId="{D5B90784-2BD9-417D-90E9-0FA004EEFE2E}" type="pres">
      <dgm:prSet presAssocID="{F9F2DA67-D389-4DC4-AC26-7AB51A2D6100}" presName="LevelTwoTextNode" presStyleLbl="node3" presStyleIdx="0" presStyleCnt="5" custScaleX="172401" custScaleY="8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A159DE-340B-4572-B676-70B103D5F41E}" type="pres">
      <dgm:prSet presAssocID="{F9F2DA67-D389-4DC4-AC26-7AB51A2D6100}" presName="level3hierChild" presStyleCnt="0"/>
      <dgm:spPr/>
    </dgm:pt>
    <dgm:pt modelId="{2656D80F-F823-4C03-900A-B71BA0326CA5}" type="pres">
      <dgm:prSet presAssocID="{C5DDFF83-4E21-425D-A739-51045D632B28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0405721-E820-4EF1-BB7F-FB46E8731A1B}" type="pres">
      <dgm:prSet presAssocID="{C5DDFF83-4E21-425D-A739-51045D632B2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78AAB3E-49BD-4D47-B570-BCE520B6DE4C}" type="pres">
      <dgm:prSet presAssocID="{BA6C8877-6EF2-4B10-9DAF-BC51995DC086}" presName="root2" presStyleCnt="0"/>
      <dgm:spPr/>
    </dgm:pt>
    <dgm:pt modelId="{7DB65ED7-1CEA-4DF8-A313-A1A86199020F}" type="pres">
      <dgm:prSet presAssocID="{BA6C8877-6EF2-4B10-9DAF-BC51995DC086}" presName="LevelTwoTextNode" presStyleLbl="node2" presStyleIdx="1" presStyleCnt="5" custScaleX="60348" custLinFactNeighborX="-1428" custLinFactNeighborY="21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BDFC8-0F8F-42B1-A33C-03C447BEDCDD}" type="pres">
      <dgm:prSet presAssocID="{BA6C8877-6EF2-4B10-9DAF-BC51995DC086}" presName="level3hierChild" presStyleCnt="0"/>
      <dgm:spPr/>
    </dgm:pt>
    <dgm:pt modelId="{5F182340-E15C-41D4-80A9-44CB3EFEB3E1}" type="pres">
      <dgm:prSet presAssocID="{FBEBD63C-6886-4030-8808-26542C3EF8B7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7568F5AE-1524-4724-9171-CE59B9EB6BAD}" type="pres">
      <dgm:prSet presAssocID="{FBEBD63C-6886-4030-8808-26542C3EF8B7}" presName="connTx" presStyleLbl="parChTrans1D3" presStyleIdx="1" presStyleCnt="5"/>
      <dgm:spPr/>
      <dgm:t>
        <a:bodyPr/>
        <a:lstStyle/>
        <a:p>
          <a:endParaRPr lang="ru-RU"/>
        </a:p>
      </dgm:t>
    </dgm:pt>
    <dgm:pt modelId="{DF8C3F64-BF41-4363-B393-513882973FE0}" type="pres">
      <dgm:prSet presAssocID="{9B917DC9-C733-4FBC-A9A9-BBABBD631932}" presName="root2" presStyleCnt="0"/>
      <dgm:spPr/>
    </dgm:pt>
    <dgm:pt modelId="{6ABB9B30-FD95-4EC2-84C0-2861E5DBE859}" type="pres">
      <dgm:prSet presAssocID="{9B917DC9-C733-4FBC-A9A9-BBABBD631932}" presName="LevelTwoTextNode" presStyleLbl="node3" presStyleIdx="1" presStyleCnt="5" custScaleX="172401" custScaleY="65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C995F-3261-434E-95E7-03122EC04381}" type="pres">
      <dgm:prSet presAssocID="{9B917DC9-C733-4FBC-A9A9-BBABBD631932}" presName="level3hierChild" presStyleCnt="0"/>
      <dgm:spPr/>
    </dgm:pt>
    <dgm:pt modelId="{4827024C-212A-4D3B-B73E-FF26443142EA}" type="pres">
      <dgm:prSet presAssocID="{6D7B5024-39C9-48C5-A337-0A8A68845E73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54B96C7-B976-4DFC-A821-4B8225229AD4}" type="pres">
      <dgm:prSet presAssocID="{6D7B5024-39C9-48C5-A337-0A8A68845E7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150B051-49F3-48DB-8FA8-A64CEB7A798F}" type="pres">
      <dgm:prSet presAssocID="{2D399D9C-2515-4979-9268-D553522B39B5}" presName="root2" presStyleCnt="0"/>
      <dgm:spPr/>
    </dgm:pt>
    <dgm:pt modelId="{5FDF43DC-A355-4200-87EE-F2B611A72555}" type="pres">
      <dgm:prSet presAssocID="{2D399D9C-2515-4979-9268-D553522B39B5}" presName="LevelTwoTextNode" presStyleLbl="node2" presStyleIdx="2" presStyleCnt="5" custScaleX="60348" custLinFactNeighborX="-1428" custLinFactNeighborY="21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96DDD-7CA5-45C6-AA47-04710876F324}" type="pres">
      <dgm:prSet presAssocID="{2D399D9C-2515-4979-9268-D553522B39B5}" presName="level3hierChild" presStyleCnt="0"/>
      <dgm:spPr/>
    </dgm:pt>
    <dgm:pt modelId="{9ED00249-1031-4564-9FE0-9D2B6E9D4EAF}" type="pres">
      <dgm:prSet presAssocID="{88FBECB4-3076-44E2-9771-EDB2D6BC4C52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058C5DD3-DC11-4038-B241-DC070A3A42DA}" type="pres">
      <dgm:prSet presAssocID="{88FBECB4-3076-44E2-9771-EDB2D6BC4C52}" presName="connTx" presStyleLbl="parChTrans1D3" presStyleIdx="2" presStyleCnt="5"/>
      <dgm:spPr/>
      <dgm:t>
        <a:bodyPr/>
        <a:lstStyle/>
        <a:p>
          <a:endParaRPr lang="ru-RU"/>
        </a:p>
      </dgm:t>
    </dgm:pt>
    <dgm:pt modelId="{A77D822B-E069-4413-90DC-EE1386E0B6B1}" type="pres">
      <dgm:prSet presAssocID="{928A914F-9555-4402-A916-A265B7112A48}" presName="root2" presStyleCnt="0"/>
      <dgm:spPr/>
    </dgm:pt>
    <dgm:pt modelId="{9CCEE31E-D015-40E2-A33C-20827B2DFDEC}" type="pres">
      <dgm:prSet presAssocID="{928A914F-9555-4402-A916-A265B7112A48}" presName="LevelTwoTextNode" presStyleLbl="node3" presStyleIdx="2" presStyleCnt="5" custScaleX="172401" custScaleY="76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07325B-81C9-4662-A3B2-15466FA6923F}" type="pres">
      <dgm:prSet presAssocID="{928A914F-9555-4402-A916-A265B7112A48}" presName="level3hierChild" presStyleCnt="0"/>
      <dgm:spPr/>
    </dgm:pt>
    <dgm:pt modelId="{572CD319-4DCF-4021-84CE-C31A338846AF}" type="pres">
      <dgm:prSet presAssocID="{DF04DF25-1367-4789-8EA7-6ED823C2301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B5437E1-2D87-4874-851D-819008BF5450}" type="pres">
      <dgm:prSet presAssocID="{DF04DF25-1367-4789-8EA7-6ED823C2301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9732740-6CEC-4B25-BB21-8E74191EC760}" type="pres">
      <dgm:prSet presAssocID="{21E077AA-BD9F-470F-BC4D-E2C20A0DB4E9}" presName="root2" presStyleCnt="0"/>
      <dgm:spPr/>
    </dgm:pt>
    <dgm:pt modelId="{9EB29C82-34DB-456C-8A61-714A3A34F960}" type="pres">
      <dgm:prSet presAssocID="{21E077AA-BD9F-470F-BC4D-E2C20A0DB4E9}" presName="LevelTwoTextNode" presStyleLbl="node2" presStyleIdx="3" presStyleCnt="5" custScaleX="60348" custLinFactNeighborX="-1860" custLinFactNeighborY="5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EA0110-BAB0-462C-A3CA-A168391D84D2}" type="pres">
      <dgm:prSet presAssocID="{21E077AA-BD9F-470F-BC4D-E2C20A0DB4E9}" presName="level3hierChild" presStyleCnt="0"/>
      <dgm:spPr/>
    </dgm:pt>
    <dgm:pt modelId="{59CCBBFE-5E86-47E8-8EFD-63E75DA9D5D2}" type="pres">
      <dgm:prSet presAssocID="{DD38878B-19D6-499F-AEA5-A14305D5B5C2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A760D357-5ED8-49EF-9C50-E0B63900B8D5}" type="pres">
      <dgm:prSet presAssocID="{DD38878B-19D6-499F-AEA5-A14305D5B5C2}" presName="connTx" presStyleLbl="parChTrans1D3" presStyleIdx="3" presStyleCnt="5"/>
      <dgm:spPr/>
      <dgm:t>
        <a:bodyPr/>
        <a:lstStyle/>
        <a:p>
          <a:endParaRPr lang="ru-RU"/>
        </a:p>
      </dgm:t>
    </dgm:pt>
    <dgm:pt modelId="{61E539DF-F35D-468A-BB42-E794C706A2C2}" type="pres">
      <dgm:prSet presAssocID="{C5691824-4365-4099-B00B-5F5F5399F3D0}" presName="root2" presStyleCnt="0"/>
      <dgm:spPr/>
    </dgm:pt>
    <dgm:pt modelId="{FC371876-F819-4D36-8946-DE4F24FE12D9}" type="pres">
      <dgm:prSet presAssocID="{C5691824-4365-4099-B00B-5F5F5399F3D0}" presName="LevelTwoTextNode" presStyleLbl="node3" presStyleIdx="3" presStyleCnt="5" custScaleX="172401" custScaleY="64545" custLinFactNeighborX="1512" custLinFactNeighborY="-15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B7755-EE5F-4915-8DC7-6D10E8BE327D}" type="pres">
      <dgm:prSet presAssocID="{C5691824-4365-4099-B00B-5F5F5399F3D0}" presName="level3hierChild" presStyleCnt="0"/>
      <dgm:spPr/>
    </dgm:pt>
    <dgm:pt modelId="{7A30FD29-535F-4399-B82B-86BF02B8B15F}" type="pres">
      <dgm:prSet presAssocID="{756A0030-9B9E-4219-AEE9-DB9949DA7B70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C943608-3DC5-4A1C-8D12-4B5B906A4FED}" type="pres">
      <dgm:prSet presAssocID="{756A0030-9B9E-4219-AEE9-DB9949DA7B7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8F28F5D-3264-43F6-AC77-A73445FC0D4B}" type="pres">
      <dgm:prSet presAssocID="{80ACC058-4FF6-48F6-8426-071726F688E4}" presName="root2" presStyleCnt="0"/>
      <dgm:spPr/>
    </dgm:pt>
    <dgm:pt modelId="{9F5E124D-5C10-46C7-A2FE-A4468FF7CC7E}" type="pres">
      <dgm:prSet presAssocID="{80ACC058-4FF6-48F6-8426-071726F688E4}" presName="LevelTwoTextNode" presStyleLbl="node2" presStyleIdx="4" presStyleCnt="5" custScaleX="60348" custLinFactNeighborX="-3626" custLinFactNeighborY="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EAA65-2A3B-4287-87ED-1C2F5854A498}" type="pres">
      <dgm:prSet presAssocID="{80ACC058-4FF6-48F6-8426-071726F688E4}" presName="level3hierChild" presStyleCnt="0"/>
      <dgm:spPr/>
    </dgm:pt>
    <dgm:pt modelId="{2FC43DC4-EB84-4B34-BF67-915C96F58D42}" type="pres">
      <dgm:prSet presAssocID="{AC4F7456-50B0-4345-BDBF-E49797B70E0C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B99B15A6-ABEE-4516-98BB-3F0F4EB2A7D2}" type="pres">
      <dgm:prSet presAssocID="{AC4F7456-50B0-4345-BDBF-E49797B70E0C}" presName="connTx" presStyleLbl="parChTrans1D3" presStyleIdx="4" presStyleCnt="5"/>
      <dgm:spPr/>
      <dgm:t>
        <a:bodyPr/>
        <a:lstStyle/>
        <a:p>
          <a:endParaRPr lang="ru-RU"/>
        </a:p>
      </dgm:t>
    </dgm:pt>
    <dgm:pt modelId="{E0D66CA8-0375-42A6-A598-EF24EB8951B5}" type="pres">
      <dgm:prSet presAssocID="{978C76E0-3322-4B8F-AD63-B9414F39D6F1}" presName="root2" presStyleCnt="0"/>
      <dgm:spPr/>
    </dgm:pt>
    <dgm:pt modelId="{29E3E817-F53A-4C91-B522-2338F434DD62}" type="pres">
      <dgm:prSet presAssocID="{978C76E0-3322-4B8F-AD63-B9414F39D6F1}" presName="LevelTwoTextNode" presStyleLbl="node3" presStyleIdx="4" presStyleCnt="5" custScaleX="172401" custScaleY="159054" custLinFactNeighborX="1989" custLinFactNeighborY="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F82D02-EE66-4675-B382-D7B3CAD9B5CF}" type="pres">
      <dgm:prSet presAssocID="{978C76E0-3322-4B8F-AD63-B9414F39D6F1}" presName="level3hierChild" presStyleCnt="0"/>
      <dgm:spPr/>
    </dgm:pt>
  </dgm:ptLst>
  <dgm:cxnLst>
    <dgm:cxn modelId="{EDAD8589-74E9-4A18-9F6E-F9A5EE44938F}" type="presOf" srcId="{978C76E0-3322-4B8F-AD63-B9414F39D6F1}" destId="{29E3E817-F53A-4C91-B522-2338F434DD62}" srcOrd="0" destOrd="0" presId="urn:microsoft.com/office/officeart/2008/layout/HorizontalMultiLevelHierarchy"/>
    <dgm:cxn modelId="{9575EADA-9C07-4157-A330-1C0C8872ABD3}" srcId="{3F22C991-350B-49C2-8879-171A0C47C319}" destId="{F401102C-6EAF-4E79-B09F-32D45A150D1F}" srcOrd="0" destOrd="0" parTransId="{CD61D7D9-1D35-4098-883C-C8D5CF0AD9E5}" sibTransId="{16B33C5E-927F-4A8C-8F44-0CC056B51224}"/>
    <dgm:cxn modelId="{5E37816C-D21B-4F5B-80EF-6D48B426ED25}" srcId="{3F22C991-350B-49C2-8879-171A0C47C319}" destId="{80ACC058-4FF6-48F6-8426-071726F688E4}" srcOrd="4" destOrd="0" parTransId="{756A0030-9B9E-4219-AEE9-DB9949DA7B70}" sibTransId="{B112F0FA-B02C-4503-A1F7-96AC0E92D264}"/>
    <dgm:cxn modelId="{5BEB3E75-24B0-44CD-944E-9897BB0DACD9}" type="presOf" srcId="{6D7B5024-39C9-48C5-A337-0A8A68845E73}" destId="{4827024C-212A-4D3B-B73E-FF26443142EA}" srcOrd="0" destOrd="0" presId="urn:microsoft.com/office/officeart/2008/layout/HorizontalMultiLevelHierarchy"/>
    <dgm:cxn modelId="{F83C9887-52C2-44B6-8A2A-94A31FBCEC15}" srcId="{3F22C991-350B-49C2-8879-171A0C47C319}" destId="{2D399D9C-2515-4979-9268-D553522B39B5}" srcOrd="2" destOrd="0" parTransId="{6D7B5024-39C9-48C5-A337-0A8A68845E73}" sibTransId="{6B605402-D534-4B1E-808B-FCB06AAF30CF}"/>
    <dgm:cxn modelId="{742D6F63-44BC-4A72-863F-2CCA7EEFD809}" type="presOf" srcId="{9B917DC9-C733-4FBC-A9A9-BBABBD631932}" destId="{6ABB9B30-FD95-4EC2-84C0-2861E5DBE859}" srcOrd="0" destOrd="0" presId="urn:microsoft.com/office/officeart/2008/layout/HorizontalMultiLevelHierarchy"/>
    <dgm:cxn modelId="{B631311D-A050-420E-96FF-81B2826BC216}" type="presOf" srcId="{80ACC058-4FF6-48F6-8426-071726F688E4}" destId="{9F5E124D-5C10-46C7-A2FE-A4468FF7CC7E}" srcOrd="0" destOrd="0" presId="urn:microsoft.com/office/officeart/2008/layout/HorizontalMultiLevelHierarchy"/>
    <dgm:cxn modelId="{1D5D7724-8CFE-44E4-BDB4-6297422CE576}" type="presOf" srcId="{928A914F-9555-4402-A916-A265B7112A48}" destId="{9CCEE31E-D015-40E2-A33C-20827B2DFDEC}" srcOrd="0" destOrd="0" presId="urn:microsoft.com/office/officeart/2008/layout/HorizontalMultiLevelHierarchy"/>
    <dgm:cxn modelId="{DC243C4B-0C65-4759-A524-3C3F53035EB7}" srcId="{3F22C991-350B-49C2-8879-171A0C47C319}" destId="{21E077AA-BD9F-470F-BC4D-E2C20A0DB4E9}" srcOrd="3" destOrd="0" parTransId="{DF04DF25-1367-4789-8EA7-6ED823C2301F}" sibTransId="{334C2D44-C47A-4F31-A222-93664215B54C}"/>
    <dgm:cxn modelId="{5B026015-1F97-4F89-8108-764048CB4DDE}" type="presOf" srcId="{756A0030-9B9E-4219-AEE9-DB9949DA7B70}" destId="{7A30FD29-535F-4399-B82B-86BF02B8B15F}" srcOrd="0" destOrd="0" presId="urn:microsoft.com/office/officeart/2008/layout/HorizontalMultiLevelHierarchy"/>
    <dgm:cxn modelId="{3E3E754F-C3D0-434A-88AD-174266C11983}" srcId="{BA6C8877-6EF2-4B10-9DAF-BC51995DC086}" destId="{9B917DC9-C733-4FBC-A9A9-BBABBD631932}" srcOrd="0" destOrd="0" parTransId="{FBEBD63C-6886-4030-8808-26542C3EF8B7}" sibTransId="{F43DE5E7-4BA2-4DE3-9B9C-9C133E2B57AA}"/>
    <dgm:cxn modelId="{89A50CDE-CE52-4876-8FC7-69FAEE985D89}" type="presOf" srcId="{DD38878B-19D6-499F-AEA5-A14305D5B5C2}" destId="{A760D357-5ED8-49EF-9C50-E0B63900B8D5}" srcOrd="1" destOrd="0" presId="urn:microsoft.com/office/officeart/2008/layout/HorizontalMultiLevelHierarchy"/>
    <dgm:cxn modelId="{84FC05AB-E419-4B6C-89D8-23BA8EB9059E}" srcId="{2D399D9C-2515-4979-9268-D553522B39B5}" destId="{928A914F-9555-4402-A916-A265B7112A48}" srcOrd="0" destOrd="0" parTransId="{88FBECB4-3076-44E2-9771-EDB2D6BC4C52}" sibTransId="{6608F9C4-9222-45BF-8726-4CD834DAD03F}"/>
    <dgm:cxn modelId="{9C2BEA2C-0BF5-4311-9CC6-3799F970584A}" type="presOf" srcId="{C5DDFF83-4E21-425D-A739-51045D632B28}" destId="{00405721-E820-4EF1-BB7F-FB46E8731A1B}" srcOrd="1" destOrd="0" presId="urn:microsoft.com/office/officeart/2008/layout/HorizontalMultiLevelHierarchy"/>
    <dgm:cxn modelId="{F230C07B-0A19-442F-BAC2-B36BAA302EDE}" srcId="{80ACC058-4FF6-48F6-8426-071726F688E4}" destId="{978C76E0-3322-4B8F-AD63-B9414F39D6F1}" srcOrd="0" destOrd="0" parTransId="{AC4F7456-50B0-4345-BDBF-E49797B70E0C}" sibTransId="{E238004C-B9E8-45AC-BE18-60A5F9FB4406}"/>
    <dgm:cxn modelId="{B595A263-1902-49A1-852F-8A09E7AC98A8}" type="presOf" srcId="{C5691824-4365-4099-B00B-5F5F5399F3D0}" destId="{FC371876-F819-4D36-8946-DE4F24FE12D9}" srcOrd="0" destOrd="0" presId="urn:microsoft.com/office/officeart/2008/layout/HorizontalMultiLevelHierarchy"/>
    <dgm:cxn modelId="{446F8A8B-7E6B-46BB-AA61-2D1B7AF2307E}" type="presOf" srcId="{756A0030-9B9E-4219-AEE9-DB9949DA7B70}" destId="{3C943608-3DC5-4A1C-8D12-4B5B906A4FED}" srcOrd="1" destOrd="0" presId="urn:microsoft.com/office/officeart/2008/layout/HorizontalMultiLevelHierarchy"/>
    <dgm:cxn modelId="{69B06719-929F-43F1-A3A7-1AE25CD5130F}" type="presOf" srcId="{FBEBD63C-6886-4030-8808-26542C3EF8B7}" destId="{5F182340-E15C-41D4-80A9-44CB3EFEB3E1}" srcOrd="0" destOrd="0" presId="urn:microsoft.com/office/officeart/2008/layout/HorizontalMultiLevelHierarchy"/>
    <dgm:cxn modelId="{949E377D-CAD6-442E-907F-920FC3488ECE}" srcId="{3F22C991-350B-49C2-8879-171A0C47C319}" destId="{BA6C8877-6EF2-4B10-9DAF-BC51995DC086}" srcOrd="1" destOrd="0" parTransId="{C5DDFF83-4E21-425D-A739-51045D632B28}" sibTransId="{9C222D86-1A80-4A27-935C-31AA43D5C996}"/>
    <dgm:cxn modelId="{655885CE-D571-41EA-A9D9-0B7A897386EE}" type="presOf" srcId="{FBEBD63C-6886-4030-8808-26542C3EF8B7}" destId="{7568F5AE-1524-4724-9171-CE59B9EB6BAD}" srcOrd="1" destOrd="0" presId="urn:microsoft.com/office/officeart/2008/layout/HorizontalMultiLevelHierarchy"/>
    <dgm:cxn modelId="{6E96E02C-D7A6-4AB5-8EA0-A20B21A4FF91}" type="presOf" srcId="{3F22C991-350B-49C2-8879-171A0C47C319}" destId="{D6FB9814-8126-4E52-940C-EB3A7E27FBF3}" srcOrd="0" destOrd="0" presId="urn:microsoft.com/office/officeart/2008/layout/HorizontalMultiLevelHierarchy"/>
    <dgm:cxn modelId="{B05E9565-E2C3-4AAC-A903-2239D9E89393}" type="presOf" srcId="{79D62644-E19B-44CF-8BA2-46C114CB9FAD}" destId="{989AED19-B9BB-43AD-A2E7-07D2C2F25E8E}" srcOrd="0" destOrd="0" presId="urn:microsoft.com/office/officeart/2008/layout/HorizontalMultiLevelHierarchy"/>
    <dgm:cxn modelId="{5F9AF3EE-CFBC-410C-92EF-CA43CC9A3B5D}" type="presOf" srcId="{CD61D7D9-1D35-4098-883C-C8D5CF0AD9E5}" destId="{BEDE147B-415A-4016-B094-CDD9E985C0DA}" srcOrd="0" destOrd="0" presId="urn:microsoft.com/office/officeart/2008/layout/HorizontalMultiLevelHierarchy"/>
    <dgm:cxn modelId="{10A34974-3CC4-4B65-A406-9388070A4996}" srcId="{F401102C-6EAF-4E79-B09F-32D45A150D1F}" destId="{F9F2DA67-D389-4DC4-AC26-7AB51A2D6100}" srcOrd="0" destOrd="0" parTransId="{79D62644-E19B-44CF-8BA2-46C114CB9FAD}" sibTransId="{F7B5E547-181F-4A51-B5C6-6A4866D33FBE}"/>
    <dgm:cxn modelId="{8577BE9A-37B0-4AA0-A28C-1CD13EBD8672}" type="presOf" srcId="{DAA4B64A-1193-4CC9-9E0E-9C7E6376CB7B}" destId="{1B8E1338-0114-414A-8E1E-FD7ED0F41924}" srcOrd="0" destOrd="0" presId="urn:microsoft.com/office/officeart/2008/layout/HorizontalMultiLevelHierarchy"/>
    <dgm:cxn modelId="{F630DA35-BDB6-4630-B448-4D08188B78A0}" type="presOf" srcId="{21E077AA-BD9F-470F-BC4D-E2C20A0DB4E9}" destId="{9EB29C82-34DB-456C-8A61-714A3A34F960}" srcOrd="0" destOrd="0" presId="urn:microsoft.com/office/officeart/2008/layout/HorizontalMultiLevelHierarchy"/>
    <dgm:cxn modelId="{3A35FE8C-30D7-4F8A-A94A-631EAA5E7B31}" type="presOf" srcId="{CD61D7D9-1D35-4098-883C-C8D5CF0AD9E5}" destId="{C7475A6A-7E4C-4309-B03A-767782BAB637}" srcOrd="1" destOrd="0" presId="urn:microsoft.com/office/officeart/2008/layout/HorizontalMultiLevelHierarchy"/>
    <dgm:cxn modelId="{F5823F00-7DDB-423F-A441-3999F4EDCADA}" type="presOf" srcId="{C5DDFF83-4E21-425D-A739-51045D632B28}" destId="{2656D80F-F823-4C03-900A-B71BA0326CA5}" srcOrd="0" destOrd="0" presId="urn:microsoft.com/office/officeart/2008/layout/HorizontalMultiLevelHierarchy"/>
    <dgm:cxn modelId="{BA6C7412-CF34-42D0-B5E2-D85980C0B34A}" srcId="{21E077AA-BD9F-470F-BC4D-E2C20A0DB4E9}" destId="{C5691824-4365-4099-B00B-5F5F5399F3D0}" srcOrd="0" destOrd="0" parTransId="{DD38878B-19D6-499F-AEA5-A14305D5B5C2}" sibTransId="{ABBB20C6-034F-4A5E-B71B-F5B708CF0313}"/>
    <dgm:cxn modelId="{012F46D4-06EF-4D81-BDA3-3F68C6041555}" type="presOf" srcId="{F9F2DA67-D389-4DC4-AC26-7AB51A2D6100}" destId="{D5B90784-2BD9-417D-90E9-0FA004EEFE2E}" srcOrd="0" destOrd="0" presId="urn:microsoft.com/office/officeart/2008/layout/HorizontalMultiLevelHierarchy"/>
    <dgm:cxn modelId="{51754C4C-094D-456A-9D12-AD23AACD1408}" type="presOf" srcId="{6D7B5024-39C9-48C5-A337-0A8A68845E73}" destId="{F54B96C7-B976-4DFC-A821-4B8225229AD4}" srcOrd="1" destOrd="0" presId="urn:microsoft.com/office/officeart/2008/layout/HorizontalMultiLevelHierarchy"/>
    <dgm:cxn modelId="{70484898-040D-4D77-A348-0096DAE8CFCC}" type="presOf" srcId="{2D399D9C-2515-4979-9268-D553522B39B5}" destId="{5FDF43DC-A355-4200-87EE-F2B611A72555}" srcOrd="0" destOrd="0" presId="urn:microsoft.com/office/officeart/2008/layout/HorizontalMultiLevelHierarchy"/>
    <dgm:cxn modelId="{3DDA6B4C-A9CE-41C9-92D6-FCE68B511006}" type="presOf" srcId="{AC4F7456-50B0-4345-BDBF-E49797B70E0C}" destId="{2FC43DC4-EB84-4B34-BF67-915C96F58D42}" srcOrd="0" destOrd="0" presId="urn:microsoft.com/office/officeart/2008/layout/HorizontalMultiLevelHierarchy"/>
    <dgm:cxn modelId="{E78D8644-C0A0-4D1B-B3D4-B9CCFD858547}" type="presOf" srcId="{DD38878B-19D6-499F-AEA5-A14305D5B5C2}" destId="{59CCBBFE-5E86-47E8-8EFD-63E75DA9D5D2}" srcOrd="0" destOrd="0" presId="urn:microsoft.com/office/officeart/2008/layout/HorizontalMultiLevelHierarchy"/>
    <dgm:cxn modelId="{D136D7ED-7704-455A-8908-D2481AB7CDA8}" type="presOf" srcId="{DF04DF25-1367-4789-8EA7-6ED823C2301F}" destId="{572CD319-4DCF-4021-84CE-C31A338846AF}" srcOrd="0" destOrd="0" presId="urn:microsoft.com/office/officeart/2008/layout/HorizontalMultiLevelHierarchy"/>
    <dgm:cxn modelId="{D8A2F508-5F0D-46A9-97C1-5B465D94066D}" type="presOf" srcId="{DF04DF25-1367-4789-8EA7-6ED823C2301F}" destId="{4B5437E1-2D87-4874-851D-819008BF5450}" srcOrd="1" destOrd="0" presId="urn:microsoft.com/office/officeart/2008/layout/HorizontalMultiLevelHierarchy"/>
    <dgm:cxn modelId="{39E179A3-2A25-43BC-8061-D343FCBD05DC}" type="presOf" srcId="{AC4F7456-50B0-4345-BDBF-E49797B70E0C}" destId="{B99B15A6-ABEE-4516-98BB-3F0F4EB2A7D2}" srcOrd="1" destOrd="0" presId="urn:microsoft.com/office/officeart/2008/layout/HorizontalMultiLevelHierarchy"/>
    <dgm:cxn modelId="{7C236226-1979-4D02-9F9D-85C45BFB89E9}" type="presOf" srcId="{88FBECB4-3076-44E2-9771-EDB2D6BC4C52}" destId="{058C5DD3-DC11-4038-B241-DC070A3A42DA}" srcOrd="1" destOrd="0" presId="urn:microsoft.com/office/officeart/2008/layout/HorizontalMultiLevelHierarchy"/>
    <dgm:cxn modelId="{DD428BFB-108A-4BA0-BA6F-ED68A5BB7AA1}" type="presOf" srcId="{F401102C-6EAF-4E79-B09F-32D45A150D1F}" destId="{38BFFA12-AFCB-44C3-A169-C37D0C16A6BB}" srcOrd="0" destOrd="0" presId="urn:microsoft.com/office/officeart/2008/layout/HorizontalMultiLevelHierarchy"/>
    <dgm:cxn modelId="{F01AD5CF-D0EB-432B-B16A-ACFBE1135B8C}" type="presOf" srcId="{BA6C8877-6EF2-4B10-9DAF-BC51995DC086}" destId="{7DB65ED7-1CEA-4DF8-A313-A1A86199020F}" srcOrd="0" destOrd="0" presId="urn:microsoft.com/office/officeart/2008/layout/HorizontalMultiLevelHierarchy"/>
    <dgm:cxn modelId="{6BF79DEC-F07B-4228-90B5-856801006B34}" type="presOf" srcId="{79D62644-E19B-44CF-8BA2-46C114CB9FAD}" destId="{8E440460-3D8F-43A2-B40A-DA7491BBC89A}" srcOrd="1" destOrd="0" presId="urn:microsoft.com/office/officeart/2008/layout/HorizontalMultiLevelHierarchy"/>
    <dgm:cxn modelId="{C42D79D2-CD64-449D-8C4C-B731078C65EF}" type="presOf" srcId="{88FBECB4-3076-44E2-9771-EDB2D6BC4C52}" destId="{9ED00249-1031-4564-9FE0-9D2B6E9D4EAF}" srcOrd="0" destOrd="0" presId="urn:microsoft.com/office/officeart/2008/layout/HorizontalMultiLevelHierarchy"/>
    <dgm:cxn modelId="{F33A74F6-D577-4C54-BC7B-38FD79203550}" srcId="{DAA4B64A-1193-4CC9-9E0E-9C7E6376CB7B}" destId="{3F22C991-350B-49C2-8879-171A0C47C319}" srcOrd="0" destOrd="0" parTransId="{BA8FD56C-ED0B-4A75-9C51-78D8A4A73A12}" sibTransId="{BF6605E5-489C-4D2A-869E-0A97E3E2FAED}"/>
    <dgm:cxn modelId="{8AC14084-3864-48D3-BF77-9E77D539443D}" type="presParOf" srcId="{1B8E1338-0114-414A-8E1E-FD7ED0F41924}" destId="{77A68CC0-575C-45AB-B584-17DF19E03708}" srcOrd="0" destOrd="0" presId="urn:microsoft.com/office/officeart/2008/layout/HorizontalMultiLevelHierarchy"/>
    <dgm:cxn modelId="{1E37E674-55BC-424B-9E95-5F8023E041F4}" type="presParOf" srcId="{77A68CC0-575C-45AB-B584-17DF19E03708}" destId="{D6FB9814-8126-4E52-940C-EB3A7E27FBF3}" srcOrd="0" destOrd="0" presId="urn:microsoft.com/office/officeart/2008/layout/HorizontalMultiLevelHierarchy"/>
    <dgm:cxn modelId="{BFC67035-0239-43CC-96A7-1FFDC714D42C}" type="presParOf" srcId="{77A68CC0-575C-45AB-B584-17DF19E03708}" destId="{14D76CE0-C4D3-4AD6-9B93-55E1E8A21310}" srcOrd="1" destOrd="0" presId="urn:microsoft.com/office/officeart/2008/layout/HorizontalMultiLevelHierarchy"/>
    <dgm:cxn modelId="{54AF650D-7D36-4E78-927D-47687A5D8FC4}" type="presParOf" srcId="{14D76CE0-C4D3-4AD6-9B93-55E1E8A21310}" destId="{BEDE147B-415A-4016-B094-CDD9E985C0DA}" srcOrd="0" destOrd="0" presId="urn:microsoft.com/office/officeart/2008/layout/HorizontalMultiLevelHierarchy"/>
    <dgm:cxn modelId="{854C1F20-BBF3-4455-AFB2-BDFAA859206A}" type="presParOf" srcId="{BEDE147B-415A-4016-B094-CDD9E985C0DA}" destId="{C7475A6A-7E4C-4309-B03A-767782BAB637}" srcOrd="0" destOrd="0" presId="urn:microsoft.com/office/officeart/2008/layout/HorizontalMultiLevelHierarchy"/>
    <dgm:cxn modelId="{C2D654CD-9932-4F3F-8B88-6683E14298E7}" type="presParOf" srcId="{14D76CE0-C4D3-4AD6-9B93-55E1E8A21310}" destId="{04131DB8-C389-400E-8C4C-C3964AF3C44E}" srcOrd="1" destOrd="0" presId="urn:microsoft.com/office/officeart/2008/layout/HorizontalMultiLevelHierarchy"/>
    <dgm:cxn modelId="{B10F380D-94BF-4B10-AF3D-D56B62C9169A}" type="presParOf" srcId="{04131DB8-C389-400E-8C4C-C3964AF3C44E}" destId="{38BFFA12-AFCB-44C3-A169-C37D0C16A6BB}" srcOrd="0" destOrd="0" presId="urn:microsoft.com/office/officeart/2008/layout/HorizontalMultiLevelHierarchy"/>
    <dgm:cxn modelId="{54ACF6A8-C44B-4741-B010-D64C77A9678D}" type="presParOf" srcId="{04131DB8-C389-400E-8C4C-C3964AF3C44E}" destId="{7764C921-4D58-4D64-93CB-70FFE0942072}" srcOrd="1" destOrd="0" presId="urn:microsoft.com/office/officeart/2008/layout/HorizontalMultiLevelHierarchy"/>
    <dgm:cxn modelId="{05D93953-3F8F-46FC-A67E-E005A400A41F}" type="presParOf" srcId="{7764C921-4D58-4D64-93CB-70FFE0942072}" destId="{989AED19-B9BB-43AD-A2E7-07D2C2F25E8E}" srcOrd="0" destOrd="0" presId="urn:microsoft.com/office/officeart/2008/layout/HorizontalMultiLevelHierarchy"/>
    <dgm:cxn modelId="{39B8848E-E711-47E8-9F34-E5821C0344CC}" type="presParOf" srcId="{989AED19-B9BB-43AD-A2E7-07D2C2F25E8E}" destId="{8E440460-3D8F-43A2-B40A-DA7491BBC89A}" srcOrd="0" destOrd="0" presId="urn:microsoft.com/office/officeart/2008/layout/HorizontalMultiLevelHierarchy"/>
    <dgm:cxn modelId="{AEB43C8C-876A-43B1-8439-7C157E6BFB72}" type="presParOf" srcId="{7764C921-4D58-4D64-93CB-70FFE0942072}" destId="{2DD17FB6-E33D-44A4-8624-E2EF7DDF7C70}" srcOrd="1" destOrd="0" presId="urn:microsoft.com/office/officeart/2008/layout/HorizontalMultiLevelHierarchy"/>
    <dgm:cxn modelId="{73F8674D-43BA-4E9F-8ED4-58A98FAE650B}" type="presParOf" srcId="{2DD17FB6-E33D-44A4-8624-E2EF7DDF7C70}" destId="{D5B90784-2BD9-417D-90E9-0FA004EEFE2E}" srcOrd="0" destOrd="0" presId="urn:microsoft.com/office/officeart/2008/layout/HorizontalMultiLevelHierarchy"/>
    <dgm:cxn modelId="{605554FF-546F-4876-A166-568772E66F2D}" type="presParOf" srcId="{2DD17FB6-E33D-44A4-8624-E2EF7DDF7C70}" destId="{F4A159DE-340B-4572-B676-70B103D5F41E}" srcOrd="1" destOrd="0" presId="urn:microsoft.com/office/officeart/2008/layout/HorizontalMultiLevelHierarchy"/>
    <dgm:cxn modelId="{626DA78B-0828-44B7-8E44-AB813A0F35EA}" type="presParOf" srcId="{14D76CE0-C4D3-4AD6-9B93-55E1E8A21310}" destId="{2656D80F-F823-4C03-900A-B71BA0326CA5}" srcOrd="2" destOrd="0" presId="urn:microsoft.com/office/officeart/2008/layout/HorizontalMultiLevelHierarchy"/>
    <dgm:cxn modelId="{74D4F9F6-114E-48C5-B7FE-DF9FF469A6AD}" type="presParOf" srcId="{2656D80F-F823-4C03-900A-B71BA0326CA5}" destId="{00405721-E820-4EF1-BB7F-FB46E8731A1B}" srcOrd="0" destOrd="0" presId="urn:microsoft.com/office/officeart/2008/layout/HorizontalMultiLevelHierarchy"/>
    <dgm:cxn modelId="{F2E4CD7F-7F98-4F15-AF6C-0E2FB21723EB}" type="presParOf" srcId="{14D76CE0-C4D3-4AD6-9B93-55E1E8A21310}" destId="{378AAB3E-49BD-4D47-B570-BCE520B6DE4C}" srcOrd="3" destOrd="0" presId="urn:microsoft.com/office/officeart/2008/layout/HorizontalMultiLevelHierarchy"/>
    <dgm:cxn modelId="{27C2631E-5B74-49B3-9878-84168FB35223}" type="presParOf" srcId="{378AAB3E-49BD-4D47-B570-BCE520B6DE4C}" destId="{7DB65ED7-1CEA-4DF8-A313-A1A86199020F}" srcOrd="0" destOrd="0" presId="urn:microsoft.com/office/officeart/2008/layout/HorizontalMultiLevelHierarchy"/>
    <dgm:cxn modelId="{584465BD-C850-48E0-A8A1-1A3CBB318746}" type="presParOf" srcId="{378AAB3E-49BD-4D47-B570-BCE520B6DE4C}" destId="{0F4BDFC8-0F8F-42B1-A33C-03C447BEDCDD}" srcOrd="1" destOrd="0" presId="urn:microsoft.com/office/officeart/2008/layout/HorizontalMultiLevelHierarchy"/>
    <dgm:cxn modelId="{7365289C-FDA4-4F94-B5CE-3CEC7EA56F37}" type="presParOf" srcId="{0F4BDFC8-0F8F-42B1-A33C-03C447BEDCDD}" destId="{5F182340-E15C-41D4-80A9-44CB3EFEB3E1}" srcOrd="0" destOrd="0" presId="urn:microsoft.com/office/officeart/2008/layout/HorizontalMultiLevelHierarchy"/>
    <dgm:cxn modelId="{4267CCD4-DF17-4575-AFDE-CDB7E28E50CC}" type="presParOf" srcId="{5F182340-E15C-41D4-80A9-44CB3EFEB3E1}" destId="{7568F5AE-1524-4724-9171-CE59B9EB6BAD}" srcOrd="0" destOrd="0" presId="urn:microsoft.com/office/officeart/2008/layout/HorizontalMultiLevelHierarchy"/>
    <dgm:cxn modelId="{3A11AFF8-0EAB-46DC-82E7-CA0D626DB652}" type="presParOf" srcId="{0F4BDFC8-0F8F-42B1-A33C-03C447BEDCDD}" destId="{DF8C3F64-BF41-4363-B393-513882973FE0}" srcOrd="1" destOrd="0" presId="urn:microsoft.com/office/officeart/2008/layout/HorizontalMultiLevelHierarchy"/>
    <dgm:cxn modelId="{777511DC-6052-4FEB-9C9C-5F5DE291BAB4}" type="presParOf" srcId="{DF8C3F64-BF41-4363-B393-513882973FE0}" destId="{6ABB9B30-FD95-4EC2-84C0-2861E5DBE859}" srcOrd="0" destOrd="0" presId="urn:microsoft.com/office/officeart/2008/layout/HorizontalMultiLevelHierarchy"/>
    <dgm:cxn modelId="{7EEDB7C3-0CB0-4D7D-B00C-7EC428706576}" type="presParOf" srcId="{DF8C3F64-BF41-4363-B393-513882973FE0}" destId="{FE9C995F-3261-434E-95E7-03122EC04381}" srcOrd="1" destOrd="0" presId="urn:microsoft.com/office/officeart/2008/layout/HorizontalMultiLevelHierarchy"/>
    <dgm:cxn modelId="{D2FD8DC9-F8B4-480C-A806-E4A2C8FB896F}" type="presParOf" srcId="{14D76CE0-C4D3-4AD6-9B93-55E1E8A21310}" destId="{4827024C-212A-4D3B-B73E-FF26443142EA}" srcOrd="4" destOrd="0" presId="urn:microsoft.com/office/officeart/2008/layout/HorizontalMultiLevelHierarchy"/>
    <dgm:cxn modelId="{49EF74FC-0510-456C-BBD4-7F5206D446DF}" type="presParOf" srcId="{4827024C-212A-4D3B-B73E-FF26443142EA}" destId="{F54B96C7-B976-4DFC-A821-4B8225229AD4}" srcOrd="0" destOrd="0" presId="urn:microsoft.com/office/officeart/2008/layout/HorizontalMultiLevelHierarchy"/>
    <dgm:cxn modelId="{504D4CF1-2251-4E2A-8152-DBA979069F08}" type="presParOf" srcId="{14D76CE0-C4D3-4AD6-9B93-55E1E8A21310}" destId="{C150B051-49F3-48DB-8FA8-A64CEB7A798F}" srcOrd="5" destOrd="0" presId="urn:microsoft.com/office/officeart/2008/layout/HorizontalMultiLevelHierarchy"/>
    <dgm:cxn modelId="{926A617F-C008-4236-82DA-CB9424687B51}" type="presParOf" srcId="{C150B051-49F3-48DB-8FA8-A64CEB7A798F}" destId="{5FDF43DC-A355-4200-87EE-F2B611A72555}" srcOrd="0" destOrd="0" presId="urn:microsoft.com/office/officeart/2008/layout/HorizontalMultiLevelHierarchy"/>
    <dgm:cxn modelId="{138F8902-B062-4B7C-840D-3EA3AA4D105F}" type="presParOf" srcId="{C150B051-49F3-48DB-8FA8-A64CEB7A798F}" destId="{F6D96DDD-7CA5-45C6-AA47-04710876F324}" srcOrd="1" destOrd="0" presId="urn:microsoft.com/office/officeart/2008/layout/HorizontalMultiLevelHierarchy"/>
    <dgm:cxn modelId="{283D9C4E-F495-4E77-A0DA-DF937B024E2F}" type="presParOf" srcId="{F6D96DDD-7CA5-45C6-AA47-04710876F324}" destId="{9ED00249-1031-4564-9FE0-9D2B6E9D4EAF}" srcOrd="0" destOrd="0" presId="urn:microsoft.com/office/officeart/2008/layout/HorizontalMultiLevelHierarchy"/>
    <dgm:cxn modelId="{D70251B1-F624-4F60-B7CA-0C97F3DFBA5E}" type="presParOf" srcId="{9ED00249-1031-4564-9FE0-9D2B6E9D4EAF}" destId="{058C5DD3-DC11-4038-B241-DC070A3A42DA}" srcOrd="0" destOrd="0" presId="urn:microsoft.com/office/officeart/2008/layout/HorizontalMultiLevelHierarchy"/>
    <dgm:cxn modelId="{3FC4872B-D9C2-442E-A081-43C1A0329345}" type="presParOf" srcId="{F6D96DDD-7CA5-45C6-AA47-04710876F324}" destId="{A77D822B-E069-4413-90DC-EE1386E0B6B1}" srcOrd="1" destOrd="0" presId="urn:microsoft.com/office/officeart/2008/layout/HorizontalMultiLevelHierarchy"/>
    <dgm:cxn modelId="{AC3216C1-9EC9-416F-BF80-148BA1B68780}" type="presParOf" srcId="{A77D822B-E069-4413-90DC-EE1386E0B6B1}" destId="{9CCEE31E-D015-40E2-A33C-20827B2DFDEC}" srcOrd="0" destOrd="0" presId="urn:microsoft.com/office/officeart/2008/layout/HorizontalMultiLevelHierarchy"/>
    <dgm:cxn modelId="{0C7D4845-3E03-43E6-9FBD-CCE9FD0837BD}" type="presParOf" srcId="{A77D822B-E069-4413-90DC-EE1386E0B6B1}" destId="{8007325B-81C9-4662-A3B2-15466FA6923F}" srcOrd="1" destOrd="0" presId="urn:microsoft.com/office/officeart/2008/layout/HorizontalMultiLevelHierarchy"/>
    <dgm:cxn modelId="{574EAD19-0A6A-4CE6-8071-41ECEC57B8FB}" type="presParOf" srcId="{14D76CE0-C4D3-4AD6-9B93-55E1E8A21310}" destId="{572CD319-4DCF-4021-84CE-C31A338846AF}" srcOrd="6" destOrd="0" presId="urn:microsoft.com/office/officeart/2008/layout/HorizontalMultiLevelHierarchy"/>
    <dgm:cxn modelId="{81E2EDFF-4E4E-4702-B07F-B833EBD08544}" type="presParOf" srcId="{572CD319-4DCF-4021-84CE-C31A338846AF}" destId="{4B5437E1-2D87-4874-851D-819008BF5450}" srcOrd="0" destOrd="0" presId="urn:microsoft.com/office/officeart/2008/layout/HorizontalMultiLevelHierarchy"/>
    <dgm:cxn modelId="{19CECE20-0FB2-4298-BFE1-42268F0984DF}" type="presParOf" srcId="{14D76CE0-C4D3-4AD6-9B93-55E1E8A21310}" destId="{49732740-6CEC-4B25-BB21-8E74191EC760}" srcOrd="7" destOrd="0" presId="urn:microsoft.com/office/officeart/2008/layout/HorizontalMultiLevelHierarchy"/>
    <dgm:cxn modelId="{E0847246-B2EB-4CD0-8DD7-6550B979CD5A}" type="presParOf" srcId="{49732740-6CEC-4B25-BB21-8E74191EC760}" destId="{9EB29C82-34DB-456C-8A61-714A3A34F960}" srcOrd="0" destOrd="0" presId="urn:microsoft.com/office/officeart/2008/layout/HorizontalMultiLevelHierarchy"/>
    <dgm:cxn modelId="{90A84976-FCE5-4CA0-8455-B7DA9569373D}" type="presParOf" srcId="{49732740-6CEC-4B25-BB21-8E74191EC760}" destId="{3BEA0110-BAB0-462C-A3CA-A168391D84D2}" srcOrd="1" destOrd="0" presId="urn:microsoft.com/office/officeart/2008/layout/HorizontalMultiLevelHierarchy"/>
    <dgm:cxn modelId="{3AF2A900-829C-4CB6-A7EA-B1452B004EC0}" type="presParOf" srcId="{3BEA0110-BAB0-462C-A3CA-A168391D84D2}" destId="{59CCBBFE-5E86-47E8-8EFD-63E75DA9D5D2}" srcOrd="0" destOrd="0" presId="urn:microsoft.com/office/officeart/2008/layout/HorizontalMultiLevelHierarchy"/>
    <dgm:cxn modelId="{69979A23-162E-44DF-AC07-C970FCA11FD7}" type="presParOf" srcId="{59CCBBFE-5E86-47E8-8EFD-63E75DA9D5D2}" destId="{A760D357-5ED8-49EF-9C50-E0B63900B8D5}" srcOrd="0" destOrd="0" presId="urn:microsoft.com/office/officeart/2008/layout/HorizontalMultiLevelHierarchy"/>
    <dgm:cxn modelId="{94246E54-9864-43D6-B9E2-B2E4559F7511}" type="presParOf" srcId="{3BEA0110-BAB0-462C-A3CA-A168391D84D2}" destId="{61E539DF-F35D-468A-BB42-E794C706A2C2}" srcOrd="1" destOrd="0" presId="urn:microsoft.com/office/officeart/2008/layout/HorizontalMultiLevelHierarchy"/>
    <dgm:cxn modelId="{4E2C5DC3-F18C-453C-9E9D-9BC3CAD06D1E}" type="presParOf" srcId="{61E539DF-F35D-468A-BB42-E794C706A2C2}" destId="{FC371876-F819-4D36-8946-DE4F24FE12D9}" srcOrd="0" destOrd="0" presId="urn:microsoft.com/office/officeart/2008/layout/HorizontalMultiLevelHierarchy"/>
    <dgm:cxn modelId="{D6575571-AFE4-43F0-8F16-9794C3D48BA5}" type="presParOf" srcId="{61E539DF-F35D-468A-BB42-E794C706A2C2}" destId="{DC2B7755-EE5F-4915-8DC7-6D10E8BE327D}" srcOrd="1" destOrd="0" presId="urn:microsoft.com/office/officeart/2008/layout/HorizontalMultiLevelHierarchy"/>
    <dgm:cxn modelId="{BBA709E7-1288-4635-A11A-5F8E8800A123}" type="presParOf" srcId="{14D76CE0-C4D3-4AD6-9B93-55E1E8A21310}" destId="{7A30FD29-535F-4399-B82B-86BF02B8B15F}" srcOrd="8" destOrd="0" presId="urn:microsoft.com/office/officeart/2008/layout/HorizontalMultiLevelHierarchy"/>
    <dgm:cxn modelId="{CB0B7E9A-4A1A-4555-8639-167FCDB6EFA4}" type="presParOf" srcId="{7A30FD29-535F-4399-B82B-86BF02B8B15F}" destId="{3C943608-3DC5-4A1C-8D12-4B5B906A4FED}" srcOrd="0" destOrd="0" presId="urn:microsoft.com/office/officeart/2008/layout/HorizontalMultiLevelHierarchy"/>
    <dgm:cxn modelId="{332E5A1C-1916-44E6-9247-44CDDC8ED33F}" type="presParOf" srcId="{14D76CE0-C4D3-4AD6-9B93-55E1E8A21310}" destId="{48F28F5D-3264-43F6-AC77-A73445FC0D4B}" srcOrd="9" destOrd="0" presId="urn:microsoft.com/office/officeart/2008/layout/HorizontalMultiLevelHierarchy"/>
    <dgm:cxn modelId="{ED3D9750-206C-4835-BE81-EB94BC922FAB}" type="presParOf" srcId="{48F28F5D-3264-43F6-AC77-A73445FC0D4B}" destId="{9F5E124D-5C10-46C7-A2FE-A4468FF7CC7E}" srcOrd="0" destOrd="0" presId="urn:microsoft.com/office/officeart/2008/layout/HorizontalMultiLevelHierarchy"/>
    <dgm:cxn modelId="{96BEA122-F3E6-4311-8394-59C81CC52C14}" type="presParOf" srcId="{48F28F5D-3264-43F6-AC77-A73445FC0D4B}" destId="{0F4EAA65-2A3B-4287-87ED-1C2F5854A498}" srcOrd="1" destOrd="0" presId="urn:microsoft.com/office/officeart/2008/layout/HorizontalMultiLevelHierarchy"/>
    <dgm:cxn modelId="{08F6063D-3ABD-43C3-A134-A523B9C3C8D9}" type="presParOf" srcId="{0F4EAA65-2A3B-4287-87ED-1C2F5854A498}" destId="{2FC43DC4-EB84-4B34-BF67-915C96F58D42}" srcOrd="0" destOrd="0" presId="urn:microsoft.com/office/officeart/2008/layout/HorizontalMultiLevelHierarchy"/>
    <dgm:cxn modelId="{4EA3BDBF-0780-41D6-AD6A-9786343BD53D}" type="presParOf" srcId="{2FC43DC4-EB84-4B34-BF67-915C96F58D42}" destId="{B99B15A6-ABEE-4516-98BB-3F0F4EB2A7D2}" srcOrd="0" destOrd="0" presId="urn:microsoft.com/office/officeart/2008/layout/HorizontalMultiLevelHierarchy"/>
    <dgm:cxn modelId="{54DE305A-FE48-4E86-B903-2C93F7C70892}" type="presParOf" srcId="{0F4EAA65-2A3B-4287-87ED-1C2F5854A498}" destId="{E0D66CA8-0375-42A6-A598-EF24EB8951B5}" srcOrd="1" destOrd="0" presId="urn:microsoft.com/office/officeart/2008/layout/HorizontalMultiLevelHierarchy"/>
    <dgm:cxn modelId="{180617F2-E55B-4E32-99E7-A979543635B3}" type="presParOf" srcId="{E0D66CA8-0375-42A6-A598-EF24EB8951B5}" destId="{29E3E817-F53A-4C91-B522-2338F434DD62}" srcOrd="0" destOrd="0" presId="urn:microsoft.com/office/officeart/2008/layout/HorizontalMultiLevelHierarchy"/>
    <dgm:cxn modelId="{E32C2DE9-8FFB-4987-8B61-6A637D9F41BF}" type="presParOf" srcId="{E0D66CA8-0375-42A6-A598-EF24EB8951B5}" destId="{DAF82D02-EE66-4675-B382-D7B3CAD9B5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C11C6F-3D70-4E56-B06C-556724A207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FC6392-05CB-45F9-A518-1E1DCE31208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Професійна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кар'єра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273B4799-7140-48F5-A20E-4DE1243E94A4}" type="parTrans" cxnId="{51B38DE2-591F-4F45-9E85-A2DD70FCDCB3}">
      <dgm:prSet/>
      <dgm:spPr/>
      <dgm:t>
        <a:bodyPr/>
        <a:lstStyle/>
        <a:p>
          <a:endParaRPr lang="ru-RU"/>
        </a:p>
      </dgm:t>
    </dgm:pt>
    <dgm:pt modelId="{860CAEE1-CA20-4DC3-BEBB-5EA513EB10E3}" type="sibTrans" cxnId="{51B38DE2-591F-4F45-9E85-A2DD70FCDCB3}">
      <dgm:prSet/>
      <dgm:spPr/>
      <dgm:t>
        <a:bodyPr/>
        <a:lstStyle/>
        <a:p>
          <a:endParaRPr lang="ru-RU"/>
        </a:p>
      </dgm:t>
    </dgm:pt>
    <dgm:pt modelId="{C7643894-FBA6-48DF-B6A5-3BD08273799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спеціалізована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C916188B-6062-4D0F-8B94-C959BB103FBF}" type="parTrans" cxnId="{AC83AD4C-EB8A-42FD-A40D-8C1891B77C53}">
      <dgm:prSet/>
      <dgm:spPr/>
      <dgm:t>
        <a:bodyPr/>
        <a:lstStyle/>
        <a:p>
          <a:endParaRPr lang="ru-RU"/>
        </a:p>
      </dgm:t>
    </dgm:pt>
    <dgm:pt modelId="{12BC0CB3-C024-43F0-A4E9-16F1725F5CE4}" type="sibTrans" cxnId="{AC83AD4C-EB8A-42FD-A40D-8C1891B77C53}">
      <dgm:prSet/>
      <dgm:spPr/>
      <dgm:t>
        <a:bodyPr/>
        <a:lstStyle/>
        <a:p>
          <a:endParaRPr lang="ru-RU"/>
        </a:p>
      </dgm:t>
    </dgm:pt>
    <dgm:pt modelId="{530559C1-6FC3-47C3-9293-21292744D6C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співробітник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у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процесі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своєї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професійної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діяльності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проходить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різні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її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стадії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AC628907-5483-41E2-9DE2-2BC07957BD59}" type="parTrans" cxnId="{50001FA6-9456-4A69-830A-1ECE28CAEC4F}">
      <dgm:prSet/>
      <dgm:spPr/>
      <dgm:t>
        <a:bodyPr/>
        <a:lstStyle/>
        <a:p>
          <a:endParaRPr lang="ru-RU"/>
        </a:p>
      </dgm:t>
    </dgm:pt>
    <dgm:pt modelId="{D01C0FEF-A062-4BD8-AD85-E119E15640B1}" type="sibTrans" cxnId="{50001FA6-9456-4A69-830A-1ECE28CAEC4F}">
      <dgm:prSet/>
      <dgm:spPr/>
      <dgm:t>
        <a:bodyPr/>
        <a:lstStyle/>
        <a:p>
          <a:endParaRPr lang="ru-RU"/>
        </a:p>
      </dgm:t>
    </dgm:pt>
    <dgm:pt modelId="{7BD283F3-C2EF-4134-A90A-1B64C478FA3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неспеціалізована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CDFF5316-D79D-465F-88B6-66FBE416726E}" type="parTrans" cxnId="{02C3A58F-E4B5-41F5-8BAA-D31A55E52268}">
      <dgm:prSet/>
      <dgm:spPr/>
      <dgm:t>
        <a:bodyPr/>
        <a:lstStyle/>
        <a:p>
          <a:endParaRPr lang="ru-RU"/>
        </a:p>
      </dgm:t>
    </dgm:pt>
    <dgm:pt modelId="{82AA1A79-6725-4797-B12F-036AD33425AF}" type="sibTrans" cxnId="{02C3A58F-E4B5-41F5-8BAA-D31A55E52268}">
      <dgm:prSet/>
      <dgm:spPr/>
      <dgm:t>
        <a:bodyPr/>
        <a:lstStyle/>
        <a:p>
          <a:endParaRPr lang="ru-RU"/>
        </a:p>
      </dgm:t>
    </dgm:pt>
    <dgm:pt modelId="{DB978FCD-DAA1-4962-9156-62933D36C1A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піднімаючись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по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службі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людина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повинна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мати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можливість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поглянути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на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компанію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з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різних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боків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, не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затримуючись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на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одній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посаді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більш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ніж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на три роки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C56F7706-BD4F-48C7-92B2-42F3EDA77935}" type="parTrans" cxnId="{92711E83-E6CE-43DD-B94C-B57FB36061FF}">
      <dgm:prSet/>
      <dgm:spPr/>
      <dgm:t>
        <a:bodyPr/>
        <a:lstStyle/>
        <a:p>
          <a:endParaRPr lang="ru-RU"/>
        </a:p>
      </dgm:t>
    </dgm:pt>
    <dgm:pt modelId="{F3C102F1-FF0E-4752-B0DA-BAFBBA7E14B6}" type="sibTrans" cxnId="{92711E83-E6CE-43DD-B94C-B57FB36061FF}">
      <dgm:prSet/>
      <dgm:spPr/>
      <dgm:t>
        <a:bodyPr/>
        <a:lstStyle/>
        <a:p>
          <a:endParaRPr lang="ru-RU"/>
        </a:p>
      </dgm:t>
    </dgm:pt>
    <dgm:pt modelId="{03BEF413-6D9F-4D80-89BE-F004E67643CE}" type="pres">
      <dgm:prSet presAssocID="{87C11C6F-3D70-4E56-B06C-556724A207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90F4E-902B-4F12-9684-91001CA46F07}" type="pres">
      <dgm:prSet presAssocID="{17FC6392-05CB-45F9-A518-1E1DCE31208F}" presName="hierRoot1" presStyleCnt="0"/>
      <dgm:spPr/>
    </dgm:pt>
    <dgm:pt modelId="{9C2A12C6-060D-474F-A1D5-DBBDDE00EDD8}" type="pres">
      <dgm:prSet presAssocID="{17FC6392-05CB-45F9-A518-1E1DCE31208F}" presName="composite" presStyleCnt="0"/>
      <dgm:spPr/>
    </dgm:pt>
    <dgm:pt modelId="{B0FD1072-50FD-4A37-BB47-BAB86231F382}" type="pres">
      <dgm:prSet presAssocID="{17FC6392-05CB-45F9-A518-1E1DCE31208F}" presName="background" presStyleLbl="node0" presStyleIdx="0" presStyleCnt="1"/>
      <dgm:spPr/>
    </dgm:pt>
    <dgm:pt modelId="{0A72F5AD-FB8C-4E55-866F-B2D55835980B}" type="pres">
      <dgm:prSet presAssocID="{17FC6392-05CB-45F9-A518-1E1DCE31208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DBA03-5680-41D1-A5D0-B61FF275A7AF}" type="pres">
      <dgm:prSet presAssocID="{17FC6392-05CB-45F9-A518-1E1DCE31208F}" presName="hierChild2" presStyleCnt="0"/>
      <dgm:spPr/>
    </dgm:pt>
    <dgm:pt modelId="{290AD5F4-97B1-4250-A767-23D714A17E48}" type="pres">
      <dgm:prSet presAssocID="{C916188B-6062-4D0F-8B94-C959BB103FB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D7699A8-121C-4FFF-9A1E-4E9D3786398F}" type="pres">
      <dgm:prSet presAssocID="{C7643894-FBA6-48DF-B6A5-3BD082737998}" presName="hierRoot2" presStyleCnt="0"/>
      <dgm:spPr/>
    </dgm:pt>
    <dgm:pt modelId="{0A2627AC-BEDB-4A3E-AA5D-EC87B4FCAFDF}" type="pres">
      <dgm:prSet presAssocID="{C7643894-FBA6-48DF-B6A5-3BD082737998}" presName="composite2" presStyleCnt="0"/>
      <dgm:spPr/>
    </dgm:pt>
    <dgm:pt modelId="{1043F02D-0040-4DD1-9AE8-EED4FA8FACEF}" type="pres">
      <dgm:prSet presAssocID="{C7643894-FBA6-48DF-B6A5-3BD082737998}" presName="background2" presStyleLbl="node2" presStyleIdx="0" presStyleCnt="2"/>
      <dgm:spPr/>
    </dgm:pt>
    <dgm:pt modelId="{822A4731-9AA1-4CA1-9394-0FF9DD636ED7}" type="pres">
      <dgm:prSet presAssocID="{C7643894-FBA6-48DF-B6A5-3BD08273799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B90F7-8118-4671-8BB6-973440A389BE}" type="pres">
      <dgm:prSet presAssocID="{C7643894-FBA6-48DF-B6A5-3BD082737998}" presName="hierChild3" presStyleCnt="0"/>
      <dgm:spPr/>
    </dgm:pt>
    <dgm:pt modelId="{94A67AD0-BB96-4509-A8ED-354AD65D247E}" type="pres">
      <dgm:prSet presAssocID="{AC628907-5483-41E2-9DE2-2BC07957BD5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FF1E206-9CA0-4FE6-A782-6314F7C328C3}" type="pres">
      <dgm:prSet presAssocID="{530559C1-6FC3-47C3-9293-21292744D6C7}" presName="hierRoot3" presStyleCnt="0"/>
      <dgm:spPr/>
    </dgm:pt>
    <dgm:pt modelId="{77DF1254-5070-4957-8307-80D2964C85AE}" type="pres">
      <dgm:prSet presAssocID="{530559C1-6FC3-47C3-9293-21292744D6C7}" presName="composite3" presStyleCnt="0"/>
      <dgm:spPr/>
    </dgm:pt>
    <dgm:pt modelId="{9FA601F9-3828-4379-9F17-E2E2904C3C03}" type="pres">
      <dgm:prSet presAssocID="{530559C1-6FC3-47C3-9293-21292744D6C7}" presName="background3" presStyleLbl="node3" presStyleIdx="0" presStyleCnt="2"/>
      <dgm:spPr/>
    </dgm:pt>
    <dgm:pt modelId="{FD192963-914D-4F1B-B63C-AA3293436F50}" type="pres">
      <dgm:prSet presAssocID="{530559C1-6FC3-47C3-9293-21292744D6C7}" presName="text3" presStyleLbl="fgAcc3" presStyleIdx="0" presStyleCnt="2" custScaleX="135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26E7A2-5183-4CEF-A7EF-C2C3CBC3DE9F}" type="pres">
      <dgm:prSet presAssocID="{530559C1-6FC3-47C3-9293-21292744D6C7}" presName="hierChild4" presStyleCnt="0"/>
      <dgm:spPr/>
    </dgm:pt>
    <dgm:pt modelId="{B5C45C72-7FCB-4E91-921D-D722371593A7}" type="pres">
      <dgm:prSet presAssocID="{CDFF5316-D79D-465F-88B6-66FBE41672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11012A0-1977-408D-8EF4-4CA391839923}" type="pres">
      <dgm:prSet presAssocID="{7BD283F3-C2EF-4134-A90A-1B64C478FA3F}" presName="hierRoot2" presStyleCnt="0"/>
      <dgm:spPr/>
    </dgm:pt>
    <dgm:pt modelId="{7A2461F8-3EE1-4573-B9EE-3FA6BE100832}" type="pres">
      <dgm:prSet presAssocID="{7BD283F3-C2EF-4134-A90A-1B64C478FA3F}" presName="composite2" presStyleCnt="0"/>
      <dgm:spPr/>
    </dgm:pt>
    <dgm:pt modelId="{CE146087-FDC8-49C8-8270-821D94E93CBF}" type="pres">
      <dgm:prSet presAssocID="{7BD283F3-C2EF-4134-A90A-1B64C478FA3F}" presName="background2" presStyleLbl="node2" presStyleIdx="1" presStyleCnt="2"/>
      <dgm:spPr/>
    </dgm:pt>
    <dgm:pt modelId="{2EE05AAA-6563-4189-A440-88F5AED3B154}" type="pres">
      <dgm:prSet presAssocID="{7BD283F3-C2EF-4134-A90A-1B64C478FA3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34BBBE-9197-4D56-80D7-07838262BFA2}" type="pres">
      <dgm:prSet presAssocID="{7BD283F3-C2EF-4134-A90A-1B64C478FA3F}" presName="hierChild3" presStyleCnt="0"/>
      <dgm:spPr/>
    </dgm:pt>
    <dgm:pt modelId="{97D8D8C3-97AF-4607-807D-6FE6D839648D}" type="pres">
      <dgm:prSet presAssocID="{C56F7706-BD4F-48C7-92B2-42F3EDA77935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32C8CF1-2706-405B-A72C-2F0977537167}" type="pres">
      <dgm:prSet presAssocID="{DB978FCD-DAA1-4962-9156-62933D36C1A1}" presName="hierRoot3" presStyleCnt="0"/>
      <dgm:spPr/>
    </dgm:pt>
    <dgm:pt modelId="{5F5B9080-C992-4E98-85EA-B7957A7BEC94}" type="pres">
      <dgm:prSet presAssocID="{DB978FCD-DAA1-4962-9156-62933D36C1A1}" presName="composite3" presStyleCnt="0"/>
      <dgm:spPr/>
    </dgm:pt>
    <dgm:pt modelId="{27C5723A-D3FA-4B06-BADE-4CC10A171110}" type="pres">
      <dgm:prSet presAssocID="{DB978FCD-DAA1-4962-9156-62933D36C1A1}" presName="background3" presStyleLbl="node3" presStyleIdx="1" presStyleCnt="2"/>
      <dgm:spPr/>
    </dgm:pt>
    <dgm:pt modelId="{F5515D29-3085-4FEB-B69C-A484459451F1}" type="pres">
      <dgm:prSet presAssocID="{DB978FCD-DAA1-4962-9156-62933D36C1A1}" presName="text3" presStyleLbl="fgAcc3" presStyleIdx="1" presStyleCnt="2" custScaleX="162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E99B97-74A4-4A4D-8B30-0DB5A5B504C6}" type="pres">
      <dgm:prSet presAssocID="{DB978FCD-DAA1-4962-9156-62933D36C1A1}" presName="hierChild4" presStyleCnt="0"/>
      <dgm:spPr/>
    </dgm:pt>
  </dgm:ptLst>
  <dgm:cxnLst>
    <dgm:cxn modelId="{98A5D91F-A3A9-4D2A-83AE-8C1C39B4C6D2}" type="presOf" srcId="{87C11C6F-3D70-4E56-B06C-556724A20792}" destId="{03BEF413-6D9F-4D80-89BE-F004E67643CE}" srcOrd="0" destOrd="0" presId="urn:microsoft.com/office/officeart/2005/8/layout/hierarchy1"/>
    <dgm:cxn modelId="{34610373-1527-49F9-931B-B55FC43D12DD}" type="presOf" srcId="{CDFF5316-D79D-465F-88B6-66FBE416726E}" destId="{B5C45C72-7FCB-4E91-921D-D722371593A7}" srcOrd="0" destOrd="0" presId="urn:microsoft.com/office/officeart/2005/8/layout/hierarchy1"/>
    <dgm:cxn modelId="{92711E83-E6CE-43DD-B94C-B57FB36061FF}" srcId="{7BD283F3-C2EF-4134-A90A-1B64C478FA3F}" destId="{DB978FCD-DAA1-4962-9156-62933D36C1A1}" srcOrd="0" destOrd="0" parTransId="{C56F7706-BD4F-48C7-92B2-42F3EDA77935}" sibTransId="{F3C102F1-FF0E-4752-B0DA-BAFBBA7E14B6}"/>
    <dgm:cxn modelId="{295215F3-1BE4-44CF-9BF8-CD772C14C1C5}" type="presOf" srcId="{DB978FCD-DAA1-4962-9156-62933D36C1A1}" destId="{F5515D29-3085-4FEB-B69C-A484459451F1}" srcOrd="0" destOrd="0" presId="urn:microsoft.com/office/officeart/2005/8/layout/hierarchy1"/>
    <dgm:cxn modelId="{8298F8AB-D45E-4D81-83ED-B13B76FA9FC3}" type="presOf" srcId="{C7643894-FBA6-48DF-B6A5-3BD082737998}" destId="{822A4731-9AA1-4CA1-9394-0FF9DD636ED7}" srcOrd="0" destOrd="0" presId="urn:microsoft.com/office/officeart/2005/8/layout/hierarchy1"/>
    <dgm:cxn modelId="{51B38DE2-591F-4F45-9E85-A2DD70FCDCB3}" srcId="{87C11C6F-3D70-4E56-B06C-556724A20792}" destId="{17FC6392-05CB-45F9-A518-1E1DCE31208F}" srcOrd="0" destOrd="0" parTransId="{273B4799-7140-48F5-A20E-4DE1243E94A4}" sibTransId="{860CAEE1-CA20-4DC3-BEBB-5EA513EB10E3}"/>
    <dgm:cxn modelId="{C6EABC83-7D96-43C9-A4E7-70F653EC333E}" type="presOf" srcId="{C56F7706-BD4F-48C7-92B2-42F3EDA77935}" destId="{97D8D8C3-97AF-4607-807D-6FE6D839648D}" srcOrd="0" destOrd="0" presId="urn:microsoft.com/office/officeart/2005/8/layout/hierarchy1"/>
    <dgm:cxn modelId="{50001FA6-9456-4A69-830A-1ECE28CAEC4F}" srcId="{C7643894-FBA6-48DF-B6A5-3BD082737998}" destId="{530559C1-6FC3-47C3-9293-21292744D6C7}" srcOrd="0" destOrd="0" parTransId="{AC628907-5483-41E2-9DE2-2BC07957BD59}" sibTransId="{D01C0FEF-A062-4BD8-AD85-E119E15640B1}"/>
    <dgm:cxn modelId="{A9CF158C-F7E9-491F-9B22-EFA604C8C39D}" type="presOf" srcId="{7BD283F3-C2EF-4134-A90A-1B64C478FA3F}" destId="{2EE05AAA-6563-4189-A440-88F5AED3B154}" srcOrd="0" destOrd="0" presId="urn:microsoft.com/office/officeart/2005/8/layout/hierarchy1"/>
    <dgm:cxn modelId="{FA2BA838-30B5-4AEA-A9A2-B36100B2CA77}" type="presOf" srcId="{17FC6392-05CB-45F9-A518-1E1DCE31208F}" destId="{0A72F5AD-FB8C-4E55-866F-B2D55835980B}" srcOrd="0" destOrd="0" presId="urn:microsoft.com/office/officeart/2005/8/layout/hierarchy1"/>
    <dgm:cxn modelId="{B9E27437-5573-4398-8B85-CB2F15FF6047}" type="presOf" srcId="{C916188B-6062-4D0F-8B94-C959BB103FBF}" destId="{290AD5F4-97B1-4250-A767-23D714A17E48}" srcOrd="0" destOrd="0" presId="urn:microsoft.com/office/officeart/2005/8/layout/hierarchy1"/>
    <dgm:cxn modelId="{7E0FE906-014C-484B-B268-278FEDE8E5AE}" type="presOf" srcId="{AC628907-5483-41E2-9DE2-2BC07957BD59}" destId="{94A67AD0-BB96-4509-A8ED-354AD65D247E}" srcOrd="0" destOrd="0" presId="urn:microsoft.com/office/officeart/2005/8/layout/hierarchy1"/>
    <dgm:cxn modelId="{02C3A58F-E4B5-41F5-8BAA-D31A55E52268}" srcId="{17FC6392-05CB-45F9-A518-1E1DCE31208F}" destId="{7BD283F3-C2EF-4134-A90A-1B64C478FA3F}" srcOrd="1" destOrd="0" parTransId="{CDFF5316-D79D-465F-88B6-66FBE416726E}" sibTransId="{82AA1A79-6725-4797-B12F-036AD33425AF}"/>
    <dgm:cxn modelId="{5DDA7B9B-7AAE-40A7-85C0-F3928AE792DA}" type="presOf" srcId="{530559C1-6FC3-47C3-9293-21292744D6C7}" destId="{FD192963-914D-4F1B-B63C-AA3293436F50}" srcOrd="0" destOrd="0" presId="urn:microsoft.com/office/officeart/2005/8/layout/hierarchy1"/>
    <dgm:cxn modelId="{AC83AD4C-EB8A-42FD-A40D-8C1891B77C53}" srcId="{17FC6392-05CB-45F9-A518-1E1DCE31208F}" destId="{C7643894-FBA6-48DF-B6A5-3BD082737998}" srcOrd="0" destOrd="0" parTransId="{C916188B-6062-4D0F-8B94-C959BB103FBF}" sibTransId="{12BC0CB3-C024-43F0-A4E9-16F1725F5CE4}"/>
    <dgm:cxn modelId="{6A7CEE33-A9C0-4F98-947B-39F68C741F4A}" type="presParOf" srcId="{03BEF413-6D9F-4D80-89BE-F004E67643CE}" destId="{82090F4E-902B-4F12-9684-91001CA46F07}" srcOrd="0" destOrd="0" presId="urn:microsoft.com/office/officeart/2005/8/layout/hierarchy1"/>
    <dgm:cxn modelId="{C8502C94-A2C8-4A77-AB94-3C678F8F88B8}" type="presParOf" srcId="{82090F4E-902B-4F12-9684-91001CA46F07}" destId="{9C2A12C6-060D-474F-A1D5-DBBDDE00EDD8}" srcOrd="0" destOrd="0" presId="urn:microsoft.com/office/officeart/2005/8/layout/hierarchy1"/>
    <dgm:cxn modelId="{7E45BBFC-CD1D-49C7-87D5-00BA45773D71}" type="presParOf" srcId="{9C2A12C6-060D-474F-A1D5-DBBDDE00EDD8}" destId="{B0FD1072-50FD-4A37-BB47-BAB86231F382}" srcOrd="0" destOrd="0" presId="urn:microsoft.com/office/officeart/2005/8/layout/hierarchy1"/>
    <dgm:cxn modelId="{B063514F-1248-4AB6-8D93-D698FE7F7145}" type="presParOf" srcId="{9C2A12C6-060D-474F-A1D5-DBBDDE00EDD8}" destId="{0A72F5AD-FB8C-4E55-866F-B2D55835980B}" srcOrd="1" destOrd="0" presId="urn:microsoft.com/office/officeart/2005/8/layout/hierarchy1"/>
    <dgm:cxn modelId="{C3ABFC1B-2C8A-4619-A76C-33DD57696195}" type="presParOf" srcId="{82090F4E-902B-4F12-9684-91001CA46F07}" destId="{95EDBA03-5680-41D1-A5D0-B61FF275A7AF}" srcOrd="1" destOrd="0" presId="urn:microsoft.com/office/officeart/2005/8/layout/hierarchy1"/>
    <dgm:cxn modelId="{87AA52DE-E4DA-4059-A913-8DF17C0A3912}" type="presParOf" srcId="{95EDBA03-5680-41D1-A5D0-B61FF275A7AF}" destId="{290AD5F4-97B1-4250-A767-23D714A17E48}" srcOrd="0" destOrd="0" presId="urn:microsoft.com/office/officeart/2005/8/layout/hierarchy1"/>
    <dgm:cxn modelId="{8F3BD8C5-1FFC-4FE4-BB80-58A3C2D82536}" type="presParOf" srcId="{95EDBA03-5680-41D1-A5D0-B61FF275A7AF}" destId="{0D7699A8-121C-4FFF-9A1E-4E9D3786398F}" srcOrd="1" destOrd="0" presId="urn:microsoft.com/office/officeart/2005/8/layout/hierarchy1"/>
    <dgm:cxn modelId="{4F5BED37-6403-4894-9EE5-715E1E1EF5EC}" type="presParOf" srcId="{0D7699A8-121C-4FFF-9A1E-4E9D3786398F}" destId="{0A2627AC-BEDB-4A3E-AA5D-EC87B4FCAFDF}" srcOrd="0" destOrd="0" presId="urn:microsoft.com/office/officeart/2005/8/layout/hierarchy1"/>
    <dgm:cxn modelId="{A42EBDD3-32F9-4D2D-AF60-2C50E0F17A6B}" type="presParOf" srcId="{0A2627AC-BEDB-4A3E-AA5D-EC87B4FCAFDF}" destId="{1043F02D-0040-4DD1-9AE8-EED4FA8FACEF}" srcOrd="0" destOrd="0" presId="urn:microsoft.com/office/officeart/2005/8/layout/hierarchy1"/>
    <dgm:cxn modelId="{95963410-AAE0-4962-B943-2D9590DD2AAA}" type="presParOf" srcId="{0A2627AC-BEDB-4A3E-AA5D-EC87B4FCAFDF}" destId="{822A4731-9AA1-4CA1-9394-0FF9DD636ED7}" srcOrd="1" destOrd="0" presId="urn:microsoft.com/office/officeart/2005/8/layout/hierarchy1"/>
    <dgm:cxn modelId="{E0F86DCF-7C67-474F-893E-DAAA702F667B}" type="presParOf" srcId="{0D7699A8-121C-4FFF-9A1E-4E9D3786398F}" destId="{B10B90F7-8118-4671-8BB6-973440A389BE}" srcOrd="1" destOrd="0" presId="urn:microsoft.com/office/officeart/2005/8/layout/hierarchy1"/>
    <dgm:cxn modelId="{7352EAB2-9CF4-480F-97BE-FD9D52F9C729}" type="presParOf" srcId="{B10B90F7-8118-4671-8BB6-973440A389BE}" destId="{94A67AD0-BB96-4509-A8ED-354AD65D247E}" srcOrd="0" destOrd="0" presId="urn:microsoft.com/office/officeart/2005/8/layout/hierarchy1"/>
    <dgm:cxn modelId="{2A2EB014-A86B-4BC6-8228-907324CA4E9B}" type="presParOf" srcId="{B10B90F7-8118-4671-8BB6-973440A389BE}" destId="{DFF1E206-9CA0-4FE6-A782-6314F7C328C3}" srcOrd="1" destOrd="0" presId="urn:microsoft.com/office/officeart/2005/8/layout/hierarchy1"/>
    <dgm:cxn modelId="{8776A3DA-6962-4D9E-AAFB-087FE12A28CB}" type="presParOf" srcId="{DFF1E206-9CA0-4FE6-A782-6314F7C328C3}" destId="{77DF1254-5070-4957-8307-80D2964C85AE}" srcOrd="0" destOrd="0" presId="urn:microsoft.com/office/officeart/2005/8/layout/hierarchy1"/>
    <dgm:cxn modelId="{E703C05B-7CFC-401B-83D6-CC335F743337}" type="presParOf" srcId="{77DF1254-5070-4957-8307-80D2964C85AE}" destId="{9FA601F9-3828-4379-9F17-E2E2904C3C03}" srcOrd="0" destOrd="0" presId="urn:microsoft.com/office/officeart/2005/8/layout/hierarchy1"/>
    <dgm:cxn modelId="{2326E62C-96F9-4C75-9736-B10DB9CE3769}" type="presParOf" srcId="{77DF1254-5070-4957-8307-80D2964C85AE}" destId="{FD192963-914D-4F1B-B63C-AA3293436F50}" srcOrd="1" destOrd="0" presId="urn:microsoft.com/office/officeart/2005/8/layout/hierarchy1"/>
    <dgm:cxn modelId="{1D1F2065-BB50-4B36-9151-F86DC3451C08}" type="presParOf" srcId="{DFF1E206-9CA0-4FE6-A782-6314F7C328C3}" destId="{5826E7A2-5183-4CEF-A7EF-C2C3CBC3DE9F}" srcOrd="1" destOrd="0" presId="urn:microsoft.com/office/officeart/2005/8/layout/hierarchy1"/>
    <dgm:cxn modelId="{54768961-9625-422B-B3AD-5C79933360EA}" type="presParOf" srcId="{95EDBA03-5680-41D1-A5D0-B61FF275A7AF}" destId="{B5C45C72-7FCB-4E91-921D-D722371593A7}" srcOrd="2" destOrd="0" presId="urn:microsoft.com/office/officeart/2005/8/layout/hierarchy1"/>
    <dgm:cxn modelId="{63462557-2205-4779-9FC5-1BCEF548EF48}" type="presParOf" srcId="{95EDBA03-5680-41D1-A5D0-B61FF275A7AF}" destId="{211012A0-1977-408D-8EF4-4CA391839923}" srcOrd="3" destOrd="0" presId="urn:microsoft.com/office/officeart/2005/8/layout/hierarchy1"/>
    <dgm:cxn modelId="{D6319529-4AD3-4262-99AF-9EDCBDCA925F}" type="presParOf" srcId="{211012A0-1977-408D-8EF4-4CA391839923}" destId="{7A2461F8-3EE1-4573-B9EE-3FA6BE100832}" srcOrd="0" destOrd="0" presId="urn:microsoft.com/office/officeart/2005/8/layout/hierarchy1"/>
    <dgm:cxn modelId="{3E0718FA-0EE5-4063-B6C5-642A9E53A9D7}" type="presParOf" srcId="{7A2461F8-3EE1-4573-B9EE-3FA6BE100832}" destId="{CE146087-FDC8-49C8-8270-821D94E93CBF}" srcOrd="0" destOrd="0" presId="urn:microsoft.com/office/officeart/2005/8/layout/hierarchy1"/>
    <dgm:cxn modelId="{55063F11-2618-4E28-AE41-F71CAC123040}" type="presParOf" srcId="{7A2461F8-3EE1-4573-B9EE-3FA6BE100832}" destId="{2EE05AAA-6563-4189-A440-88F5AED3B154}" srcOrd="1" destOrd="0" presId="urn:microsoft.com/office/officeart/2005/8/layout/hierarchy1"/>
    <dgm:cxn modelId="{DEBBF053-B6AD-455F-A02B-E3917AAF00A0}" type="presParOf" srcId="{211012A0-1977-408D-8EF4-4CA391839923}" destId="{E034BBBE-9197-4D56-80D7-07838262BFA2}" srcOrd="1" destOrd="0" presId="urn:microsoft.com/office/officeart/2005/8/layout/hierarchy1"/>
    <dgm:cxn modelId="{2FB84406-29AE-4312-B6A7-41A00BCAAFA0}" type="presParOf" srcId="{E034BBBE-9197-4D56-80D7-07838262BFA2}" destId="{97D8D8C3-97AF-4607-807D-6FE6D839648D}" srcOrd="0" destOrd="0" presId="urn:microsoft.com/office/officeart/2005/8/layout/hierarchy1"/>
    <dgm:cxn modelId="{48F86607-5ECE-4B65-A9BB-C5C120424541}" type="presParOf" srcId="{E034BBBE-9197-4D56-80D7-07838262BFA2}" destId="{332C8CF1-2706-405B-A72C-2F0977537167}" srcOrd="1" destOrd="0" presId="urn:microsoft.com/office/officeart/2005/8/layout/hierarchy1"/>
    <dgm:cxn modelId="{68E1936F-CB65-4172-83A3-D8D878B30012}" type="presParOf" srcId="{332C8CF1-2706-405B-A72C-2F0977537167}" destId="{5F5B9080-C992-4E98-85EA-B7957A7BEC94}" srcOrd="0" destOrd="0" presId="urn:microsoft.com/office/officeart/2005/8/layout/hierarchy1"/>
    <dgm:cxn modelId="{6863FE8C-A4FF-4C0E-A8BF-92728ABD96DE}" type="presParOf" srcId="{5F5B9080-C992-4E98-85EA-B7957A7BEC94}" destId="{27C5723A-D3FA-4B06-BADE-4CC10A171110}" srcOrd="0" destOrd="0" presId="urn:microsoft.com/office/officeart/2005/8/layout/hierarchy1"/>
    <dgm:cxn modelId="{BAF29B15-DBD7-4F7B-AF5E-887FC1EFCE45}" type="presParOf" srcId="{5F5B9080-C992-4E98-85EA-B7957A7BEC94}" destId="{F5515D29-3085-4FEB-B69C-A484459451F1}" srcOrd="1" destOrd="0" presId="urn:microsoft.com/office/officeart/2005/8/layout/hierarchy1"/>
    <dgm:cxn modelId="{2D29D0ED-0709-4845-B0CE-3879044A73F3}" type="presParOf" srcId="{332C8CF1-2706-405B-A72C-2F0977537167}" destId="{A4E99B97-74A4-4A4D-8B30-0DB5A5B504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70D96-0D61-46E6-9EA0-C57102623E67}">
      <dsp:nvSpPr>
        <dsp:cNvPr id="0" name=""/>
        <dsp:cNvSpPr/>
      </dsp:nvSpPr>
      <dsp:spPr>
        <a:xfrm>
          <a:off x="4899557" y="4076591"/>
          <a:ext cx="684749" cy="126589"/>
        </a:xfrm>
        <a:custGeom>
          <a:avLst/>
          <a:gdLst/>
          <a:ahLst/>
          <a:cxnLst/>
          <a:rect l="0" t="0" r="0" b="0"/>
          <a:pathLst>
            <a:path>
              <a:moveTo>
                <a:pt x="0" y="126589"/>
              </a:moveTo>
              <a:lnTo>
                <a:pt x="342374" y="126589"/>
              </a:lnTo>
              <a:lnTo>
                <a:pt x="342374" y="0"/>
              </a:lnTo>
              <a:lnTo>
                <a:pt x="684749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4523" y="4122476"/>
        <a:ext cx="34817" cy="34817"/>
      </dsp:txXfrm>
    </dsp:sp>
    <dsp:sp modelId="{7BA5E1F2-B606-48ED-9AAC-A2F5FB439A14}">
      <dsp:nvSpPr>
        <dsp:cNvPr id="0" name=""/>
        <dsp:cNvSpPr/>
      </dsp:nvSpPr>
      <dsp:spPr>
        <a:xfrm>
          <a:off x="2793755" y="2704563"/>
          <a:ext cx="654468" cy="149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234" y="0"/>
              </a:lnTo>
              <a:lnTo>
                <a:pt x="327234" y="1498617"/>
              </a:lnTo>
              <a:lnTo>
                <a:pt x="654468" y="1498617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80107" y="3412989"/>
        <a:ext cx="81764" cy="81764"/>
      </dsp:txXfrm>
    </dsp:sp>
    <dsp:sp modelId="{AD41BFDE-D713-400E-9C34-8E1F516CD6C2}">
      <dsp:nvSpPr>
        <dsp:cNvPr id="0" name=""/>
        <dsp:cNvSpPr/>
      </dsp:nvSpPr>
      <dsp:spPr>
        <a:xfrm>
          <a:off x="4878770" y="1061863"/>
          <a:ext cx="5712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4352"/>
              </a:moveTo>
              <a:lnTo>
                <a:pt x="285618" y="84352"/>
              </a:lnTo>
              <a:lnTo>
                <a:pt x="285618" y="45720"/>
              </a:lnTo>
              <a:lnTo>
                <a:pt x="571237" y="4572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50076" y="1093269"/>
        <a:ext cx="28627" cy="28627"/>
      </dsp:txXfrm>
    </dsp:sp>
    <dsp:sp modelId="{704DE76D-2B3E-48E5-AC01-6C7DAB45143B}">
      <dsp:nvSpPr>
        <dsp:cNvPr id="0" name=""/>
        <dsp:cNvSpPr/>
      </dsp:nvSpPr>
      <dsp:spPr>
        <a:xfrm>
          <a:off x="2793755" y="1146215"/>
          <a:ext cx="633682" cy="1558347"/>
        </a:xfrm>
        <a:custGeom>
          <a:avLst/>
          <a:gdLst/>
          <a:ahLst/>
          <a:cxnLst/>
          <a:rect l="0" t="0" r="0" b="0"/>
          <a:pathLst>
            <a:path>
              <a:moveTo>
                <a:pt x="0" y="1558347"/>
              </a:moveTo>
              <a:lnTo>
                <a:pt x="316841" y="1558347"/>
              </a:lnTo>
              <a:lnTo>
                <a:pt x="316841" y="0"/>
              </a:lnTo>
              <a:lnTo>
                <a:pt x="633682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68539" y="1883332"/>
        <a:ext cx="84113" cy="84113"/>
      </dsp:txXfrm>
    </dsp:sp>
    <dsp:sp modelId="{E2E6573E-2FCE-4072-87EC-F90DBE0AD67F}">
      <dsp:nvSpPr>
        <dsp:cNvPr id="0" name=""/>
        <dsp:cNvSpPr/>
      </dsp:nvSpPr>
      <dsp:spPr>
        <a:xfrm>
          <a:off x="525826" y="2658843"/>
          <a:ext cx="286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6930" y="4572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62118" y="2697389"/>
        <a:ext cx="14346" cy="14346"/>
      </dsp:txXfrm>
    </dsp:sp>
    <dsp:sp modelId="{4A8A835F-DAA4-47D8-A29C-DD5CDE250FC6}">
      <dsp:nvSpPr>
        <dsp:cNvPr id="0" name=""/>
        <dsp:cNvSpPr/>
      </dsp:nvSpPr>
      <dsp:spPr>
        <a:xfrm rot="16200000">
          <a:off x="-2021995" y="2444404"/>
          <a:ext cx="4575324" cy="520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індивідуальна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професіоналізація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021995" y="2444404"/>
        <a:ext cx="4575324" cy="520317"/>
      </dsp:txXfrm>
    </dsp:sp>
    <dsp:sp modelId="{7C1D4818-28EF-4288-90CB-39B47E60D302}">
      <dsp:nvSpPr>
        <dsp:cNvPr id="0" name=""/>
        <dsp:cNvSpPr/>
      </dsp:nvSpPr>
      <dsp:spPr>
        <a:xfrm>
          <a:off x="812756" y="1519704"/>
          <a:ext cx="1980998" cy="2369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професійним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досвідом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 конкретному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виді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кар'єрного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простору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756" y="1519704"/>
        <a:ext cx="1980998" cy="2369717"/>
      </dsp:txXfrm>
    </dsp:sp>
    <dsp:sp modelId="{E36E465A-ED86-43EB-88FB-586AF02CB06C}">
      <dsp:nvSpPr>
        <dsp:cNvPr id="0" name=""/>
        <dsp:cNvSpPr/>
      </dsp:nvSpPr>
      <dsp:spPr>
        <a:xfrm>
          <a:off x="3427437" y="711559"/>
          <a:ext cx="1451333" cy="869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професійна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7437" y="711559"/>
        <a:ext cx="1451333" cy="869311"/>
      </dsp:txXfrm>
    </dsp:sp>
    <dsp:sp modelId="{8DE1B7CA-0AD7-49CB-A661-0D7C3D78FC1F}">
      <dsp:nvSpPr>
        <dsp:cNvPr id="0" name=""/>
        <dsp:cNvSpPr/>
      </dsp:nvSpPr>
      <dsp:spPr>
        <a:xfrm>
          <a:off x="5450008" y="164206"/>
          <a:ext cx="2851342" cy="188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професійна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спеціалізація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авторитет в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одній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професійній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створює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передумови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посадової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кар'єри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50008" y="164206"/>
        <a:ext cx="2851342" cy="1886754"/>
      </dsp:txXfrm>
    </dsp:sp>
    <dsp:sp modelId="{E83B474D-547A-4C97-918A-9C1BC6466EE1}">
      <dsp:nvSpPr>
        <dsp:cNvPr id="0" name=""/>
        <dsp:cNvSpPr/>
      </dsp:nvSpPr>
      <dsp:spPr>
        <a:xfrm>
          <a:off x="3448223" y="3768524"/>
          <a:ext cx="1451333" cy="869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посадова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8223" y="3768524"/>
        <a:ext cx="1451333" cy="869311"/>
      </dsp:txXfrm>
    </dsp:sp>
    <dsp:sp modelId="{4555A3CC-A88B-49CD-935E-92BDD59B473F}">
      <dsp:nvSpPr>
        <dsp:cNvPr id="0" name=""/>
        <dsp:cNvSpPr/>
      </dsp:nvSpPr>
      <dsp:spPr>
        <a:xfrm>
          <a:off x="5584307" y="2979098"/>
          <a:ext cx="2851342" cy="2194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зміна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посадового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статусу,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посадового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авторитету в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своєрідна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траєкторія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як по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вертикалі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так і по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горизонталі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посадової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структури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4307" y="2979098"/>
        <a:ext cx="2851342" cy="2194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CC8DB-2C7C-429B-AE93-9AA0853902D6}">
      <dsp:nvSpPr>
        <dsp:cNvPr id="0" name=""/>
        <dsp:cNvSpPr/>
      </dsp:nvSpPr>
      <dsp:spPr>
        <a:xfrm>
          <a:off x="3024566" y="4213993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EDED0-DCC7-4B70-B1CB-927B0D81611E}">
      <dsp:nvSpPr>
        <dsp:cNvPr id="0" name=""/>
        <dsp:cNvSpPr/>
      </dsp:nvSpPr>
      <dsp:spPr>
        <a:xfrm>
          <a:off x="2909583" y="4265859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62E0E-BC4D-4208-A114-E76A1077ACBD}">
      <dsp:nvSpPr>
        <dsp:cNvPr id="0" name=""/>
        <dsp:cNvSpPr/>
      </dsp:nvSpPr>
      <dsp:spPr>
        <a:xfrm>
          <a:off x="2792764" y="4310384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55BAA-B268-4308-92A5-E5C5ED02D611}">
      <dsp:nvSpPr>
        <dsp:cNvPr id="0" name=""/>
        <dsp:cNvSpPr/>
      </dsp:nvSpPr>
      <dsp:spPr>
        <a:xfrm>
          <a:off x="2674722" y="4347570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A0744-D85E-473C-AE2C-B71700F3B2E6}">
      <dsp:nvSpPr>
        <dsp:cNvPr id="0" name=""/>
        <dsp:cNvSpPr/>
      </dsp:nvSpPr>
      <dsp:spPr>
        <a:xfrm>
          <a:off x="2555457" y="4377417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FD01E-168E-4635-A0FA-17066EE3705E}">
      <dsp:nvSpPr>
        <dsp:cNvPr id="0" name=""/>
        <dsp:cNvSpPr/>
      </dsp:nvSpPr>
      <dsp:spPr>
        <a:xfrm>
          <a:off x="3745662" y="3682132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94C95-BE20-4D6A-A329-18464D2FCBBE}">
      <dsp:nvSpPr>
        <dsp:cNvPr id="0" name=""/>
        <dsp:cNvSpPr/>
      </dsp:nvSpPr>
      <dsp:spPr>
        <a:xfrm>
          <a:off x="3646581" y="3779501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104C5-BF55-436A-9BD3-2B1A9D048DDB}">
      <dsp:nvSpPr>
        <dsp:cNvPr id="0" name=""/>
        <dsp:cNvSpPr/>
      </dsp:nvSpPr>
      <dsp:spPr>
        <a:xfrm>
          <a:off x="4203152" y="3080790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29B82-9D10-42E5-981F-1635ED198C72}">
      <dsp:nvSpPr>
        <dsp:cNvPr id="0" name=""/>
        <dsp:cNvSpPr/>
      </dsp:nvSpPr>
      <dsp:spPr>
        <a:xfrm>
          <a:off x="4530367" y="2398715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E0772-BE2D-4AE5-8956-1A49F21380FD}">
      <dsp:nvSpPr>
        <dsp:cNvPr id="0" name=""/>
        <dsp:cNvSpPr/>
      </dsp:nvSpPr>
      <dsp:spPr>
        <a:xfrm>
          <a:off x="4732200" y="1691686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181F1-CC58-46E2-BBAD-A6EF3BF774C8}">
      <dsp:nvSpPr>
        <dsp:cNvPr id="0" name=""/>
        <dsp:cNvSpPr/>
      </dsp:nvSpPr>
      <dsp:spPr>
        <a:xfrm>
          <a:off x="4825166" y="994933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C2FAD-7F26-4A62-A8E3-DD151CBB68EB}">
      <dsp:nvSpPr>
        <dsp:cNvPr id="0" name=""/>
        <dsp:cNvSpPr/>
      </dsp:nvSpPr>
      <dsp:spPr>
        <a:xfrm>
          <a:off x="4686940" y="83869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6E045-536C-4F81-B6C7-EF7F49A4D024}">
      <dsp:nvSpPr>
        <dsp:cNvPr id="0" name=""/>
        <dsp:cNvSpPr/>
      </dsp:nvSpPr>
      <dsp:spPr>
        <a:xfrm>
          <a:off x="4776236" y="15368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217AA-CFC0-4F80-9ECB-A21E434E00A3}">
      <dsp:nvSpPr>
        <dsp:cNvPr id="0" name=""/>
        <dsp:cNvSpPr/>
      </dsp:nvSpPr>
      <dsp:spPr>
        <a:xfrm>
          <a:off x="4865533" y="-52643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A3A08-487D-43D2-88C2-B0DE8982F22B}">
      <dsp:nvSpPr>
        <dsp:cNvPr id="0" name=""/>
        <dsp:cNvSpPr/>
      </dsp:nvSpPr>
      <dsp:spPr>
        <a:xfrm>
          <a:off x="4954829" y="15368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8F639-5B01-42CB-8F8D-D24D0AE68698}">
      <dsp:nvSpPr>
        <dsp:cNvPr id="0" name=""/>
        <dsp:cNvSpPr/>
      </dsp:nvSpPr>
      <dsp:spPr>
        <a:xfrm>
          <a:off x="5044736" y="83869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07D38-1D5F-40FF-9883-F1C71D636C48}">
      <dsp:nvSpPr>
        <dsp:cNvPr id="0" name=""/>
        <dsp:cNvSpPr/>
      </dsp:nvSpPr>
      <dsp:spPr>
        <a:xfrm>
          <a:off x="4865533" y="91208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039FF-30B1-4FF4-8C37-92E731896436}">
      <dsp:nvSpPr>
        <dsp:cNvPr id="0" name=""/>
        <dsp:cNvSpPr/>
      </dsp:nvSpPr>
      <dsp:spPr>
        <a:xfrm>
          <a:off x="4865533" y="235550"/>
          <a:ext cx="59326" cy="5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81FDE-22B4-4578-BDE6-09215E167528}">
      <dsp:nvSpPr>
        <dsp:cNvPr id="0" name=""/>
        <dsp:cNvSpPr/>
      </dsp:nvSpPr>
      <dsp:spPr>
        <a:xfrm>
          <a:off x="611055" y="4131615"/>
          <a:ext cx="3666316" cy="5563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навчання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професії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16- 20 </a:t>
          </a:r>
          <a:r>
            <a:rPr lang="ru-RU" sz="1800" kern="1200" dirty="0" err="1" smtClean="0"/>
            <a:t>рр</a:t>
          </a:r>
          <a:r>
            <a:rPr lang="ru-RU" sz="1800" kern="1200" dirty="0" smtClean="0"/>
            <a:t>.)</a:t>
          </a:r>
          <a:endParaRPr lang="ru-RU" sz="1800" kern="1200" dirty="0"/>
        </a:p>
      </dsp:txBody>
      <dsp:txXfrm>
        <a:off x="638215" y="4158775"/>
        <a:ext cx="3611996" cy="502062"/>
      </dsp:txXfrm>
    </dsp:sp>
    <dsp:sp modelId="{E67FB7A6-34D9-4825-9250-421ABE309605}">
      <dsp:nvSpPr>
        <dsp:cNvPr id="0" name=""/>
        <dsp:cNvSpPr/>
      </dsp:nvSpPr>
      <dsp:spPr>
        <a:xfrm>
          <a:off x="350436" y="3819754"/>
          <a:ext cx="595714" cy="5959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13B89-B80C-49BE-A706-6BFEF9C869E0}">
      <dsp:nvSpPr>
        <dsp:cNvPr id="0" name=""/>
        <dsp:cNvSpPr/>
      </dsp:nvSpPr>
      <dsp:spPr>
        <a:xfrm>
          <a:off x="1666896" y="3681299"/>
          <a:ext cx="3666316" cy="3444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включення</a:t>
          </a:r>
          <a:r>
            <a:rPr lang="ru-RU" sz="1800" kern="1200" dirty="0" smtClean="0"/>
            <a:t> (20-23 </a:t>
          </a:r>
          <a:r>
            <a:rPr lang="ru-RU" sz="1800" kern="1200" dirty="0" err="1" smtClean="0"/>
            <a:t>рр</a:t>
          </a:r>
          <a:r>
            <a:rPr lang="ru-RU" sz="1800" kern="1200" dirty="0" smtClean="0"/>
            <a:t>.)</a:t>
          </a:r>
          <a:endParaRPr lang="ru-RU" sz="1800" kern="1200" dirty="0"/>
        </a:p>
      </dsp:txBody>
      <dsp:txXfrm>
        <a:off x="1683711" y="3698114"/>
        <a:ext cx="3632686" cy="310832"/>
      </dsp:txXfrm>
    </dsp:sp>
    <dsp:sp modelId="{DCFCE198-D0FF-42F0-AD53-291B7B4BCDFD}">
      <dsp:nvSpPr>
        <dsp:cNvPr id="0" name=""/>
        <dsp:cNvSpPr/>
      </dsp:nvSpPr>
      <dsp:spPr>
        <a:xfrm>
          <a:off x="1159094" y="3289728"/>
          <a:ext cx="595714" cy="5959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F02F3-E65E-4F8D-9733-1A324F5BB1CC}">
      <dsp:nvSpPr>
        <dsp:cNvPr id="0" name=""/>
        <dsp:cNvSpPr/>
      </dsp:nvSpPr>
      <dsp:spPr>
        <a:xfrm>
          <a:off x="2431257" y="3107185"/>
          <a:ext cx="3666316" cy="3444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досягнення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успіху</a:t>
          </a:r>
          <a:r>
            <a:rPr lang="ru-RU" sz="1800" kern="1200" dirty="0" smtClean="0"/>
            <a:t> (23-30 </a:t>
          </a:r>
          <a:r>
            <a:rPr lang="ru-RU" sz="1800" kern="1200" dirty="0" err="1" smtClean="0"/>
            <a:t>рр</a:t>
          </a:r>
          <a:r>
            <a:rPr lang="ru-RU" sz="1800" kern="1200" dirty="0" smtClean="0"/>
            <a:t>.)</a:t>
          </a:r>
          <a:endParaRPr lang="ru-RU" sz="1800" kern="1200" dirty="0"/>
        </a:p>
      </dsp:txBody>
      <dsp:txXfrm>
        <a:off x="2448072" y="3124000"/>
        <a:ext cx="3632686" cy="310832"/>
      </dsp:txXfrm>
    </dsp:sp>
    <dsp:sp modelId="{F0CD3BB9-40A8-43FC-88F4-17F045708BB3}">
      <dsp:nvSpPr>
        <dsp:cNvPr id="0" name=""/>
        <dsp:cNvSpPr/>
      </dsp:nvSpPr>
      <dsp:spPr>
        <a:xfrm>
          <a:off x="1810033" y="2805763"/>
          <a:ext cx="595714" cy="59595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AC4C0-518D-400F-B454-44EDEF778D11}">
      <dsp:nvSpPr>
        <dsp:cNvPr id="0" name=""/>
        <dsp:cNvSpPr/>
      </dsp:nvSpPr>
      <dsp:spPr>
        <a:xfrm>
          <a:off x="2798196" y="2536791"/>
          <a:ext cx="3666316" cy="3444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професіоналізм</a:t>
          </a:r>
          <a:r>
            <a:rPr lang="ru-RU" sz="1800" kern="1200" dirty="0" smtClean="0"/>
            <a:t> (30-40 </a:t>
          </a:r>
          <a:r>
            <a:rPr lang="ru-RU" sz="1800" kern="1200" dirty="0" err="1" smtClean="0"/>
            <a:t>рр</a:t>
          </a:r>
          <a:r>
            <a:rPr lang="ru-RU" sz="1800" kern="1200" dirty="0" smtClean="0"/>
            <a:t>.)</a:t>
          </a:r>
          <a:endParaRPr lang="ru-RU" sz="1800" kern="1200" dirty="0"/>
        </a:p>
      </dsp:txBody>
      <dsp:txXfrm>
        <a:off x="2815011" y="2553606"/>
        <a:ext cx="3632686" cy="310832"/>
      </dsp:txXfrm>
    </dsp:sp>
    <dsp:sp modelId="{72A07188-96FB-44F5-99F9-63899D576FEF}">
      <dsp:nvSpPr>
        <dsp:cNvPr id="0" name=""/>
        <dsp:cNvSpPr/>
      </dsp:nvSpPr>
      <dsp:spPr>
        <a:xfrm>
          <a:off x="2383637" y="2248246"/>
          <a:ext cx="595714" cy="59595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F0231-BC35-4843-8BCF-C61DAE766A65}">
      <dsp:nvSpPr>
        <dsp:cNvPr id="0" name=""/>
        <dsp:cNvSpPr/>
      </dsp:nvSpPr>
      <dsp:spPr>
        <a:xfrm>
          <a:off x="3069753" y="1837591"/>
          <a:ext cx="3666316" cy="3444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переоцінка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цінності</a:t>
          </a:r>
          <a:r>
            <a:rPr lang="ru-RU" sz="1800" kern="1200" dirty="0" smtClean="0"/>
            <a:t> (40-50 </a:t>
          </a:r>
          <a:r>
            <a:rPr lang="ru-RU" sz="1800" kern="1200" dirty="0" err="1" smtClean="0"/>
            <a:t>рр</a:t>
          </a:r>
          <a:r>
            <a:rPr lang="ru-RU" sz="1800" kern="1200" dirty="0" smtClean="0"/>
            <a:t>.)</a:t>
          </a:r>
          <a:endParaRPr lang="ru-RU" sz="1800" kern="1200" dirty="0"/>
        </a:p>
      </dsp:txBody>
      <dsp:txXfrm>
        <a:off x="3086568" y="1854406"/>
        <a:ext cx="3632686" cy="310832"/>
      </dsp:txXfrm>
    </dsp:sp>
    <dsp:sp modelId="{E6FFCA15-A6A9-4485-9A86-FC4076E6C9EC}">
      <dsp:nvSpPr>
        <dsp:cNvPr id="0" name=""/>
        <dsp:cNvSpPr/>
      </dsp:nvSpPr>
      <dsp:spPr>
        <a:xfrm>
          <a:off x="5970418" y="2095170"/>
          <a:ext cx="809168" cy="34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70418" y="2095170"/>
        <a:ext cx="809168" cy="344462"/>
      </dsp:txXfrm>
    </dsp:sp>
    <dsp:sp modelId="{1C3EA4D0-E0AB-4FAD-A817-37955255BA63}">
      <dsp:nvSpPr>
        <dsp:cNvPr id="0" name=""/>
        <dsp:cNvSpPr/>
      </dsp:nvSpPr>
      <dsp:spPr>
        <a:xfrm>
          <a:off x="2809129" y="1548557"/>
          <a:ext cx="595714" cy="59595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84F96-9F5A-426E-9A26-D836F9C8EB77}">
      <dsp:nvSpPr>
        <dsp:cNvPr id="0" name=""/>
        <dsp:cNvSpPr/>
      </dsp:nvSpPr>
      <dsp:spPr>
        <a:xfrm>
          <a:off x="3223881" y="1142795"/>
          <a:ext cx="3666316" cy="3444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майстерність</a:t>
          </a:r>
          <a:r>
            <a:rPr lang="ru-RU" sz="1800" kern="1200" dirty="0" smtClean="0"/>
            <a:t> (50-60 </a:t>
          </a:r>
          <a:r>
            <a:rPr lang="ru-RU" sz="1800" kern="1200" dirty="0" err="1" smtClean="0"/>
            <a:t>рр</a:t>
          </a:r>
          <a:r>
            <a:rPr lang="ru-RU" sz="1800" kern="1200" dirty="0" smtClean="0"/>
            <a:t>.)</a:t>
          </a:r>
          <a:endParaRPr lang="ru-RU" sz="1800" kern="1200" dirty="0"/>
        </a:p>
      </dsp:txBody>
      <dsp:txXfrm>
        <a:off x="3240696" y="1159610"/>
        <a:ext cx="3632686" cy="310832"/>
      </dsp:txXfrm>
    </dsp:sp>
    <dsp:sp modelId="{A3D97BF6-DE25-4F24-9717-57E264C0F9A7}">
      <dsp:nvSpPr>
        <dsp:cNvPr id="0" name=""/>
        <dsp:cNvSpPr/>
      </dsp:nvSpPr>
      <dsp:spPr>
        <a:xfrm>
          <a:off x="2963868" y="853760"/>
          <a:ext cx="595714" cy="59595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E5E64-2152-4446-ADDE-337558EF3BBB}">
      <dsp:nvSpPr>
        <dsp:cNvPr id="0" name=""/>
        <dsp:cNvSpPr/>
      </dsp:nvSpPr>
      <dsp:spPr>
        <a:xfrm>
          <a:off x="3308284" y="472952"/>
          <a:ext cx="3666316" cy="3444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вихід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пенсію</a:t>
          </a:r>
          <a:r>
            <a:rPr lang="ru-RU" sz="1800" kern="1200" dirty="0" smtClean="0"/>
            <a:t> (60 і </a:t>
          </a:r>
          <a:r>
            <a:rPr lang="ru-RU" sz="1800" kern="1200" dirty="0" err="1" smtClean="0"/>
            <a:t>далі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3325099" y="489767"/>
        <a:ext cx="3632686" cy="310832"/>
      </dsp:txXfrm>
    </dsp:sp>
    <dsp:sp modelId="{029A7ACD-3BA1-4823-9BE6-39F8E3B51561}">
      <dsp:nvSpPr>
        <dsp:cNvPr id="0" name=""/>
        <dsp:cNvSpPr/>
      </dsp:nvSpPr>
      <dsp:spPr>
        <a:xfrm>
          <a:off x="6208948" y="730531"/>
          <a:ext cx="570638" cy="34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08948" y="730531"/>
        <a:ext cx="570638" cy="344462"/>
      </dsp:txXfrm>
    </dsp:sp>
    <dsp:sp modelId="{04EE7F3E-1305-4FA5-9356-29DD6FA7176C}">
      <dsp:nvSpPr>
        <dsp:cNvPr id="0" name=""/>
        <dsp:cNvSpPr/>
      </dsp:nvSpPr>
      <dsp:spPr>
        <a:xfrm>
          <a:off x="3048271" y="183918"/>
          <a:ext cx="595714" cy="595959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C99E7-4E3B-422B-9800-7A2F98761586}">
      <dsp:nvSpPr>
        <dsp:cNvPr id="0" name=""/>
        <dsp:cNvSpPr/>
      </dsp:nvSpPr>
      <dsp:spPr>
        <a:xfrm>
          <a:off x="0" y="863124"/>
          <a:ext cx="8461420" cy="143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C26AC-1610-4C67-A26E-297626DC5E4F}">
      <dsp:nvSpPr>
        <dsp:cNvPr id="0" name=""/>
        <dsp:cNvSpPr/>
      </dsp:nvSpPr>
      <dsp:spPr>
        <a:xfrm>
          <a:off x="423071" y="21804"/>
          <a:ext cx="5922994" cy="1682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75" tIns="0" rIns="223875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характеризується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особливістю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саме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управлінської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праці</a:t>
          </a:r>
          <a:r>
            <a:rPr lang="ru-RU" sz="1800" kern="1200" dirty="0" smtClean="0"/>
            <a:t> - </a:t>
          </a:r>
          <a:r>
            <a:rPr lang="ru-RU" sz="1800" kern="1200" dirty="0" err="1" smtClean="0"/>
            <a:t>необхідністю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управляти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іншими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працівниками</a:t>
          </a:r>
          <a:r>
            <a:rPr lang="ru-RU" sz="1800" kern="1200" dirty="0" smtClean="0"/>
            <a:t> з метою </a:t>
          </a:r>
          <a:r>
            <a:rPr lang="ru-RU" sz="1800" kern="1200" dirty="0" err="1" smtClean="0"/>
            <a:t>досягнення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бажаного</a:t>
          </a:r>
          <a:r>
            <a:rPr lang="ru-RU" sz="1800" kern="1200" dirty="0" smtClean="0"/>
            <a:t> результату</a:t>
          </a:r>
          <a:endParaRPr lang="ru-RU" sz="1800" kern="1200" dirty="0"/>
        </a:p>
      </dsp:txBody>
      <dsp:txXfrm>
        <a:off x="505211" y="103944"/>
        <a:ext cx="5758714" cy="1518360"/>
      </dsp:txXfrm>
    </dsp:sp>
    <dsp:sp modelId="{40D8FFC6-F512-4711-8AEB-5C1C429DBA1C}">
      <dsp:nvSpPr>
        <dsp:cNvPr id="0" name=""/>
        <dsp:cNvSpPr/>
      </dsp:nvSpPr>
      <dsp:spPr>
        <a:xfrm>
          <a:off x="0" y="3448645"/>
          <a:ext cx="8461420" cy="143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277B9-1B09-4D60-937C-DB8B0745C120}">
      <dsp:nvSpPr>
        <dsp:cNvPr id="0" name=""/>
        <dsp:cNvSpPr/>
      </dsp:nvSpPr>
      <dsp:spPr>
        <a:xfrm>
          <a:off x="423071" y="2607325"/>
          <a:ext cx="5922994" cy="1682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75" tIns="0" rIns="223875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те,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працівник-професіонал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робить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своїми</a:t>
          </a:r>
          <a:r>
            <a:rPr lang="ru-RU" sz="1800" kern="1200" dirty="0" smtClean="0"/>
            <a:t> руками, </a:t>
          </a:r>
          <a:r>
            <a:rPr lang="ru-RU" sz="1800" kern="1200" dirty="0" err="1" smtClean="0"/>
            <a:t>управлінець-професіонал</a:t>
          </a:r>
          <a:r>
            <a:rPr lang="ru-RU" sz="1800" kern="1200" dirty="0" smtClean="0"/>
            <a:t> повинен </a:t>
          </a:r>
          <a:r>
            <a:rPr lang="ru-RU" sz="1800" kern="1200" dirty="0" err="1" smtClean="0"/>
            <a:t>зробити</a:t>
          </a:r>
          <a:r>
            <a:rPr lang="ru-RU" sz="1800" kern="1200" dirty="0" smtClean="0"/>
            <a:t> руками </a:t>
          </a:r>
          <a:r>
            <a:rPr lang="ru-RU" sz="1800" kern="1200" dirty="0" err="1" smtClean="0"/>
            <a:t>інших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працівників</a:t>
          </a:r>
          <a:endParaRPr lang="ru-RU" sz="1800" kern="1200" dirty="0"/>
        </a:p>
      </dsp:txBody>
      <dsp:txXfrm>
        <a:off x="505211" y="2689465"/>
        <a:ext cx="5758714" cy="15183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D2F05-0CCB-44CB-8AFB-338E98BA0F62}">
      <dsp:nvSpPr>
        <dsp:cNvPr id="0" name=""/>
        <dsp:cNvSpPr/>
      </dsp:nvSpPr>
      <dsp:spPr>
        <a:xfrm>
          <a:off x="0" y="854998"/>
          <a:ext cx="8706118" cy="88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D2383-A2E5-4410-A712-F733B9D692FC}">
      <dsp:nvSpPr>
        <dsp:cNvPr id="0" name=""/>
        <dsp:cNvSpPr/>
      </dsp:nvSpPr>
      <dsp:spPr>
        <a:xfrm>
          <a:off x="414475" y="61079"/>
          <a:ext cx="8289508" cy="13342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49" tIns="0" rIns="230349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По-перше</a:t>
          </a:r>
          <a:r>
            <a:rPr lang="ru-RU" sz="1800" kern="1200" dirty="0" smtClean="0"/>
            <a:t>, вона </a:t>
          </a:r>
          <a:r>
            <a:rPr lang="ru-RU" sz="1800" kern="1200" dirty="0" err="1" smtClean="0"/>
            <a:t>охоплює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усі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вищевказані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типи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кар’єрного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процесу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всі</a:t>
          </a:r>
          <a:r>
            <a:rPr lang="ru-RU" sz="1800" kern="1200" dirty="0" smtClean="0"/>
            <a:t> характеристики, </a:t>
          </a:r>
          <a:r>
            <a:rPr lang="ru-RU" sz="1800" kern="1200" dirty="0" err="1" smtClean="0"/>
            <a:t>властиві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кар’єрі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загалом</a:t>
          </a:r>
          <a:r>
            <a:rPr lang="ru-RU" sz="1800" kern="1200" dirty="0" smtClean="0"/>
            <a:t>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Це</a:t>
          </a:r>
          <a:r>
            <a:rPr lang="ru-RU" sz="1800" kern="1200" dirty="0" smtClean="0"/>
            <a:t> і  </a:t>
          </a:r>
          <a:r>
            <a:rPr lang="ru-RU" sz="1800" kern="1200" dirty="0" err="1" smtClean="0"/>
            <a:t>рух</a:t>
          </a:r>
          <a:r>
            <a:rPr lang="ru-RU" sz="1800" kern="1200" dirty="0" smtClean="0"/>
            <a:t> менеджера  ступенями </a:t>
          </a:r>
          <a:r>
            <a:rPr lang="ru-RU" sz="1800" kern="1200" dirty="0" err="1" smtClean="0"/>
            <a:t>ієрархії</a:t>
          </a:r>
          <a:r>
            <a:rPr lang="ru-RU" sz="1800" kern="1200" dirty="0" smtClean="0"/>
            <a:t>, і </a:t>
          </a:r>
          <a:r>
            <a:rPr lang="ru-RU" sz="1800" kern="1200" dirty="0" err="1" smtClean="0"/>
            <a:t>удосконалення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його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професіоналізму</a:t>
          </a:r>
          <a:r>
            <a:rPr lang="ru-RU" sz="1800" kern="1200" dirty="0" smtClean="0"/>
            <a:t> при </a:t>
          </a:r>
          <a:r>
            <a:rPr lang="ru-RU" sz="1800" kern="1200" dirty="0" err="1" smtClean="0"/>
            <a:t>русі</a:t>
          </a:r>
          <a:r>
            <a:rPr lang="ru-RU" sz="1800" kern="1200" dirty="0" smtClean="0"/>
            <a:t> менеджера </a:t>
          </a:r>
          <a:r>
            <a:rPr lang="ru-RU" sz="1800" kern="1200" dirty="0" err="1" smtClean="0"/>
            <a:t>професійними</a:t>
          </a:r>
          <a:r>
            <a:rPr lang="ru-RU" sz="1800" kern="1200" dirty="0" smtClean="0"/>
            <a:t> ланками </a:t>
          </a:r>
          <a:r>
            <a:rPr lang="ru-RU" sz="1800" kern="1200" dirty="0" err="1" smtClean="0"/>
            <a:t>організаційної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структури</a:t>
          </a:r>
          <a:endParaRPr lang="ru-RU" sz="1800" kern="1200" dirty="0"/>
        </a:p>
      </dsp:txBody>
      <dsp:txXfrm>
        <a:off x="479607" y="126211"/>
        <a:ext cx="8159244" cy="1203979"/>
      </dsp:txXfrm>
    </dsp:sp>
    <dsp:sp modelId="{FF193258-F4B2-400B-8696-E359AE312789}">
      <dsp:nvSpPr>
        <dsp:cNvPr id="0" name=""/>
        <dsp:cNvSpPr/>
      </dsp:nvSpPr>
      <dsp:spPr>
        <a:xfrm>
          <a:off x="0" y="2466323"/>
          <a:ext cx="8706118" cy="88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7E58E-B3A9-4C31-816C-FE848E245847}">
      <dsp:nvSpPr>
        <dsp:cNvPr id="0" name=""/>
        <dsp:cNvSpPr/>
      </dsp:nvSpPr>
      <dsp:spPr>
        <a:xfrm>
          <a:off x="414475" y="1949723"/>
          <a:ext cx="8289508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49" tIns="0" rIns="230349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По-друге</a:t>
          </a:r>
          <a:r>
            <a:rPr lang="ru-RU" sz="1800" kern="1200" dirty="0" smtClean="0"/>
            <a:t>, сама </a:t>
          </a:r>
          <a:r>
            <a:rPr lang="ru-RU" sz="1800" kern="1200" dirty="0" err="1" smtClean="0"/>
            <a:t>професія</a:t>
          </a:r>
          <a:r>
            <a:rPr lang="ru-RU" sz="1800" kern="1200" dirty="0" smtClean="0"/>
            <a:t> «менеджер» як тип </a:t>
          </a:r>
          <a:r>
            <a:rPr lang="ru-RU" sz="1800" kern="1200" dirty="0" err="1" smtClean="0"/>
            <a:t>керівника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умовах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ринкової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економіки</a:t>
          </a:r>
          <a:r>
            <a:rPr lang="ru-RU" sz="1800" kern="1200" dirty="0" smtClean="0"/>
            <a:t>, є складною,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потребує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найбільш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високоорганізовані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особистісні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якості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навички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464912" y="2000160"/>
        <a:ext cx="8188634" cy="932326"/>
      </dsp:txXfrm>
    </dsp:sp>
    <dsp:sp modelId="{13CD1005-6837-44F7-B268-E6BC6F9FF1E2}">
      <dsp:nvSpPr>
        <dsp:cNvPr id="0" name=""/>
        <dsp:cNvSpPr/>
      </dsp:nvSpPr>
      <dsp:spPr>
        <a:xfrm>
          <a:off x="0" y="4053923"/>
          <a:ext cx="8706118" cy="88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0379A-F628-451D-98F6-E75CE322434E}">
      <dsp:nvSpPr>
        <dsp:cNvPr id="0" name=""/>
        <dsp:cNvSpPr/>
      </dsp:nvSpPr>
      <dsp:spPr>
        <a:xfrm>
          <a:off x="414475" y="3537323"/>
          <a:ext cx="8289508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349" tIns="0" rIns="230349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По-третє</a:t>
          </a:r>
          <a:r>
            <a:rPr lang="ru-RU" sz="1800" kern="1200" dirty="0" smtClean="0"/>
            <a:t>, будучи </a:t>
          </a:r>
          <a:r>
            <a:rPr lang="ru-RU" sz="1800" kern="1200" dirty="0" err="1" smtClean="0"/>
            <a:t>важливою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фігурою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організації</a:t>
          </a:r>
          <a:r>
            <a:rPr lang="ru-RU" sz="1800" kern="1200" dirty="0" smtClean="0"/>
            <a:t>, менеджер </a:t>
          </a:r>
          <a:r>
            <a:rPr lang="ru-RU" sz="1800" kern="1200" dirty="0" err="1" smtClean="0"/>
            <a:t>своїм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професійним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зростанням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особистісними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якостями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зумовлює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зростання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організації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цілому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відбивається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характері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кар’єри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64912" y="3587760"/>
        <a:ext cx="8188634" cy="9323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7920A-1BF2-4BD2-95BD-D96315C07948}">
      <dsp:nvSpPr>
        <dsp:cNvPr id="0" name=""/>
        <dsp:cNvSpPr/>
      </dsp:nvSpPr>
      <dsp:spPr>
        <a:xfrm>
          <a:off x="0" y="557734"/>
          <a:ext cx="8641724" cy="88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CF39F-BA37-4852-A32E-6DD37C3B3B06}">
      <dsp:nvSpPr>
        <dsp:cNvPr id="0" name=""/>
        <dsp:cNvSpPr/>
      </dsp:nvSpPr>
      <dsp:spPr>
        <a:xfrm>
          <a:off x="432086" y="41134"/>
          <a:ext cx="6049206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46" tIns="0" rIns="228646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кар’єра</a:t>
          </a:r>
          <a:r>
            <a:rPr lang="ru-RU" sz="1800" kern="1200" dirty="0" smtClean="0"/>
            <a:t> менеджера як </a:t>
          </a:r>
          <a:r>
            <a:rPr lang="ru-RU" sz="1800" kern="1200" dirty="0" err="1" smtClean="0"/>
            <a:t>об’єкт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дослідження</a:t>
          </a:r>
          <a:r>
            <a:rPr lang="ru-RU" sz="1800" kern="1200" dirty="0" smtClean="0"/>
            <a:t> є </a:t>
          </a:r>
          <a:r>
            <a:rPr lang="ru-RU" sz="1800" kern="1200" dirty="0" err="1" smtClean="0"/>
            <a:t>складним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комплексним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багатоаспектним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явищем</a:t>
          </a:r>
          <a:endParaRPr lang="ru-RU" sz="1800" kern="1200" dirty="0"/>
        </a:p>
      </dsp:txBody>
      <dsp:txXfrm>
        <a:off x="482523" y="91571"/>
        <a:ext cx="5948332" cy="932326"/>
      </dsp:txXfrm>
    </dsp:sp>
    <dsp:sp modelId="{22376397-760A-4309-AF7E-E9CB57FD40E6}">
      <dsp:nvSpPr>
        <dsp:cNvPr id="0" name=""/>
        <dsp:cNvSpPr/>
      </dsp:nvSpPr>
      <dsp:spPr>
        <a:xfrm>
          <a:off x="0" y="2145335"/>
          <a:ext cx="8641724" cy="88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9236D-B6E2-4DB8-A9E2-49614C90FE7B}">
      <dsp:nvSpPr>
        <dsp:cNvPr id="0" name=""/>
        <dsp:cNvSpPr/>
      </dsp:nvSpPr>
      <dsp:spPr>
        <a:xfrm>
          <a:off x="432086" y="1628735"/>
          <a:ext cx="6049206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46" tIns="0" rIns="228646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для </a:t>
          </a:r>
          <a:r>
            <a:rPr lang="ru-RU" sz="1800" kern="1200" dirty="0" err="1" smtClean="0"/>
            <a:t>найбільш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повного</a:t>
          </a:r>
          <a:r>
            <a:rPr lang="ru-RU" sz="1800" kern="1200" dirty="0" smtClean="0"/>
            <a:t> адекватного </a:t>
          </a:r>
          <a:r>
            <a:rPr lang="ru-RU" sz="1800" kern="1200" dirty="0" err="1" smtClean="0"/>
            <a:t>його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вивчення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необхідно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спиратися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перераховані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принципи</a:t>
          </a:r>
          <a:r>
            <a:rPr lang="ru-RU" sz="1800" kern="1200" dirty="0" smtClean="0"/>
            <a:t>, правила та </a:t>
          </a:r>
          <a:r>
            <a:rPr lang="ru-RU" sz="1800" kern="1200" dirty="0" err="1" smtClean="0"/>
            <a:t>вимоги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здійснення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дослідження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кар’єри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загалом</a:t>
          </a:r>
          <a:endParaRPr lang="ru-RU" sz="1800" kern="1200" dirty="0"/>
        </a:p>
      </dsp:txBody>
      <dsp:txXfrm>
        <a:off x="482523" y="1679172"/>
        <a:ext cx="5948332" cy="932326"/>
      </dsp:txXfrm>
    </dsp:sp>
    <dsp:sp modelId="{145B77F1-59BF-41E0-8B99-A91424B17A5F}">
      <dsp:nvSpPr>
        <dsp:cNvPr id="0" name=""/>
        <dsp:cNvSpPr/>
      </dsp:nvSpPr>
      <dsp:spPr>
        <a:xfrm>
          <a:off x="0" y="3732935"/>
          <a:ext cx="8641724" cy="88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B2059-1066-40B0-B026-7B98F5A1A4EA}">
      <dsp:nvSpPr>
        <dsp:cNvPr id="0" name=""/>
        <dsp:cNvSpPr/>
      </dsp:nvSpPr>
      <dsp:spPr>
        <a:xfrm>
          <a:off x="432086" y="3216335"/>
          <a:ext cx="6049206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46" tIns="0" rIns="228646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/>
            <a:t>враховувати </a:t>
          </a:r>
          <a:r>
            <a:rPr lang="ru-RU" sz="1800" kern="1200" dirty="0" smtClean="0"/>
            <a:t>при </a:t>
          </a:r>
          <a:r>
            <a:rPr lang="ru-RU" sz="1800" kern="1200" dirty="0" err="1" smtClean="0"/>
            <a:t>цьому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особливості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кар’єри</a:t>
          </a:r>
          <a:r>
            <a:rPr lang="ru-RU" sz="1800" kern="1200" dirty="0" smtClean="0"/>
            <a:t> менеджера як </a:t>
          </a:r>
          <a:r>
            <a:rPr lang="ru-RU" sz="1800" kern="1200" dirty="0" err="1" smtClean="0"/>
            <a:t>такої</a:t>
          </a:r>
          <a:endParaRPr lang="ru-RU" sz="1800" kern="1200" dirty="0"/>
        </a:p>
      </dsp:txBody>
      <dsp:txXfrm>
        <a:off x="482523" y="3266772"/>
        <a:ext cx="5948332" cy="9323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2A6C-79A3-4DA7-8849-4CE0EA0CA7E9}">
      <dsp:nvSpPr>
        <dsp:cNvPr id="0" name=""/>
        <dsp:cNvSpPr/>
      </dsp:nvSpPr>
      <dsp:spPr>
        <a:xfrm>
          <a:off x="0" y="434342"/>
          <a:ext cx="8680360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19A13-2F03-4599-9418-512929D826AD}">
      <dsp:nvSpPr>
        <dsp:cNvPr id="0" name=""/>
        <dsp:cNvSpPr/>
      </dsp:nvSpPr>
      <dsp:spPr>
        <a:xfrm>
          <a:off x="434018" y="21062"/>
          <a:ext cx="6076252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68" tIns="0" rIns="229668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об'єднує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риси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професійної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та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адміністративної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кар'єри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4367" y="61411"/>
        <a:ext cx="5995554" cy="745862"/>
      </dsp:txXfrm>
    </dsp:sp>
    <dsp:sp modelId="{6E168C6B-62E0-4F60-A6FA-FB72A6B3B3B0}">
      <dsp:nvSpPr>
        <dsp:cNvPr id="0" name=""/>
        <dsp:cNvSpPr/>
      </dsp:nvSpPr>
      <dsp:spPr>
        <a:xfrm>
          <a:off x="0" y="1704422"/>
          <a:ext cx="8680360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01FCF-46DC-48F0-8AF8-6B24DBB7C360}">
      <dsp:nvSpPr>
        <dsp:cNvPr id="0" name=""/>
        <dsp:cNvSpPr/>
      </dsp:nvSpPr>
      <dsp:spPr>
        <a:xfrm>
          <a:off x="434018" y="1291142"/>
          <a:ext cx="6076252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68" tIns="0" rIns="229668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робота за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свій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страх і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ризик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вимагає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певних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психофізіологічних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ділових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якостей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найчастіше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даних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природою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спочатку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4367" y="1331491"/>
        <a:ext cx="5995554" cy="745862"/>
      </dsp:txXfrm>
    </dsp:sp>
    <dsp:sp modelId="{7DDFCA4F-3762-4D5E-BAD3-5D1530D52F6E}">
      <dsp:nvSpPr>
        <dsp:cNvPr id="0" name=""/>
        <dsp:cNvSpPr/>
      </dsp:nvSpPr>
      <dsp:spPr>
        <a:xfrm>
          <a:off x="0" y="2974502"/>
          <a:ext cx="8680360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CD30D-6828-4641-A9FE-BEEBFB0C56C1}">
      <dsp:nvSpPr>
        <dsp:cNvPr id="0" name=""/>
        <dsp:cNvSpPr/>
      </dsp:nvSpPr>
      <dsp:spPr>
        <a:xfrm>
          <a:off x="472654" y="2690008"/>
          <a:ext cx="6076252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68" tIns="0" rIns="229668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менеджерська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кар'єра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підприємця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найчастіше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формально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починається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закінчується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в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одній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точці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- посади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керівника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головної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організації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свого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бізнесу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3003" y="2730357"/>
        <a:ext cx="5995554" cy="745862"/>
      </dsp:txXfrm>
    </dsp:sp>
    <dsp:sp modelId="{F78BB446-6737-481C-9621-62BC06783615}">
      <dsp:nvSpPr>
        <dsp:cNvPr id="0" name=""/>
        <dsp:cNvSpPr/>
      </dsp:nvSpPr>
      <dsp:spPr>
        <a:xfrm>
          <a:off x="0" y="4244582"/>
          <a:ext cx="8680360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9EFDE-78D5-4BE2-AB31-26A724D59311}">
      <dsp:nvSpPr>
        <dsp:cNvPr id="0" name=""/>
        <dsp:cNvSpPr/>
      </dsp:nvSpPr>
      <dsp:spPr>
        <a:xfrm>
          <a:off x="434018" y="3831302"/>
          <a:ext cx="6076252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68" tIns="0" rIns="229668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про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успішність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кар'єри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підприємця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судять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"по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успішності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його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бізнесу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: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оцінюються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види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складність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і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якість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робіт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обсяги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партнери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ділова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репутація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smtClean="0">
              <a:solidFill>
                <a:schemeClr val="tx2">
                  <a:lumMod val="50000"/>
                </a:schemeClr>
              </a:solidFill>
            </a:rPr>
            <a:t>тощо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4367" y="3871651"/>
        <a:ext cx="5995554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972AE-344F-466B-9586-9D89E1599835}">
      <dsp:nvSpPr>
        <dsp:cNvPr id="0" name=""/>
        <dsp:cNvSpPr/>
      </dsp:nvSpPr>
      <dsp:spPr>
        <a:xfrm>
          <a:off x="3438708" y="3852148"/>
          <a:ext cx="9882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30" y="45720"/>
              </a:lnTo>
              <a:lnTo>
                <a:pt x="494130" y="58604"/>
              </a:lnTo>
              <a:lnTo>
                <a:pt x="988261" y="58604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08130" y="3873159"/>
        <a:ext cx="49417" cy="49417"/>
      </dsp:txXfrm>
    </dsp:sp>
    <dsp:sp modelId="{546A9CDD-C25E-4312-BF7A-030632209B8E}">
      <dsp:nvSpPr>
        <dsp:cNvPr id="0" name=""/>
        <dsp:cNvSpPr/>
      </dsp:nvSpPr>
      <dsp:spPr>
        <a:xfrm>
          <a:off x="1197453" y="2833352"/>
          <a:ext cx="421576" cy="1064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788" y="0"/>
              </a:lnTo>
              <a:lnTo>
                <a:pt x="210788" y="1064516"/>
              </a:lnTo>
              <a:lnTo>
                <a:pt x="421576" y="1064516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9617" y="3336986"/>
        <a:ext cx="57247" cy="57247"/>
      </dsp:txXfrm>
    </dsp:sp>
    <dsp:sp modelId="{91822FAE-C29E-4A3A-BA0D-5ACE3793B0FC}">
      <dsp:nvSpPr>
        <dsp:cNvPr id="0" name=""/>
        <dsp:cNvSpPr/>
      </dsp:nvSpPr>
      <dsp:spPr>
        <a:xfrm>
          <a:off x="3438708" y="1122368"/>
          <a:ext cx="1014026" cy="847201"/>
        </a:xfrm>
        <a:custGeom>
          <a:avLst/>
          <a:gdLst/>
          <a:ahLst/>
          <a:cxnLst/>
          <a:rect l="0" t="0" r="0" b="0"/>
          <a:pathLst>
            <a:path>
              <a:moveTo>
                <a:pt x="0" y="847201"/>
              </a:moveTo>
              <a:lnTo>
                <a:pt x="507013" y="847201"/>
              </a:lnTo>
              <a:lnTo>
                <a:pt x="507013" y="0"/>
              </a:lnTo>
              <a:lnTo>
                <a:pt x="1014026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2687" y="1512935"/>
        <a:ext cx="66068" cy="66068"/>
      </dsp:txXfrm>
    </dsp:sp>
    <dsp:sp modelId="{AFE30D50-264E-4338-A9AF-7ABCB80C8367}">
      <dsp:nvSpPr>
        <dsp:cNvPr id="0" name=""/>
        <dsp:cNvSpPr/>
      </dsp:nvSpPr>
      <dsp:spPr>
        <a:xfrm>
          <a:off x="1197453" y="1969570"/>
          <a:ext cx="421576" cy="863781"/>
        </a:xfrm>
        <a:custGeom>
          <a:avLst/>
          <a:gdLst/>
          <a:ahLst/>
          <a:cxnLst/>
          <a:rect l="0" t="0" r="0" b="0"/>
          <a:pathLst>
            <a:path>
              <a:moveTo>
                <a:pt x="0" y="863781"/>
              </a:moveTo>
              <a:lnTo>
                <a:pt x="210788" y="863781"/>
              </a:lnTo>
              <a:lnTo>
                <a:pt x="210788" y="0"/>
              </a:lnTo>
              <a:lnTo>
                <a:pt x="421576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4212" y="2377432"/>
        <a:ext cx="48058" cy="48058"/>
      </dsp:txXfrm>
    </dsp:sp>
    <dsp:sp modelId="{645A3EA9-3941-4C31-8082-83A7CD569D7D}">
      <dsp:nvSpPr>
        <dsp:cNvPr id="0" name=""/>
        <dsp:cNvSpPr/>
      </dsp:nvSpPr>
      <dsp:spPr>
        <a:xfrm rot="16200000">
          <a:off x="-1896893" y="2566825"/>
          <a:ext cx="5655641" cy="533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latin typeface="+mn-lt"/>
            </a:rPr>
            <a:t>можливість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здійснення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посадової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кар'єри</a:t>
          </a:r>
          <a:r>
            <a:rPr lang="ru-RU" sz="1800" kern="1200" dirty="0" smtClean="0">
              <a:latin typeface="+mn-lt"/>
            </a:rPr>
            <a:t> </a:t>
          </a:r>
          <a:endParaRPr lang="ru-RU" sz="1800" kern="1200" dirty="0">
            <a:latin typeface="+mn-lt"/>
          </a:endParaRPr>
        </a:p>
      </dsp:txBody>
      <dsp:txXfrm>
        <a:off x="-1896893" y="2566825"/>
        <a:ext cx="5655641" cy="533052"/>
      </dsp:txXfrm>
    </dsp:sp>
    <dsp:sp modelId="{FB7E5960-6934-4A9D-BB59-71DF12ED85AA}">
      <dsp:nvSpPr>
        <dsp:cNvPr id="0" name=""/>
        <dsp:cNvSpPr/>
      </dsp:nvSpPr>
      <dsp:spPr>
        <a:xfrm>
          <a:off x="1619030" y="1205781"/>
          <a:ext cx="1819678" cy="1527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latin typeface="+mn-lt"/>
            </a:rPr>
            <a:t>потенційна</a:t>
          </a:r>
          <a:r>
            <a:rPr lang="ru-RU" sz="1800" kern="1200" dirty="0" smtClean="0">
              <a:latin typeface="+mn-lt"/>
            </a:rPr>
            <a:t> (</a:t>
          </a:r>
          <a:r>
            <a:rPr lang="ru-RU" sz="1800" kern="1200" dirty="0" err="1" smtClean="0">
              <a:latin typeface="+mn-lt"/>
            </a:rPr>
            <a:t>індивідуально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планована</a:t>
          </a:r>
          <a:r>
            <a:rPr lang="ru-RU" sz="1800" kern="1200" dirty="0" smtClean="0">
              <a:latin typeface="+mn-lt"/>
            </a:rPr>
            <a:t>, </a:t>
          </a:r>
          <a:r>
            <a:rPr lang="ru-RU" sz="1800" kern="1200" dirty="0" err="1" smtClean="0">
              <a:latin typeface="+mn-lt"/>
            </a:rPr>
            <a:t>можлива</a:t>
          </a:r>
          <a:r>
            <a:rPr lang="ru-RU" sz="1800" kern="1200" dirty="0" smtClean="0">
              <a:latin typeface="+mn-lt"/>
            </a:rPr>
            <a:t>) </a:t>
          </a:r>
          <a:endParaRPr lang="ru-RU" sz="1800" kern="1200" dirty="0">
            <a:latin typeface="+mn-lt"/>
          </a:endParaRPr>
        </a:p>
      </dsp:txBody>
      <dsp:txXfrm>
        <a:off x="1619030" y="1205781"/>
        <a:ext cx="1819678" cy="1527579"/>
      </dsp:txXfrm>
    </dsp:sp>
    <dsp:sp modelId="{AE7C9A2B-376A-467C-A799-DDF63ED87445}">
      <dsp:nvSpPr>
        <dsp:cNvPr id="0" name=""/>
        <dsp:cNvSpPr/>
      </dsp:nvSpPr>
      <dsp:spPr>
        <a:xfrm>
          <a:off x="4452734" y="0"/>
          <a:ext cx="3524595" cy="2244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+mn-lt"/>
            </a:rPr>
            <a:t>- </a:t>
          </a:r>
          <a:r>
            <a:rPr lang="uk-UA" sz="1800" kern="1200" dirty="0" smtClean="0"/>
            <a:t>спланований 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трудовий</a:t>
          </a:r>
          <a:r>
            <a:rPr lang="ru-RU" sz="1800" kern="1200" dirty="0" smtClean="0">
              <a:latin typeface="+mn-lt"/>
            </a:rPr>
            <a:t> і </a:t>
          </a:r>
          <a:r>
            <a:rPr lang="ru-RU" sz="1800" kern="1200" dirty="0" err="1" smtClean="0">
              <a:latin typeface="+mn-lt"/>
            </a:rPr>
            <a:t>життєвий</a:t>
          </a:r>
          <a:r>
            <a:rPr lang="ru-RU" sz="1800" kern="1200" dirty="0" smtClean="0">
              <a:latin typeface="+mn-lt"/>
            </a:rPr>
            <a:t> шлях на </a:t>
          </a:r>
          <a:r>
            <a:rPr lang="ru-RU" sz="1800" kern="1200" dirty="0" err="1" smtClean="0">
              <a:latin typeface="+mn-lt"/>
            </a:rPr>
            <a:t>основі</a:t>
          </a:r>
          <a:r>
            <a:rPr lang="ru-RU" sz="1800" kern="1200" dirty="0" smtClean="0">
              <a:latin typeface="+mn-lt"/>
            </a:rPr>
            <a:t>  </a:t>
          </a:r>
          <a:r>
            <a:rPr lang="ru-RU" sz="1800" kern="1200" dirty="0" err="1" smtClean="0">
              <a:latin typeface="+mn-lt"/>
            </a:rPr>
            <a:t>планів</a:t>
          </a:r>
          <a:r>
            <a:rPr lang="ru-RU" sz="1800" kern="1200" dirty="0" smtClean="0">
              <a:latin typeface="+mn-lt"/>
            </a:rPr>
            <a:t>, потреб, </a:t>
          </a:r>
          <a:r>
            <a:rPr lang="ru-RU" sz="1800" kern="1200" dirty="0" err="1" smtClean="0">
              <a:latin typeface="+mn-lt"/>
            </a:rPr>
            <a:t>здібностей</a:t>
          </a:r>
          <a:r>
            <a:rPr lang="ru-RU" sz="1800" kern="1200" dirty="0" smtClean="0">
              <a:latin typeface="+mn-lt"/>
            </a:rPr>
            <a:t>, </a:t>
          </a:r>
          <a:r>
            <a:rPr lang="ru-RU" sz="1800" kern="1200" dirty="0" err="1" smtClean="0">
              <a:latin typeface="+mn-lt"/>
            </a:rPr>
            <a:t>цілей</a:t>
          </a:r>
          <a:endParaRPr lang="ru-RU" sz="1800" kern="1200" dirty="0" smtClean="0">
            <a:latin typeface="+mn-lt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+mn-lt"/>
            </a:rPr>
            <a:t>- </a:t>
          </a:r>
          <a:r>
            <a:rPr lang="ru-RU" sz="1800" kern="1200" dirty="0" err="1" smtClean="0">
              <a:latin typeface="+mn-lt"/>
            </a:rPr>
            <a:t>це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кар'єра-мрія</a:t>
          </a:r>
          <a:r>
            <a:rPr lang="ru-RU" sz="1800" kern="1200" dirty="0" smtClean="0">
              <a:latin typeface="+mn-lt"/>
            </a:rPr>
            <a:t>, </a:t>
          </a:r>
          <a:r>
            <a:rPr lang="ru-RU" sz="1800" kern="1200" dirty="0" err="1" smtClean="0">
              <a:latin typeface="+mn-lt"/>
            </a:rPr>
            <a:t>кар'єра-бажання</a:t>
          </a:r>
          <a:r>
            <a:rPr lang="ru-RU" sz="1800" kern="1200" dirty="0" smtClean="0">
              <a:latin typeface="+mn-lt"/>
            </a:rPr>
            <a:t> - - </a:t>
          </a:r>
          <a:r>
            <a:rPr lang="ru-RU" sz="1800" kern="1200" dirty="0" err="1" smtClean="0">
              <a:latin typeface="+mn-lt"/>
            </a:rPr>
            <a:t>істотно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впливає</a:t>
          </a:r>
          <a:r>
            <a:rPr lang="ru-RU" sz="1800" kern="1200" dirty="0" smtClean="0">
              <a:latin typeface="+mn-lt"/>
            </a:rPr>
            <a:t> на </a:t>
          </a:r>
          <a:r>
            <a:rPr lang="ru-RU" sz="1800" kern="1200" dirty="0" err="1" smtClean="0">
              <a:latin typeface="+mn-lt"/>
            </a:rPr>
            <a:t>вчинки</a:t>
          </a:r>
          <a:r>
            <a:rPr lang="ru-RU" sz="1800" kern="1200" dirty="0" smtClean="0">
              <a:latin typeface="+mn-lt"/>
            </a:rPr>
            <a:t>, </a:t>
          </a:r>
          <a:r>
            <a:rPr lang="ru-RU" sz="1800" kern="1200" dirty="0" err="1" smtClean="0">
              <a:latin typeface="+mn-lt"/>
            </a:rPr>
            <a:t>поведінку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людини</a:t>
          </a:r>
          <a:endParaRPr lang="ru-RU" sz="1800" kern="1200" dirty="0" smtClean="0">
            <a:latin typeface="+mn-lt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+mn-lt"/>
            </a:rPr>
            <a:t>- </a:t>
          </a:r>
          <a:r>
            <a:rPr lang="ru-RU" sz="1800" kern="1200" dirty="0" err="1" smtClean="0">
              <a:latin typeface="+mn-lt"/>
            </a:rPr>
            <a:t>може</a:t>
          </a:r>
          <a:r>
            <a:rPr lang="ru-RU" sz="1800" kern="1200" dirty="0" smtClean="0">
              <a:latin typeface="+mn-lt"/>
            </a:rPr>
            <a:t> бути </a:t>
          </a:r>
          <a:r>
            <a:rPr lang="ru-RU" sz="1800" kern="1200" dirty="0" err="1" smtClean="0">
              <a:latin typeface="+mn-lt"/>
            </a:rPr>
            <a:t>реалізована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повністю</a:t>
          </a:r>
          <a:r>
            <a:rPr lang="ru-RU" sz="1800" kern="1200" dirty="0" smtClean="0">
              <a:latin typeface="+mn-lt"/>
            </a:rPr>
            <a:t>, </a:t>
          </a:r>
          <a:r>
            <a:rPr lang="ru-RU" sz="1800" kern="1200" dirty="0" err="1" smtClean="0">
              <a:latin typeface="+mn-lt"/>
            </a:rPr>
            <a:t>частково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або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зовсім</a:t>
          </a:r>
          <a:r>
            <a:rPr lang="ru-RU" sz="1800" kern="1200" dirty="0" smtClean="0">
              <a:latin typeface="+mn-lt"/>
            </a:rPr>
            <a:t> не </a:t>
          </a:r>
          <a:r>
            <a:rPr lang="ru-RU" sz="1800" kern="1200" dirty="0" err="1" smtClean="0">
              <a:latin typeface="+mn-lt"/>
            </a:rPr>
            <a:t>реалізована</a:t>
          </a:r>
          <a:endParaRPr lang="ru-RU" sz="1800" kern="1200" dirty="0">
            <a:latin typeface="+mn-lt"/>
          </a:endParaRPr>
        </a:p>
      </dsp:txBody>
      <dsp:txXfrm>
        <a:off x="4452734" y="0"/>
        <a:ext cx="3524595" cy="2244737"/>
      </dsp:txXfrm>
    </dsp:sp>
    <dsp:sp modelId="{6665DC06-72C9-457C-B44E-61BC36A8D66D}">
      <dsp:nvSpPr>
        <dsp:cNvPr id="0" name=""/>
        <dsp:cNvSpPr/>
      </dsp:nvSpPr>
      <dsp:spPr>
        <a:xfrm>
          <a:off x="1619030" y="3360582"/>
          <a:ext cx="1819678" cy="1074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+mn-lt"/>
            </a:rPr>
            <a:t>реальна (</a:t>
          </a:r>
          <a:r>
            <a:rPr lang="ru-RU" sz="1800" kern="1200" dirty="0" err="1" smtClean="0">
              <a:latin typeface="+mn-lt"/>
            </a:rPr>
            <a:t>реалізована</a:t>
          </a:r>
          <a:r>
            <a:rPr lang="ru-RU" sz="1800" kern="1200" dirty="0" smtClean="0">
              <a:latin typeface="+mn-lt"/>
            </a:rPr>
            <a:t>, </a:t>
          </a:r>
          <a:r>
            <a:rPr lang="ru-RU" sz="1800" kern="1200" dirty="0" err="1" smtClean="0">
              <a:latin typeface="+mn-lt"/>
            </a:rPr>
            <a:t>досягнута</a:t>
          </a:r>
          <a:r>
            <a:rPr lang="ru-RU" sz="1800" kern="1200" dirty="0" smtClean="0">
              <a:latin typeface="+mn-lt"/>
            </a:rPr>
            <a:t>) </a:t>
          </a:r>
          <a:endParaRPr lang="ru-RU" sz="1800" kern="1200" dirty="0">
            <a:latin typeface="+mn-lt"/>
          </a:endParaRPr>
        </a:p>
      </dsp:txBody>
      <dsp:txXfrm>
        <a:off x="1619030" y="3360582"/>
        <a:ext cx="1819678" cy="1074571"/>
      </dsp:txXfrm>
    </dsp:sp>
    <dsp:sp modelId="{2A297B48-D4EE-41D6-BA00-3394B61424B7}">
      <dsp:nvSpPr>
        <dsp:cNvPr id="0" name=""/>
        <dsp:cNvSpPr/>
      </dsp:nvSpPr>
      <dsp:spPr>
        <a:xfrm>
          <a:off x="4426969" y="3373466"/>
          <a:ext cx="3524595" cy="1074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+mn-lt"/>
            </a:rPr>
            <a:t>те, </a:t>
          </a:r>
          <a:r>
            <a:rPr lang="ru-RU" sz="1800" kern="1200" dirty="0" err="1" smtClean="0">
              <a:latin typeface="+mn-lt"/>
            </a:rPr>
            <a:t>що</a:t>
          </a:r>
          <a:r>
            <a:rPr lang="ru-RU" sz="1800" kern="1200" dirty="0" smtClean="0">
              <a:latin typeface="+mn-lt"/>
            </a:rPr>
            <a:t>  </a:t>
          </a:r>
          <a:r>
            <a:rPr lang="ru-RU" sz="1800" kern="1200" dirty="0" err="1" smtClean="0">
              <a:latin typeface="+mn-lt"/>
            </a:rPr>
            <a:t>вдалося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реалізувати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протягом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певного</a:t>
          </a:r>
          <a:r>
            <a:rPr lang="ru-RU" sz="1800" kern="1200" dirty="0" smtClean="0">
              <a:latin typeface="+mn-lt"/>
            </a:rPr>
            <a:t> часу, у </a:t>
          </a:r>
          <a:r>
            <a:rPr lang="ru-RU" sz="1800" kern="1200" dirty="0" err="1" smtClean="0">
              <a:latin typeface="+mn-lt"/>
            </a:rPr>
            <a:t>певному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виді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діяльності</a:t>
          </a:r>
          <a:r>
            <a:rPr lang="ru-RU" sz="1800" kern="1200" dirty="0" smtClean="0">
              <a:latin typeface="+mn-lt"/>
            </a:rPr>
            <a:t>, у </a:t>
          </a:r>
          <a:r>
            <a:rPr lang="ru-RU" sz="1800" kern="1200" dirty="0" err="1" smtClean="0">
              <a:latin typeface="+mn-lt"/>
            </a:rPr>
            <a:t>конкретній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організації</a:t>
          </a:r>
          <a:endParaRPr lang="ru-RU" sz="1800" kern="1200" dirty="0">
            <a:latin typeface="+mn-lt"/>
          </a:endParaRPr>
        </a:p>
      </dsp:txBody>
      <dsp:txXfrm>
        <a:off x="4426969" y="3373466"/>
        <a:ext cx="3524595" cy="1074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4620-3661-42EC-80B5-164A24D000DA}">
      <dsp:nvSpPr>
        <dsp:cNvPr id="0" name=""/>
        <dsp:cNvSpPr/>
      </dsp:nvSpPr>
      <dsp:spPr>
        <a:xfrm>
          <a:off x="2156222" y="4385157"/>
          <a:ext cx="451975" cy="49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987" y="0"/>
              </a:lnTo>
              <a:lnTo>
                <a:pt x="225987" y="491411"/>
              </a:lnTo>
              <a:lnTo>
                <a:pt x="451975" y="491411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5518" y="4614171"/>
        <a:ext cx="33382" cy="33382"/>
      </dsp:txXfrm>
    </dsp:sp>
    <dsp:sp modelId="{9ED723BB-8EE3-40DC-BC85-BF827682D356}">
      <dsp:nvSpPr>
        <dsp:cNvPr id="0" name=""/>
        <dsp:cNvSpPr/>
      </dsp:nvSpPr>
      <dsp:spPr>
        <a:xfrm>
          <a:off x="571865" y="2846929"/>
          <a:ext cx="356725" cy="153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362" y="0"/>
              </a:lnTo>
              <a:lnTo>
                <a:pt x="178362" y="1538227"/>
              </a:lnTo>
              <a:lnTo>
                <a:pt x="356725" y="1538227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10752" y="3576567"/>
        <a:ext cx="78952" cy="78952"/>
      </dsp:txXfrm>
    </dsp:sp>
    <dsp:sp modelId="{0969057F-7CB4-421F-B5E1-1F94D4D9D3D1}">
      <dsp:nvSpPr>
        <dsp:cNvPr id="0" name=""/>
        <dsp:cNvSpPr/>
      </dsp:nvSpPr>
      <dsp:spPr>
        <a:xfrm>
          <a:off x="2156222" y="2653970"/>
          <a:ext cx="42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6587"/>
              </a:moveTo>
              <a:lnTo>
                <a:pt x="213116" y="56587"/>
              </a:lnTo>
              <a:lnTo>
                <a:pt x="213116" y="45720"/>
              </a:lnTo>
              <a:lnTo>
                <a:pt x="426232" y="4572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8679" y="2689030"/>
        <a:ext cx="21318" cy="21318"/>
      </dsp:txXfrm>
    </dsp:sp>
    <dsp:sp modelId="{A1386D32-2920-40FE-A835-1F30CAC3CC2B}">
      <dsp:nvSpPr>
        <dsp:cNvPr id="0" name=""/>
        <dsp:cNvSpPr/>
      </dsp:nvSpPr>
      <dsp:spPr>
        <a:xfrm>
          <a:off x="571865" y="2710557"/>
          <a:ext cx="356725" cy="136372"/>
        </a:xfrm>
        <a:custGeom>
          <a:avLst/>
          <a:gdLst/>
          <a:ahLst/>
          <a:cxnLst/>
          <a:rect l="0" t="0" r="0" b="0"/>
          <a:pathLst>
            <a:path>
              <a:moveTo>
                <a:pt x="0" y="136372"/>
              </a:moveTo>
              <a:lnTo>
                <a:pt x="178362" y="136372"/>
              </a:lnTo>
              <a:lnTo>
                <a:pt x="178362" y="0"/>
              </a:lnTo>
              <a:lnTo>
                <a:pt x="356725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40680" y="2769195"/>
        <a:ext cx="19095" cy="19095"/>
      </dsp:txXfrm>
    </dsp:sp>
    <dsp:sp modelId="{EB013FD5-3028-4749-96FB-89082D02E36C}">
      <dsp:nvSpPr>
        <dsp:cNvPr id="0" name=""/>
        <dsp:cNvSpPr/>
      </dsp:nvSpPr>
      <dsp:spPr>
        <a:xfrm>
          <a:off x="2175064" y="545438"/>
          <a:ext cx="426232" cy="809358"/>
        </a:xfrm>
        <a:custGeom>
          <a:avLst/>
          <a:gdLst/>
          <a:ahLst/>
          <a:cxnLst/>
          <a:rect l="0" t="0" r="0" b="0"/>
          <a:pathLst>
            <a:path>
              <a:moveTo>
                <a:pt x="0" y="809358"/>
              </a:moveTo>
              <a:lnTo>
                <a:pt x="213116" y="809358"/>
              </a:lnTo>
              <a:lnTo>
                <a:pt x="213116" y="0"/>
              </a:lnTo>
              <a:lnTo>
                <a:pt x="426232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5312" y="927249"/>
        <a:ext cx="45736" cy="45736"/>
      </dsp:txXfrm>
    </dsp:sp>
    <dsp:sp modelId="{3D4EC6E8-99BD-485A-A3B7-58837526D4E2}">
      <dsp:nvSpPr>
        <dsp:cNvPr id="0" name=""/>
        <dsp:cNvSpPr/>
      </dsp:nvSpPr>
      <dsp:spPr>
        <a:xfrm>
          <a:off x="571865" y="1354797"/>
          <a:ext cx="356725" cy="1492132"/>
        </a:xfrm>
        <a:custGeom>
          <a:avLst/>
          <a:gdLst/>
          <a:ahLst/>
          <a:cxnLst/>
          <a:rect l="0" t="0" r="0" b="0"/>
          <a:pathLst>
            <a:path>
              <a:moveTo>
                <a:pt x="0" y="1492132"/>
              </a:moveTo>
              <a:lnTo>
                <a:pt x="178362" y="1492132"/>
              </a:lnTo>
              <a:lnTo>
                <a:pt x="178362" y="0"/>
              </a:lnTo>
              <a:lnTo>
                <a:pt x="356725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1873" y="2062508"/>
        <a:ext cx="76709" cy="76709"/>
      </dsp:txXfrm>
    </dsp:sp>
    <dsp:sp modelId="{C75503FB-1A6F-4313-BEDD-3BBCD65766E4}">
      <dsp:nvSpPr>
        <dsp:cNvPr id="0" name=""/>
        <dsp:cNvSpPr/>
      </dsp:nvSpPr>
      <dsp:spPr>
        <a:xfrm rot="16200000">
          <a:off x="-2120750" y="2561542"/>
          <a:ext cx="4814457" cy="570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Характер здійснення (кар</a:t>
          </a:r>
          <a:r>
            <a:rPr lang="en-US" sz="1800" kern="1200" dirty="0" smtClean="0"/>
            <a:t>’</a:t>
          </a:r>
          <a:r>
            <a:rPr lang="uk-UA" sz="1800" kern="1200" dirty="0" err="1" smtClean="0"/>
            <a:t>єрна</a:t>
          </a:r>
          <a:r>
            <a:rPr lang="uk-UA" sz="1800" kern="1200" dirty="0" smtClean="0"/>
            <a:t> стратегія)</a:t>
          </a:r>
          <a:endParaRPr lang="ru-RU" sz="1800" kern="1200" dirty="0"/>
        </a:p>
      </dsp:txBody>
      <dsp:txXfrm>
        <a:off x="-2120750" y="2561542"/>
        <a:ext cx="4814457" cy="570774"/>
      </dsp:txXfrm>
    </dsp:sp>
    <dsp:sp modelId="{0A714ACF-AA16-4296-B677-FDD4D40B94E5}">
      <dsp:nvSpPr>
        <dsp:cNvPr id="0" name=""/>
        <dsp:cNvSpPr/>
      </dsp:nvSpPr>
      <dsp:spPr>
        <a:xfrm>
          <a:off x="928590" y="897423"/>
          <a:ext cx="1246473" cy="914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типова</a:t>
          </a:r>
          <a:endParaRPr lang="ru-RU" sz="1800" kern="1200" dirty="0"/>
        </a:p>
      </dsp:txBody>
      <dsp:txXfrm>
        <a:off x="928590" y="897423"/>
        <a:ext cx="1246473" cy="914746"/>
      </dsp:txXfrm>
    </dsp:sp>
    <dsp:sp modelId="{9C5C41D4-19B3-459B-8BD1-15E9E1139367}">
      <dsp:nvSpPr>
        <dsp:cNvPr id="0" name=""/>
        <dsp:cNvSpPr/>
      </dsp:nvSpPr>
      <dsp:spPr>
        <a:xfrm>
          <a:off x="2601297" y="88064"/>
          <a:ext cx="5557585" cy="914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досягнення</a:t>
          </a:r>
          <a:r>
            <a:rPr lang="ru-RU" sz="1800" kern="1200" dirty="0" smtClean="0"/>
            <a:t> вершин </a:t>
          </a:r>
          <a:r>
            <a:rPr lang="ru-RU" sz="1800" kern="1200" dirty="0" err="1" smtClean="0"/>
            <a:t>професіоналізму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визнання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професійної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спільноти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професійна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кар'єра</a:t>
          </a:r>
          <a:r>
            <a:rPr lang="ru-RU" sz="1800" kern="1200" dirty="0" smtClean="0"/>
            <a:t>), </a:t>
          </a:r>
          <a:r>
            <a:rPr lang="ru-RU" sz="1800" kern="1200" dirty="0" err="1" smtClean="0"/>
            <a:t>заняття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вищої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посадової</a:t>
          </a:r>
          <a:r>
            <a:rPr lang="ru-RU" sz="1800" kern="1200" dirty="0" smtClean="0"/>
            <a:t> статусу в </a:t>
          </a:r>
          <a:r>
            <a:rPr lang="ru-RU" sz="1800" kern="1200" dirty="0" err="1" smtClean="0"/>
            <a:t>організаційній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структурі</a:t>
          </a:r>
          <a:endParaRPr lang="ru-RU" sz="1800" kern="1200" dirty="0"/>
        </a:p>
      </dsp:txBody>
      <dsp:txXfrm>
        <a:off x="2601297" y="88064"/>
        <a:ext cx="5557585" cy="914746"/>
      </dsp:txXfrm>
    </dsp:sp>
    <dsp:sp modelId="{C380F790-C027-48FD-9A6F-479923242F38}">
      <dsp:nvSpPr>
        <dsp:cNvPr id="0" name=""/>
        <dsp:cNvSpPr/>
      </dsp:nvSpPr>
      <dsp:spPr>
        <a:xfrm>
          <a:off x="928590" y="2253183"/>
          <a:ext cx="1227631" cy="914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стабільна</a:t>
          </a:r>
          <a:endParaRPr lang="ru-RU" sz="1800" kern="1200" dirty="0"/>
        </a:p>
      </dsp:txBody>
      <dsp:txXfrm>
        <a:off x="928590" y="2253183"/>
        <a:ext cx="1227631" cy="914746"/>
      </dsp:txXfrm>
    </dsp:sp>
    <dsp:sp modelId="{9F4D0345-2BEB-41C1-BF2C-CA7EA5C0D715}">
      <dsp:nvSpPr>
        <dsp:cNvPr id="0" name=""/>
        <dsp:cNvSpPr/>
      </dsp:nvSpPr>
      <dsp:spPr>
        <a:xfrm>
          <a:off x="2582454" y="2029990"/>
          <a:ext cx="5535112" cy="13393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</a:t>
          </a:r>
          <a:r>
            <a:rPr lang="ru-RU" sz="1800" kern="1200" dirty="0" err="1" smtClean="0"/>
            <a:t>відносна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сталість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професійній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діяльності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посадовому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просуванні</a:t>
          </a:r>
          <a:endParaRPr lang="ru-RU" sz="1800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</a:t>
          </a:r>
          <a:r>
            <a:rPr lang="ru-RU" sz="1800" kern="1200" dirty="0" err="1" smtClean="0"/>
            <a:t>можливі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певні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відхилення</a:t>
          </a:r>
          <a:r>
            <a:rPr lang="ru-RU" sz="1800" kern="1200" dirty="0" smtClean="0"/>
            <a:t> при </a:t>
          </a:r>
          <a:r>
            <a:rPr lang="ru-RU" sz="1800" kern="1200" dirty="0" err="1" smtClean="0"/>
            <a:t>залученні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переважно</a:t>
          </a:r>
          <a:r>
            <a:rPr lang="ru-RU" sz="1800" kern="1200" dirty="0" smtClean="0"/>
            <a:t> в один вид </a:t>
          </a:r>
          <a:r>
            <a:rPr lang="ru-RU" sz="1800" kern="1200" dirty="0" err="1" smtClean="0"/>
            <a:t>професійної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діяльності</a:t>
          </a:r>
          <a:r>
            <a:rPr lang="ru-RU" sz="1800" kern="1200" dirty="0" smtClean="0"/>
            <a:t>, так і в </a:t>
          </a:r>
          <a:r>
            <a:rPr lang="ru-RU" sz="1800" kern="1200" dirty="0" err="1" smtClean="0"/>
            <a:t>посадовій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спеціалізації</a:t>
          </a:r>
          <a:endParaRPr lang="ru-RU" sz="1800" kern="1200" dirty="0"/>
        </a:p>
      </dsp:txBody>
      <dsp:txXfrm>
        <a:off x="2582454" y="2029990"/>
        <a:ext cx="5535112" cy="1339399"/>
      </dsp:txXfrm>
    </dsp:sp>
    <dsp:sp modelId="{1AAD8066-BB37-41D6-89A7-4D1EE8C6572C}">
      <dsp:nvSpPr>
        <dsp:cNvPr id="0" name=""/>
        <dsp:cNvSpPr/>
      </dsp:nvSpPr>
      <dsp:spPr>
        <a:xfrm>
          <a:off x="928590" y="3927783"/>
          <a:ext cx="1227631" cy="914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перерив</a:t>
          </a:r>
          <a:r>
            <a:rPr lang="ru-RU" sz="1800" kern="1200" dirty="0" smtClean="0"/>
            <a:t>-часта</a:t>
          </a:r>
          <a:endParaRPr lang="ru-RU" sz="1800" kern="1200" dirty="0"/>
        </a:p>
      </dsp:txBody>
      <dsp:txXfrm>
        <a:off x="928590" y="3927783"/>
        <a:ext cx="1227631" cy="914746"/>
      </dsp:txXfrm>
    </dsp:sp>
    <dsp:sp modelId="{13310FBB-A217-4339-986D-19BC28D056AD}">
      <dsp:nvSpPr>
        <dsp:cNvPr id="0" name=""/>
        <dsp:cNvSpPr/>
      </dsp:nvSpPr>
      <dsp:spPr>
        <a:xfrm>
          <a:off x="2608198" y="4100355"/>
          <a:ext cx="5535112" cy="1552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</a:t>
          </a:r>
          <a:r>
            <a:rPr lang="ru-RU" sz="1800" kern="1200" dirty="0" err="1" smtClean="0"/>
            <a:t>нестійке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професійне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посадове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просування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неодноразова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зміна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профілю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форми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діяльності</a:t>
          </a:r>
          <a:r>
            <a:rPr lang="ru-RU" sz="1800" kern="1200" dirty="0" smtClean="0"/>
            <a:t>,  </a:t>
          </a:r>
          <a:r>
            <a:rPr lang="ru-RU" sz="1800" kern="1200" dirty="0" err="1" smtClean="0"/>
            <a:t>організації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заміщення</a:t>
          </a:r>
          <a:r>
            <a:rPr lang="ru-RU" sz="1800" kern="1200" dirty="0" smtClean="0"/>
            <a:t> посад, </a:t>
          </a:r>
          <a:r>
            <a:rPr lang="ru-RU" sz="1800" kern="1200" dirty="0" err="1" smtClean="0"/>
            <a:t>які</a:t>
          </a:r>
          <a:r>
            <a:rPr lang="ru-RU" sz="1800" kern="1200" dirty="0" smtClean="0"/>
            <a:t> не </a:t>
          </a:r>
          <a:r>
            <a:rPr lang="ru-RU" sz="1800" kern="1200" dirty="0" err="1" smtClean="0"/>
            <a:t>відповідали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отриманому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професійного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досвіду</a:t>
          </a:r>
          <a:endParaRPr lang="ru-RU" sz="1800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</a:t>
          </a:r>
          <a:r>
            <a:rPr lang="ru-RU" sz="1800" kern="1200" dirty="0" err="1" smtClean="0"/>
            <a:t>працюючи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різних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організаціях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можна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реалізовувати</a:t>
          </a:r>
          <a:r>
            <a:rPr lang="ru-RU" sz="1800" kern="1200" dirty="0" smtClean="0"/>
            <a:t> як </a:t>
          </a:r>
          <a:r>
            <a:rPr lang="ru-RU" sz="1800" kern="1200" dirty="0" err="1" smtClean="0"/>
            <a:t>професійну</a:t>
          </a:r>
          <a:r>
            <a:rPr lang="ru-RU" sz="1800" kern="1200" dirty="0" smtClean="0"/>
            <a:t>, так і </a:t>
          </a:r>
          <a:r>
            <a:rPr lang="ru-RU" sz="1800" kern="1200" dirty="0" err="1" smtClean="0"/>
            <a:t>посадову</a:t>
          </a:r>
          <a:r>
            <a:rPr lang="ru-RU" sz="1800" kern="1200" dirty="0" smtClean="0"/>
            <a:t> кар</a:t>
          </a:r>
          <a:r>
            <a:rPr lang="en-US" sz="1800" kern="1200" dirty="0" smtClean="0"/>
            <a:t>’</a:t>
          </a:r>
          <a:r>
            <a:rPr lang="ru-RU" sz="1800" kern="1200" dirty="0" err="1" smtClean="0"/>
            <a:t>єру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2608198" y="4100355"/>
        <a:ext cx="5535112" cy="1552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55A0D-7969-4587-8AE4-375FD10472A5}">
      <dsp:nvSpPr>
        <dsp:cNvPr id="0" name=""/>
        <dsp:cNvSpPr/>
      </dsp:nvSpPr>
      <dsp:spPr>
        <a:xfrm>
          <a:off x="2382533" y="3686292"/>
          <a:ext cx="854079" cy="118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039" y="0"/>
              </a:lnTo>
              <a:lnTo>
                <a:pt x="427039" y="1181157"/>
              </a:lnTo>
              <a:lnTo>
                <a:pt x="854079" y="1181157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73133" y="4240431"/>
        <a:ext cx="72879" cy="72879"/>
      </dsp:txXfrm>
    </dsp:sp>
    <dsp:sp modelId="{F88F428A-6C5C-4603-9139-4184D6A732DA}">
      <dsp:nvSpPr>
        <dsp:cNvPr id="0" name=""/>
        <dsp:cNvSpPr/>
      </dsp:nvSpPr>
      <dsp:spPr>
        <a:xfrm>
          <a:off x="2382533" y="2963132"/>
          <a:ext cx="854079" cy="723159"/>
        </a:xfrm>
        <a:custGeom>
          <a:avLst/>
          <a:gdLst/>
          <a:ahLst/>
          <a:cxnLst/>
          <a:rect l="0" t="0" r="0" b="0"/>
          <a:pathLst>
            <a:path>
              <a:moveTo>
                <a:pt x="0" y="723159"/>
              </a:moveTo>
              <a:lnTo>
                <a:pt x="427039" y="723159"/>
              </a:lnTo>
              <a:lnTo>
                <a:pt x="427039" y="0"/>
              </a:lnTo>
              <a:lnTo>
                <a:pt x="854079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1595" y="3296734"/>
        <a:ext cx="55955" cy="55955"/>
      </dsp:txXfrm>
    </dsp:sp>
    <dsp:sp modelId="{4B66121C-73B5-4266-9796-6C34A6A9EF95}">
      <dsp:nvSpPr>
        <dsp:cNvPr id="0" name=""/>
        <dsp:cNvSpPr/>
      </dsp:nvSpPr>
      <dsp:spPr>
        <a:xfrm>
          <a:off x="2382533" y="1473662"/>
          <a:ext cx="854079" cy="2212630"/>
        </a:xfrm>
        <a:custGeom>
          <a:avLst/>
          <a:gdLst/>
          <a:ahLst/>
          <a:cxnLst/>
          <a:rect l="0" t="0" r="0" b="0"/>
          <a:pathLst>
            <a:path>
              <a:moveTo>
                <a:pt x="0" y="2212630"/>
              </a:moveTo>
              <a:lnTo>
                <a:pt x="427039" y="2212630"/>
              </a:lnTo>
              <a:lnTo>
                <a:pt x="427039" y="0"/>
              </a:lnTo>
              <a:lnTo>
                <a:pt x="854079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750279" y="2520683"/>
        <a:ext cx="118587" cy="118587"/>
      </dsp:txXfrm>
    </dsp:sp>
    <dsp:sp modelId="{99E8D1EF-1A4A-4A09-9CFE-0ECD94DA80A0}">
      <dsp:nvSpPr>
        <dsp:cNvPr id="0" name=""/>
        <dsp:cNvSpPr/>
      </dsp:nvSpPr>
      <dsp:spPr>
        <a:xfrm>
          <a:off x="586063" y="2275868"/>
          <a:ext cx="270156" cy="141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078" y="0"/>
              </a:lnTo>
              <a:lnTo>
                <a:pt x="135078" y="1410423"/>
              </a:lnTo>
              <a:lnTo>
                <a:pt x="270156" y="1410423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240" y="2945178"/>
        <a:ext cx="71803" cy="71803"/>
      </dsp:txXfrm>
    </dsp:sp>
    <dsp:sp modelId="{5E095DD9-3C48-49A2-BCC7-438958F75E71}">
      <dsp:nvSpPr>
        <dsp:cNvPr id="0" name=""/>
        <dsp:cNvSpPr/>
      </dsp:nvSpPr>
      <dsp:spPr>
        <a:xfrm>
          <a:off x="2382533" y="515579"/>
          <a:ext cx="854079" cy="441897"/>
        </a:xfrm>
        <a:custGeom>
          <a:avLst/>
          <a:gdLst/>
          <a:ahLst/>
          <a:cxnLst/>
          <a:rect l="0" t="0" r="0" b="0"/>
          <a:pathLst>
            <a:path>
              <a:moveTo>
                <a:pt x="0" y="441897"/>
              </a:moveTo>
              <a:lnTo>
                <a:pt x="427039" y="441897"/>
              </a:lnTo>
              <a:lnTo>
                <a:pt x="427039" y="0"/>
              </a:lnTo>
              <a:lnTo>
                <a:pt x="854079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5532" y="712487"/>
        <a:ext cx="48081" cy="48081"/>
      </dsp:txXfrm>
    </dsp:sp>
    <dsp:sp modelId="{D68E66C4-4F5A-419A-8049-706322C4744D}">
      <dsp:nvSpPr>
        <dsp:cNvPr id="0" name=""/>
        <dsp:cNvSpPr/>
      </dsp:nvSpPr>
      <dsp:spPr>
        <a:xfrm>
          <a:off x="586063" y="957477"/>
          <a:ext cx="270156" cy="1318391"/>
        </a:xfrm>
        <a:custGeom>
          <a:avLst/>
          <a:gdLst/>
          <a:ahLst/>
          <a:cxnLst/>
          <a:rect l="0" t="0" r="0" b="0"/>
          <a:pathLst>
            <a:path>
              <a:moveTo>
                <a:pt x="0" y="1318391"/>
              </a:moveTo>
              <a:lnTo>
                <a:pt x="135078" y="1318391"/>
              </a:lnTo>
              <a:lnTo>
                <a:pt x="135078" y="0"/>
              </a:lnTo>
              <a:lnTo>
                <a:pt x="270156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7497" y="1583028"/>
        <a:ext cx="67289" cy="67289"/>
      </dsp:txXfrm>
    </dsp:sp>
    <dsp:sp modelId="{7BEA7704-B2F8-4AE2-8C91-9DDBEF4BE881}">
      <dsp:nvSpPr>
        <dsp:cNvPr id="0" name=""/>
        <dsp:cNvSpPr/>
      </dsp:nvSpPr>
      <dsp:spPr>
        <a:xfrm rot="16200000">
          <a:off x="-1940150" y="1987183"/>
          <a:ext cx="4475058" cy="577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зміна організацій при проходженні трудового шляху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940150" y="1987183"/>
        <a:ext cx="4475058" cy="577369"/>
      </dsp:txXfrm>
    </dsp:sp>
    <dsp:sp modelId="{F4A2EF40-45B4-45A3-B89B-093356E7701A}">
      <dsp:nvSpPr>
        <dsp:cNvPr id="0" name=""/>
        <dsp:cNvSpPr/>
      </dsp:nvSpPr>
      <dsp:spPr>
        <a:xfrm>
          <a:off x="856220" y="532346"/>
          <a:ext cx="1526313" cy="85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професійна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220" y="532346"/>
        <a:ext cx="1526313" cy="850261"/>
      </dsp:txXfrm>
    </dsp:sp>
    <dsp:sp modelId="{7DE2109D-4382-4216-AACB-2D5BE3086D4A}">
      <dsp:nvSpPr>
        <dsp:cNvPr id="0" name=""/>
        <dsp:cNvSpPr/>
      </dsp:nvSpPr>
      <dsp:spPr>
        <a:xfrm>
          <a:off x="3236613" y="90448"/>
          <a:ext cx="5405110" cy="85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це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процес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накопичення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людського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капіталу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який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відбувається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протягом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усього</a:t>
          </a:r>
          <a:r>
            <a:rPr lang="ru-RU" sz="1800" kern="1200" dirty="0" smtClean="0"/>
            <a:t> трудового </a:t>
          </a:r>
          <a:r>
            <a:rPr lang="ru-RU" sz="1800" kern="1200" dirty="0" err="1" smtClean="0"/>
            <a:t>життя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працівника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6613" y="90448"/>
        <a:ext cx="5405110" cy="850261"/>
      </dsp:txXfrm>
    </dsp:sp>
    <dsp:sp modelId="{7EFAA4C2-703B-436D-9B5D-538BD55841C4}">
      <dsp:nvSpPr>
        <dsp:cNvPr id="0" name=""/>
        <dsp:cNvSpPr/>
      </dsp:nvSpPr>
      <dsp:spPr>
        <a:xfrm>
          <a:off x="856220" y="3261161"/>
          <a:ext cx="1526313" cy="85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внутрішньо-організаційна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220" y="3261161"/>
        <a:ext cx="1526313" cy="850261"/>
      </dsp:txXfrm>
    </dsp:sp>
    <dsp:sp modelId="{F4D4D7E4-3445-4182-BB8F-7D410C4CF7E2}">
      <dsp:nvSpPr>
        <dsp:cNvPr id="0" name=""/>
        <dsp:cNvSpPr/>
      </dsp:nvSpPr>
      <dsp:spPr>
        <a:xfrm>
          <a:off x="3236613" y="1154831"/>
          <a:ext cx="5405110" cy="637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вертикальна -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підйом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більш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ступінь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структурної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ієрархії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даної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6613" y="1154831"/>
        <a:ext cx="5405110" cy="637661"/>
      </dsp:txXfrm>
    </dsp:sp>
    <dsp:sp modelId="{26B4AE2C-B109-4A1C-BAEB-1182CAAA50AF}">
      <dsp:nvSpPr>
        <dsp:cNvPr id="0" name=""/>
        <dsp:cNvSpPr/>
      </dsp:nvSpPr>
      <dsp:spPr>
        <a:xfrm>
          <a:off x="3236613" y="1946390"/>
          <a:ext cx="5405110" cy="2033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горизонтальна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-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іншу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функціональну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сферу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даної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службової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ролі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формального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закріплення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організаційній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структурі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керівник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тимчасової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цільової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ускладнення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 рамках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ступеню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з адекватною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зміною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винагороди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6613" y="1946390"/>
        <a:ext cx="5405110" cy="2033484"/>
      </dsp:txXfrm>
    </dsp:sp>
    <dsp:sp modelId="{AD065016-3737-4EB7-B702-3A3F5A8659D8}">
      <dsp:nvSpPr>
        <dsp:cNvPr id="0" name=""/>
        <dsp:cNvSpPr/>
      </dsp:nvSpPr>
      <dsp:spPr>
        <a:xfrm>
          <a:off x="3236613" y="4324468"/>
          <a:ext cx="5405110" cy="1085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доцентрова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просування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до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керівництва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;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отримання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доступу до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неформальних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джерел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важливі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дорученнях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керівництва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запрошення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зустрічі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наради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6613" y="4324468"/>
        <a:ext cx="5405110" cy="1085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DA7C-17CD-40CF-AACB-B2EE132E4078}">
      <dsp:nvSpPr>
        <dsp:cNvPr id="0" name=""/>
        <dsp:cNvSpPr/>
      </dsp:nvSpPr>
      <dsp:spPr>
        <a:xfrm>
          <a:off x="2577534" y="4615777"/>
          <a:ext cx="822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1705"/>
              </a:moveTo>
              <a:lnTo>
                <a:pt x="411145" y="121705"/>
              </a:lnTo>
              <a:lnTo>
                <a:pt x="411145" y="45720"/>
              </a:lnTo>
              <a:lnTo>
                <a:pt x="822290" y="4572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8035" y="4640852"/>
        <a:ext cx="41289" cy="41289"/>
      </dsp:txXfrm>
    </dsp:sp>
    <dsp:sp modelId="{2FD2DAF2-CA45-4833-8AB7-2F4EECF422D3}">
      <dsp:nvSpPr>
        <dsp:cNvPr id="0" name=""/>
        <dsp:cNvSpPr/>
      </dsp:nvSpPr>
      <dsp:spPr>
        <a:xfrm>
          <a:off x="524692" y="2737922"/>
          <a:ext cx="526281" cy="199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140" y="0"/>
              </a:lnTo>
              <a:lnTo>
                <a:pt x="263140" y="1999559"/>
              </a:lnTo>
              <a:lnTo>
                <a:pt x="526281" y="1999559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36141" y="3686010"/>
        <a:ext cx="103382" cy="103382"/>
      </dsp:txXfrm>
    </dsp:sp>
    <dsp:sp modelId="{E5E9EC7E-A13B-41E0-B419-04C9686A0745}">
      <dsp:nvSpPr>
        <dsp:cNvPr id="0" name=""/>
        <dsp:cNvSpPr/>
      </dsp:nvSpPr>
      <dsp:spPr>
        <a:xfrm>
          <a:off x="2577534" y="3382632"/>
          <a:ext cx="822290" cy="114616"/>
        </a:xfrm>
        <a:custGeom>
          <a:avLst/>
          <a:gdLst/>
          <a:ahLst/>
          <a:cxnLst/>
          <a:rect l="0" t="0" r="0" b="0"/>
          <a:pathLst>
            <a:path>
              <a:moveTo>
                <a:pt x="0" y="114616"/>
              </a:moveTo>
              <a:lnTo>
                <a:pt x="411145" y="114616"/>
              </a:lnTo>
              <a:lnTo>
                <a:pt x="411145" y="0"/>
              </a:lnTo>
              <a:lnTo>
                <a:pt x="822290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7923" y="3419184"/>
        <a:ext cx="41512" cy="41512"/>
      </dsp:txXfrm>
    </dsp:sp>
    <dsp:sp modelId="{2FB8FB5F-E2C7-46E8-ABE1-81C3801D160C}">
      <dsp:nvSpPr>
        <dsp:cNvPr id="0" name=""/>
        <dsp:cNvSpPr/>
      </dsp:nvSpPr>
      <dsp:spPr>
        <a:xfrm>
          <a:off x="524692" y="2737922"/>
          <a:ext cx="526281" cy="75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140" y="0"/>
              </a:lnTo>
              <a:lnTo>
                <a:pt x="263140" y="759326"/>
              </a:lnTo>
              <a:lnTo>
                <a:pt x="526281" y="759326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4736" y="3094488"/>
        <a:ext cx="46193" cy="46193"/>
      </dsp:txXfrm>
    </dsp:sp>
    <dsp:sp modelId="{FDB62529-3440-4762-A853-B4C819587294}">
      <dsp:nvSpPr>
        <dsp:cNvPr id="0" name=""/>
        <dsp:cNvSpPr/>
      </dsp:nvSpPr>
      <dsp:spPr>
        <a:xfrm>
          <a:off x="2577534" y="2103766"/>
          <a:ext cx="822290" cy="114616"/>
        </a:xfrm>
        <a:custGeom>
          <a:avLst/>
          <a:gdLst/>
          <a:ahLst/>
          <a:cxnLst/>
          <a:rect l="0" t="0" r="0" b="0"/>
          <a:pathLst>
            <a:path>
              <a:moveTo>
                <a:pt x="0" y="114616"/>
              </a:moveTo>
              <a:lnTo>
                <a:pt x="411145" y="114616"/>
              </a:lnTo>
              <a:lnTo>
                <a:pt x="411145" y="0"/>
              </a:lnTo>
              <a:lnTo>
                <a:pt x="822290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7923" y="2140319"/>
        <a:ext cx="41512" cy="41512"/>
      </dsp:txXfrm>
    </dsp:sp>
    <dsp:sp modelId="{C17A54EB-3517-4BAB-88CD-9596877697EE}">
      <dsp:nvSpPr>
        <dsp:cNvPr id="0" name=""/>
        <dsp:cNvSpPr/>
      </dsp:nvSpPr>
      <dsp:spPr>
        <a:xfrm>
          <a:off x="524692" y="2218383"/>
          <a:ext cx="526281" cy="519538"/>
        </a:xfrm>
        <a:custGeom>
          <a:avLst/>
          <a:gdLst/>
          <a:ahLst/>
          <a:cxnLst/>
          <a:rect l="0" t="0" r="0" b="0"/>
          <a:pathLst>
            <a:path>
              <a:moveTo>
                <a:pt x="0" y="519538"/>
              </a:moveTo>
              <a:lnTo>
                <a:pt x="263140" y="519538"/>
              </a:lnTo>
              <a:lnTo>
                <a:pt x="263140" y="0"/>
              </a:lnTo>
              <a:lnTo>
                <a:pt x="526281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9345" y="2459665"/>
        <a:ext cx="36976" cy="36976"/>
      </dsp:txXfrm>
    </dsp:sp>
    <dsp:sp modelId="{BF7064A2-5650-4A54-B065-9812F98A8BBE}">
      <dsp:nvSpPr>
        <dsp:cNvPr id="0" name=""/>
        <dsp:cNvSpPr/>
      </dsp:nvSpPr>
      <dsp:spPr>
        <a:xfrm>
          <a:off x="2577534" y="824901"/>
          <a:ext cx="822290" cy="114616"/>
        </a:xfrm>
        <a:custGeom>
          <a:avLst/>
          <a:gdLst/>
          <a:ahLst/>
          <a:cxnLst/>
          <a:rect l="0" t="0" r="0" b="0"/>
          <a:pathLst>
            <a:path>
              <a:moveTo>
                <a:pt x="0" y="114616"/>
              </a:moveTo>
              <a:lnTo>
                <a:pt x="411145" y="114616"/>
              </a:lnTo>
              <a:lnTo>
                <a:pt x="411145" y="0"/>
              </a:lnTo>
              <a:lnTo>
                <a:pt x="822290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7923" y="861454"/>
        <a:ext cx="41512" cy="41512"/>
      </dsp:txXfrm>
    </dsp:sp>
    <dsp:sp modelId="{83545F21-1771-4175-A7AE-9145A01FB676}">
      <dsp:nvSpPr>
        <dsp:cNvPr id="0" name=""/>
        <dsp:cNvSpPr/>
      </dsp:nvSpPr>
      <dsp:spPr>
        <a:xfrm>
          <a:off x="524692" y="939518"/>
          <a:ext cx="526281" cy="1798403"/>
        </a:xfrm>
        <a:custGeom>
          <a:avLst/>
          <a:gdLst/>
          <a:ahLst/>
          <a:cxnLst/>
          <a:rect l="0" t="0" r="0" b="0"/>
          <a:pathLst>
            <a:path>
              <a:moveTo>
                <a:pt x="0" y="1798403"/>
              </a:moveTo>
              <a:lnTo>
                <a:pt x="263140" y="1798403"/>
              </a:lnTo>
              <a:lnTo>
                <a:pt x="263140" y="0"/>
              </a:lnTo>
              <a:lnTo>
                <a:pt x="526281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40987" y="1791875"/>
        <a:ext cx="93691" cy="93691"/>
      </dsp:txXfrm>
    </dsp:sp>
    <dsp:sp modelId="{4A9AC1BE-4297-42A6-A625-8194D2D5DD69}">
      <dsp:nvSpPr>
        <dsp:cNvPr id="0" name=""/>
        <dsp:cNvSpPr/>
      </dsp:nvSpPr>
      <dsp:spPr>
        <a:xfrm rot="16200000">
          <a:off x="-2430001" y="2475576"/>
          <a:ext cx="5384694" cy="5246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 характером </a:t>
          </a:r>
          <a:r>
            <a:rPr lang="ru-RU" sz="1600" kern="1200" dirty="0" err="1" smtClean="0"/>
            <a:t>змін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відбуваються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процесі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кар’єрного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руху</a:t>
          </a:r>
          <a:endParaRPr lang="ru-RU" sz="1600" kern="1200" dirty="0"/>
        </a:p>
      </dsp:txBody>
      <dsp:txXfrm>
        <a:off x="-2430001" y="2475576"/>
        <a:ext cx="5384694" cy="524692"/>
      </dsp:txXfrm>
    </dsp:sp>
    <dsp:sp modelId="{E769D579-7775-46FC-BE93-3C5E24FB2934}">
      <dsp:nvSpPr>
        <dsp:cNvPr id="0" name=""/>
        <dsp:cNvSpPr/>
      </dsp:nvSpPr>
      <dsp:spPr>
        <a:xfrm>
          <a:off x="1050974" y="427972"/>
          <a:ext cx="1526560" cy="102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Впливова</a:t>
          </a:r>
          <a:endParaRPr lang="ru-RU" sz="1600" kern="1200" dirty="0"/>
        </a:p>
      </dsp:txBody>
      <dsp:txXfrm>
        <a:off x="1050974" y="427972"/>
        <a:ext cx="1526560" cy="1023092"/>
      </dsp:txXfrm>
    </dsp:sp>
    <dsp:sp modelId="{3C17C7F9-C983-4EFE-A39D-11FC5A78C4F0}">
      <dsp:nvSpPr>
        <dsp:cNvPr id="0" name=""/>
        <dsp:cNvSpPr/>
      </dsp:nvSpPr>
      <dsp:spPr>
        <a:xfrm>
          <a:off x="3399825" y="313355"/>
          <a:ext cx="5467442" cy="102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формальне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зростання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впливу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організації</a:t>
          </a:r>
          <a:r>
            <a:rPr lang="ru-RU" sz="1600" kern="1200" dirty="0" smtClean="0"/>
            <a:t> через </a:t>
          </a:r>
          <a:r>
            <a:rPr lang="ru-RU" sz="1600" kern="1200" dirty="0" err="1" smtClean="0"/>
            <a:t>рух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вгору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ієрархією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управління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зростання</a:t>
          </a:r>
          <a:r>
            <a:rPr lang="ru-RU" sz="1600" kern="1200" dirty="0" smtClean="0"/>
            <a:t> неформального авторитету </a:t>
          </a:r>
          <a:r>
            <a:rPr lang="ru-RU" sz="1600" kern="1200" dirty="0" err="1" smtClean="0"/>
            <a:t>працівника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організації</a:t>
          </a:r>
          <a:endParaRPr lang="ru-RU" sz="1600" kern="1200" dirty="0"/>
        </a:p>
      </dsp:txBody>
      <dsp:txXfrm>
        <a:off x="3399825" y="313355"/>
        <a:ext cx="5467442" cy="1023092"/>
      </dsp:txXfrm>
    </dsp:sp>
    <dsp:sp modelId="{BC74A6C7-132F-4272-BF90-B361F8A6CC4A}">
      <dsp:nvSpPr>
        <dsp:cNvPr id="0" name=""/>
        <dsp:cNvSpPr/>
      </dsp:nvSpPr>
      <dsp:spPr>
        <a:xfrm>
          <a:off x="1050974" y="1706837"/>
          <a:ext cx="1526560" cy="102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Кваліфікаційна</a:t>
          </a:r>
          <a:endParaRPr lang="ru-RU" sz="1600" kern="1200" dirty="0"/>
        </a:p>
      </dsp:txBody>
      <dsp:txXfrm>
        <a:off x="1050974" y="1706837"/>
        <a:ext cx="1526560" cy="1023092"/>
      </dsp:txXfrm>
    </dsp:sp>
    <dsp:sp modelId="{467F0997-10F0-4F0C-8ADE-FD1729E82832}">
      <dsp:nvSpPr>
        <dsp:cNvPr id="0" name=""/>
        <dsp:cNvSpPr/>
      </dsp:nvSpPr>
      <dsp:spPr>
        <a:xfrm>
          <a:off x="3399825" y="1592220"/>
          <a:ext cx="5467442" cy="102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професійне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зростання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рух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розрядами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тарифної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сітки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тієї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іншої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професії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3399825" y="1592220"/>
        <a:ext cx="5467442" cy="1023092"/>
      </dsp:txXfrm>
    </dsp:sp>
    <dsp:sp modelId="{6F330F4B-75D3-4C06-8A56-3ED07001039C}">
      <dsp:nvSpPr>
        <dsp:cNvPr id="0" name=""/>
        <dsp:cNvSpPr/>
      </dsp:nvSpPr>
      <dsp:spPr>
        <a:xfrm>
          <a:off x="1050974" y="2985702"/>
          <a:ext cx="1526560" cy="102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Статусна</a:t>
          </a:r>
          <a:endParaRPr lang="ru-RU" sz="1600" kern="1200" dirty="0"/>
        </a:p>
      </dsp:txBody>
      <dsp:txXfrm>
        <a:off x="1050974" y="2985702"/>
        <a:ext cx="1526560" cy="1023092"/>
      </dsp:txXfrm>
    </dsp:sp>
    <dsp:sp modelId="{2AA311F0-2EB7-4DB2-8D9B-A5CC9F8CF429}">
      <dsp:nvSpPr>
        <dsp:cNvPr id="0" name=""/>
        <dsp:cNvSpPr/>
      </dsp:nvSpPr>
      <dsp:spPr>
        <a:xfrm>
          <a:off x="3399825" y="2871086"/>
          <a:ext cx="5467442" cy="102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збільшення</a:t>
          </a:r>
          <a:r>
            <a:rPr lang="ru-RU" sz="1600" kern="1200" dirty="0" smtClean="0"/>
            <a:t> статусу </a:t>
          </a:r>
          <a:r>
            <a:rPr lang="ru-RU" sz="1600" kern="1200" dirty="0" err="1" smtClean="0"/>
            <a:t>працівника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організації</a:t>
          </a:r>
          <a:r>
            <a:rPr lang="ru-RU" sz="1600" kern="1200" dirty="0" smtClean="0"/>
            <a:t> через </a:t>
          </a:r>
          <a:r>
            <a:rPr lang="ru-RU" sz="1600" kern="1200" dirty="0" err="1" smtClean="0"/>
            <a:t>присвоєння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привласненні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наступного</a:t>
          </a:r>
          <a:r>
            <a:rPr lang="ru-RU" sz="1600" kern="1200" dirty="0" smtClean="0"/>
            <a:t> рангу за </a:t>
          </a:r>
          <a:r>
            <a:rPr lang="ru-RU" sz="1600" kern="1200" dirty="0" err="1" smtClean="0"/>
            <a:t>виробіток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років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почесного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звання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видатний</a:t>
          </a:r>
          <a:r>
            <a:rPr lang="ru-RU" sz="1600" kern="1200" dirty="0" smtClean="0"/>
            <a:t> вклад у </a:t>
          </a:r>
          <a:r>
            <a:rPr lang="ru-RU" sz="1600" kern="1200" dirty="0" err="1" smtClean="0"/>
            <a:t>розвиток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фірми</a:t>
          </a:r>
          <a:endParaRPr lang="ru-RU" sz="1600" kern="1200" dirty="0"/>
        </a:p>
      </dsp:txBody>
      <dsp:txXfrm>
        <a:off x="3399825" y="2871086"/>
        <a:ext cx="5467442" cy="1023092"/>
      </dsp:txXfrm>
    </dsp:sp>
    <dsp:sp modelId="{902A90C4-6122-4035-9CA1-5F6BF0367794}">
      <dsp:nvSpPr>
        <dsp:cNvPr id="0" name=""/>
        <dsp:cNvSpPr/>
      </dsp:nvSpPr>
      <dsp:spPr>
        <a:xfrm>
          <a:off x="1050974" y="4225936"/>
          <a:ext cx="1526560" cy="102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Монетарна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050974" y="4225936"/>
        <a:ext cx="1526560" cy="1023092"/>
      </dsp:txXfrm>
    </dsp:sp>
    <dsp:sp modelId="{5BEA2C55-D07E-4349-88D0-8EC96A6C31E1}">
      <dsp:nvSpPr>
        <dsp:cNvPr id="0" name=""/>
        <dsp:cNvSpPr/>
      </dsp:nvSpPr>
      <dsp:spPr>
        <a:xfrm>
          <a:off x="3399825" y="4149951"/>
          <a:ext cx="5467442" cy="102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збільшення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рівня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винагороди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працівника</a:t>
          </a:r>
          <a:r>
            <a:rPr lang="ru-RU" sz="1600" kern="1200" dirty="0" smtClean="0"/>
            <a:t>, а </a:t>
          </a:r>
          <a:r>
            <a:rPr lang="ru-RU" sz="1600" kern="1200" dirty="0" err="1" smtClean="0"/>
            <a:t>саме</a:t>
          </a:r>
          <a:r>
            <a:rPr lang="ru-RU" sz="1600" kern="1200" dirty="0" smtClean="0"/>
            <a:t>: </a:t>
          </a:r>
          <a:r>
            <a:rPr lang="ru-RU" sz="1600" kern="1200" dirty="0" err="1" smtClean="0"/>
            <a:t>рівня</a:t>
          </a:r>
          <a:r>
            <a:rPr lang="ru-RU" sz="1600" kern="1200" dirty="0" smtClean="0"/>
            <a:t> оплати </a:t>
          </a:r>
          <a:r>
            <a:rPr lang="ru-RU" sz="1600" kern="1200" dirty="0" err="1" smtClean="0"/>
            <a:t>праці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обсягів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якості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соціальних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пільг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йому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надаються</a:t>
          </a:r>
          <a:r>
            <a:rPr lang="ru-RU" sz="1600" kern="1200" dirty="0" smtClean="0"/>
            <a:t>. Як </a:t>
          </a:r>
          <a:r>
            <a:rPr lang="ru-RU" sz="1600" kern="1200" dirty="0" err="1" smtClean="0"/>
            <a:t>підстава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класифікації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можуть</a:t>
          </a:r>
          <a:r>
            <a:rPr lang="ru-RU" sz="1600" kern="1200" dirty="0" smtClean="0"/>
            <a:t> бути </a:t>
          </a:r>
          <a:r>
            <a:rPr lang="ru-RU" sz="1600" kern="1200" dirty="0" err="1" smtClean="0"/>
            <a:t>використані</a:t>
          </a:r>
          <a:r>
            <a:rPr lang="ru-RU" sz="1600" kern="1200" dirty="0" smtClean="0"/>
            <a:t> характеристики </a:t>
          </a:r>
          <a:r>
            <a:rPr lang="ru-RU" sz="1600" kern="1200" dirty="0" err="1" smtClean="0"/>
            <a:t>кар’єрного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розвитку</a:t>
          </a:r>
          <a:endParaRPr lang="ru-RU" sz="1600" kern="1200" dirty="0"/>
        </a:p>
      </dsp:txBody>
      <dsp:txXfrm>
        <a:off x="3399825" y="4149951"/>
        <a:ext cx="5467442" cy="10230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FB4B4-9D7D-409F-B264-153C01417C47}">
      <dsp:nvSpPr>
        <dsp:cNvPr id="0" name=""/>
        <dsp:cNvSpPr/>
      </dsp:nvSpPr>
      <dsp:spPr>
        <a:xfrm>
          <a:off x="4879108" y="3964309"/>
          <a:ext cx="647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7934" y="4572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6877" y="3993830"/>
        <a:ext cx="32396" cy="32396"/>
      </dsp:txXfrm>
    </dsp:sp>
    <dsp:sp modelId="{EEB2C8C2-AD2B-4404-BD4B-83D7B17768C6}">
      <dsp:nvSpPr>
        <dsp:cNvPr id="0" name=""/>
        <dsp:cNvSpPr/>
      </dsp:nvSpPr>
      <dsp:spPr>
        <a:xfrm>
          <a:off x="991500" y="2775397"/>
          <a:ext cx="647934" cy="123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967" y="0"/>
              </a:lnTo>
              <a:lnTo>
                <a:pt x="323967" y="1234631"/>
              </a:lnTo>
              <a:lnTo>
                <a:pt x="647934" y="1234631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80609" y="3357855"/>
        <a:ext cx="69716" cy="69716"/>
      </dsp:txXfrm>
    </dsp:sp>
    <dsp:sp modelId="{52740D5F-92AE-4B1B-8BC4-CD68A6422D98}">
      <dsp:nvSpPr>
        <dsp:cNvPr id="0" name=""/>
        <dsp:cNvSpPr/>
      </dsp:nvSpPr>
      <dsp:spPr>
        <a:xfrm>
          <a:off x="4879108" y="2729677"/>
          <a:ext cx="647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7934" y="4572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6877" y="2759199"/>
        <a:ext cx="32396" cy="32396"/>
      </dsp:txXfrm>
    </dsp:sp>
    <dsp:sp modelId="{87BA497D-11D7-4F5E-BEEC-8E755FFDF601}">
      <dsp:nvSpPr>
        <dsp:cNvPr id="0" name=""/>
        <dsp:cNvSpPr/>
      </dsp:nvSpPr>
      <dsp:spPr>
        <a:xfrm>
          <a:off x="991500" y="2729677"/>
          <a:ext cx="647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7934" y="4572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9269" y="2759199"/>
        <a:ext cx="32396" cy="32396"/>
      </dsp:txXfrm>
    </dsp:sp>
    <dsp:sp modelId="{28319EA4-4587-428C-8179-6FF67CC486AB}">
      <dsp:nvSpPr>
        <dsp:cNvPr id="0" name=""/>
        <dsp:cNvSpPr/>
      </dsp:nvSpPr>
      <dsp:spPr>
        <a:xfrm>
          <a:off x="4879108" y="1495045"/>
          <a:ext cx="647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7934" y="4572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6877" y="1524567"/>
        <a:ext cx="32396" cy="32396"/>
      </dsp:txXfrm>
    </dsp:sp>
    <dsp:sp modelId="{A8C1D7F8-0F77-4E78-AC69-4E528BE5A5CC}">
      <dsp:nvSpPr>
        <dsp:cNvPr id="0" name=""/>
        <dsp:cNvSpPr/>
      </dsp:nvSpPr>
      <dsp:spPr>
        <a:xfrm>
          <a:off x="991500" y="1540765"/>
          <a:ext cx="647934" cy="1234631"/>
        </a:xfrm>
        <a:custGeom>
          <a:avLst/>
          <a:gdLst/>
          <a:ahLst/>
          <a:cxnLst/>
          <a:rect l="0" t="0" r="0" b="0"/>
          <a:pathLst>
            <a:path>
              <a:moveTo>
                <a:pt x="0" y="1234631"/>
              </a:moveTo>
              <a:lnTo>
                <a:pt x="323967" y="1234631"/>
              </a:lnTo>
              <a:lnTo>
                <a:pt x="323967" y="0"/>
              </a:lnTo>
              <a:lnTo>
                <a:pt x="647934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80609" y="2123223"/>
        <a:ext cx="69716" cy="69716"/>
      </dsp:txXfrm>
    </dsp:sp>
    <dsp:sp modelId="{CF5C0D40-663A-4E64-AAB0-27312650721E}">
      <dsp:nvSpPr>
        <dsp:cNvPr id="0" name=""/>
        <dsp:cNvSpPr/>
      </dsp:nvSpPr>
      <dsp:spPr>
        <a:xfrm rot="16200000">
          <a:off x="-2101577" y="2281544"/>
          <a:ext cx="5198449" cy="987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за характером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</a:rPr>
            <a:t>напряму</a:t>
          </a:r>
          <a:endParaRPr lang="ru-RU" sz="2000" kern="1200" dirty="0"/>
        </a:p>
      </dsp:txBody>
      <dsp:txXfrm>
        <a:off x="-2101577" y="2281544"/>
        <a:ext cx="5198449" cy="987705"/>
      </dsp:txXfrm>
    </dsp:sp>
    <dsp:sp modelId="{56D48DD7-7012-461B-9E71-B6772EB265AD}">
      <dsp:nvSpPr>
        <dsp:cNvPr id="0" name=""/>
        <dsp:cNvSpPr/>
      </dsp:nvSpPr>
      <dsp:spPr>
        <a:xfrm>
          <a:off x="1639434" y="1046913"/>
          <a:ext cx="3239673" cy="987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лінійний</a:t>
          </a:r>
          <a:endParaRPr lang="ru-RU" sz="2000" kern="1200" dirty="0"/>
        </a:p>
      </dsp:txBody>
      <dsp:txXfrm>
        <a:off x="1639434" y="1046913"/>
        <a:ext cx="3239673" cy="987705"/>
      </dsp:txXfrm>
    </dsp:sp>
    <dsp:sp modelId="{DD31696E-98A1-4DC3-924B-42B80F1514C2}">
      <dsp:nvSpPr>
        <dsp:cNvPr id="0" name=""/>
        <dsp:cNvSpPr/>
      </dsp:nvSpPr>
      <dsp:spPr>
        <a:xfrm>
          <a:off x="5527043" y="1046913"/>
          <a:ext cx="3239673" cy="987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розвиток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відбувається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рівномірно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неперервно</a:t>
          </a:r>
          <a:endParaRPr lang="ru-RU" sz="2000" kern="1200" dirty="0"/>
        </a:p>
      </dsp:txBody>
      <dsp:txXfrm>
        <a:off x="5527043" y="1046913"/>
        <a:ext cx="3239673" cy="987705"/>
      </dsp:txXfrm>
    </dsp:sp>
    <dsp:sp modelId="{9FE642A3-5681-4A88-9654-D07274417144}">
      <dsp:nvSpPr>
        <dsp:cNvPr id="0" name=""/>
        <dsp:cNvSpPr/>
      </dsp:nvSpPr>
      <dsp:spPr>
        <a:xfrm>
          <a:off x="1639434" y="2281544"/>
          <a:ext cx="3239673" cy="987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нелінійний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639434" y="2281544"/>
        <a:ext cx="3239673" cy="987705"/>
      </dsp:txXfrm>
    </dsp:sp>
    <dsp:sp modelId="{4C9B593E-CA7C-4616-BBFF-98D5F80C03AF}">
      <dsp:nvSpPr>
        <dsp:cNvPr id="0" name=""/>
        <dsp:cNvSpPr/>
      </dsp:nvSpPr>
      <dsp:spPr>
        <a:xfrm>
          <a:off x="5527043" y="2281544"/>
          <a:ext cx="3239673" cy="987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здійснюється</a:t>
          </a:r>
          <a:r>
            <a:rPr lang="ru-RU" sz="2000" kern="1200" dirty="0" smtClean="0"/>
            <a:t> скачками</a:t>
          </a:r>
          <a:endParaRPr lang="ru-RU" sz="2000" kern="1200" dirty="0"/>
        </a:p>
      </dsp:txBody>
      <dsp:txXfrm>
        <a:off x="5527043" y="2281544"/>
        <a:ext cx="3239673" cy="987705"/>
      </dsp:txXfrm>
    </dsp:sp>
    <dsp:sp modelId="{92812FDD-7B71-40E8-993B-2BEEAF8E3E3C}">
      <dsp:nvSpPr>
        <dsp:cNvPr id="0" name=""/>
        <dsp:cNvSpPr/>
      </dsp:nvSpPr>
      <dsp:spPr>
        <a:xfrm>
          <a:off x="1639434" y="3516176"/>
          <a:ext cx="3239673" cy="987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застій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стагнація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1639434" y="3516176"/>
        <a:ext cx="3239673" cy="987705"/>
      </dsp:txXfrm>
    </dsp:sp>
    <dsp:sp modelId="{16D657A2-B9F9-433E-AECC-FC43DF9F2B97}">
      <dsp:nvSpPr>
        <dsp:cNvPr id="0" name=""/>
        <dsp:cNvSpPr/>
      </dsp:nvSpPr>
      <dsp:spPr>
        <a:xfrm>
          <a:off x="5527043" y="3516176"/>
          <a:ext cx="3239673" cy="987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стадія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відсутності</a:t>
          </a:r>
          <a:r>
            <a:rPr lang="ru-RU" sz="2000" kern="1200" dirty="0" smtClean="0"/>
            <a:t> будь-</a:t>
          </a:r>
          <a:r>
            <a:rPr lang="ru-RU" sz="2000" kern="1200" dirty="0" err="1" smtClean="0"/>
            <a:t>яких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вагомих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змін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кар’єрі</a:t>
          </a:r>
          <a:endParaRPr lang="ru-RU" sz="2000" kern="1200" dirty="0"/>
        </a:p>
      </dsp:txBody>
      <dsp:txXfrm>
        <a:off x="5527043" y="3516176"/>
        <a:ext cx="3239673" cy="987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66570-7669-4217-A88E-4622F43106C7}">
      <dsp:nvSpPr>
        <dsp:cNvPr id="0" name=""/>
        <dsp:cNvSpPr/>
      </dsp:nvSpPr>
      <dsp:spPr>
        <a:xfrm>
          <a:off x="1913908" y="5419355"/>
          <a:ext cx="935520" cy="111016"/>
        </a:xfrm>
        <a:custGeom>
          <a:avLst/>
          <a:gdLst/>
          <a:ahLst/>
          <a:cxnLst/>
          <a:rect l="0" t="0" r="0" b="0"/>
          <a:pathLst>
            <a:path>
              <a:moveTo>
                <a:pt x="0" y="111016"/>
              </a:moveTo>
              <a:lnTo>
                <a:pt x="467760" y="111016"/>
              </a:lnTo>
              <a:lnTo>
                <a:pt x="467760" y="0"/>
              </a:lnTo>
              <a:lnTo>
                <a:pt x="935520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8116" y="5451311"/>
        <a:ext cx="47104" cy="47104"/>
      </dsp:txXfrm>
    </dsp:sp>
    <dsp:sp modelId="{A3B9EE93-1810-4AB4-802D-118EF2C81EDF}">
      <dsp:nvSpPr>
        <dsp:cNvPr id="0" name=""/>
        <dsp:cNvSpPr/>
      </dsp:nvSpPr>
      <dsp:spPr>
        <a:xfrm>
          <a:off x="354650" y="3164196"/>
          <a:ext cx="170842" cy="2366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421" y="0"/>
              </a:lnTo>
              <a:lnTo>
                <a:pt x="85421" y="2366175"/>
              </a:lnTo>
              <a:lnTo>
                <a:pt x="170842" y="2366175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80763" y="4287976"/>
        <a:ext cx="118616" cy="118616"/>
      </dsp:txXfrm>
    </dsp:sp>
    <dsp:sp modelId="{BA971710-681A-4198-B459-274E05AB66A2}">
      <dsp:nvSpPr>
        <dsp:cNvPr id="0" name=""/>
        <dsp:cNvSpPr/>
      </dsp:nvSpPr>
      <dsp:spPr>
        <a:xfrm>
          <a:off x="1913908" y="3964387"/>
          <a:ext cx="935520" cy="111016"/>
        </a:xfrm>
        <a:custGeom>
          <a:avLst/>
          <a:gdLst/>
          <a:ahLst/>
          <a:cxnLst/>
          <a:rect l="0" t="0" r="0" b="0"/>
          <a:pathLst>
            <a:path>
              <a:moveTo>
                <a:pt x="0" y="111016"/>
              </a:moveTo>
              <a:lnTo>
                <a:pt x="467760" y="111016"/>
              </a:lnTo>
              <a:lnTo>
                <a:pt x="467760" y="0"/>
              </a:lnTo>
              <a:lnTo>
                <a:pt x="935520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8116" y="3996344"/>
        <a:ext cx="47104" cy="47104"/>
      </dsp:txXfrm>
    </dsp:sp>
    <dsp:sp modelId="{BB826FDC-DB52-4079-A8DF-AC4DC34C94AB}">
      <dsp:nvSpPr>
        <dsp:cNvPr id="0" name=""/>
        <dsp:cNvSpPr/>
      </dsp:nvSpPr>
      <dsp:spPr>
        <a:xfrm>
          <a:off x="354650" y="3164196"/>
          <a:ext cx="170842" cy="911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421" y="0"/>
              </a:lnTo>
              <a:lnTo>
                <a:pt x="85421" y="911207"/>
              </a:lnTo>
              <a:lnTo>
                <a:pt x="170842" y="911207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895" y="3596623"/>
        <a:ext cx="46354" cy="46354"/>
      </dsp:txXfrm>
    </dsp:sp>
    <dsp:sp modelId="{88F5B037-F274-453A-A74C-CD6AED71CC6D}">
      <dsp:nvSpPr>
        <dsp:cNvPr id="0" name=""/>
        <dsp:cNvSpPr/>
      </dsp:nvSpPr>
      <dsp:spPr>
        <a:xfrm>
          <a:off x="1913908" y="2445823"/>
          <a:ext cx="935520" cy="111016"/>
        </a:xfrm>
        <a:custGeom>
          <a:avLst/>
          <a:gdLst/>
          <a:ahLst/>
          <a:cxnLst/>
          <a:rect l="0" t="0" r="0" b="0"/>
          <a:pathLst>
            <a:path>
              <a:moveTo>
                <a:pt x="0" y="111016"/>
              </a:moveTo>
              <a:lnTo>
                <a:pt x="467760" y="111016"/>
              </a:lnTo>
              <a:lnTo>
                <a:pt x="467760" y="0"/>
              </a:lnTo>
              <a:lnTo>
                <a:pt x="935520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8116" y="2477779"/>
        <a:ext cx="47104" cy="47104"/>
      </dsp:txXfrm>
    </dsp:sp>
    <dsp:sp modelId="{35E36661-505A-46BC-90CC-B6F5574A3D6E}">
      <dsp:nvSpPr>
        <dsp:cNvPr id="0" name=""/>
        <dsp:cNvSpPr/>
      </dsp:nvSpPr>
      <dsp:spPr>
        <a:xfrm>
          <a:off x="354650" y="2556840"/>
          <a:ext cx="170842" cy="607356"/>
        </a:xfrm>
        <a:custGeom>
          <a:avLst/>
          <a:gdLst/>
          <a:ahLst/>
          <a:cxnLst/>
          <a:rect l="0" t="0" r="0" b="0"/>
          <a:pathLst>
            <a:path>
              <a:moveTo>
                <a:pt x="0" y="607356"/>
              </a:moveTo>
              <a:lnTo>
                <a:pt x="85421" y="607356"/>
              </a:lnTo>
              <a:lnTo>
                <a:pt x="85421" y="0"/>
              </a:lnTo>
              <a:lnTo>
                <a:pt x="170842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4298" y="2844745"/>
        <a:ext cx="31546" cy="31546"/>
      </dsp:txXfrm>
    </dsp:sp>
    <dsp:sp modelId="{6D6B7A99-40DA-4208-9502-EC7D5478B4A3}">
      <dsp:nvSpPr>
        <dsp:cNvPr id="0" name=""/>
        <dsp:cNvSpPr/>
      </dsp:nvSpPr>
      <dsp:spPr>
        <a:xfrm>
          <a:off x="1913908" y="927258"/>
          <a:ext cx="935520" cy="111016"/>
        </a:xfrm>
        <a:custGeom>
          <a:avLst/>
          <a:gdLst/>
          <a:ahLst/>
          <a:cxnLst/>
          <a:rect l="0" t="0" r="0" b="0"/>
          <a:pathLst>
            <a:path>
              <a:moveTo>
                <a:pt x="0" y="111016"/>
              </a:moveTo>
              <a:lnTo>
                <a:pt x="467760" y="111016"/>
              </a:lnTo>
              <a:lnTo>
                <a:pt x="467760" y="0"/>
              </a:lnTo>
              <a:lnTo>
                <a:pt x="935520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8116" y="959214"/>
        <a:ext cx="47104" cy="47104"/>
      </dsp:txXfrm>
    </dsp:sp>
    <dsp:sp modelId="{49213703-E1A7-45B1-919E-3DEBAC976CC3}">
      <dsp:nvSpPr>
        <dsp:cNvPr id="0" name=""/>
        <dsp:cNvSpPr/>
      </dsp:nvSpPr>
      <dsp:spPr>
        <a:xfrm>
          <a:off x="354650" y="1038275"/>
          <a:ext cx="170842" cy="2125921"/>
        </a:xfrm>
        <a:custGeom>
          <a:avLst/>
          <a:gdLst/>
          <a:ahLst/>
          <a:cxnLst/>
          <a:rect l="0" t="0" r="0" b="0"/>
          <a:pathLst>
            <a:path>
              <a:moveTo>
                <a:pt x="0" y="2125921"/>
              </a:moveTo>
              <a:lnTo>
                <a:pt x="85421" y="2125921"/>
              </a:lnTo>
              <a:lnTo>
                <a:pt x="85421" y="0"/>
              </a:lnTo>
              <a:lnTo>
                <a:pt x="170842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6752" y="2047916"/>
        <a:ext cx="106638" cy="106638"/>
      </dsp:txXfrm>
    </dsp:sp>
    <dsp:sp modelId="{C2480F32-01AF-4634-AC2E-E62BC0AC94F9}">
      <dsp:nvSpPr>
        <dsp:cNvPr id="0" name=""/>
        <dsp:cNvSpPr/>
      </dsp:nvSpPr>
      <dsp:spPr>
        <a:xfrm rot="16200000">
          <a:off x="-2661882" y="3031949"/>
          <a:ext cx="5768573" cy="264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тривалість здійснення 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посадової</a:t>
          </a:r>
          <a:r>
            <a:rPr lang="ru-RU" sz="1800" kern="1200" dirty="0" smtClean="0">
              <a:latin typeface="+mn-lt"/>
            </a:rPr>
            <a:t> </a:t>
          </a:r>
          <a:r>
            <a:rPr lang="ru-RU" sz="1800" kern="1200" dirty="0" err="1" smtClean="0">
              <a:latin typeface="+mn-lt"/>
            </a:rPr>
            <a:t>кар'єри</a:t>
          </a:r>
          <a:r>
            <a:rPr lang="ru-RU" sz="1800" kern="1200" dirty="0" smtClean="0">
              <a:latin typeface="+mn-lt"/>
            </a:rPr>
            <a:t> </a:t>
          </a:r>
          <a:endParaRPr lang="ru-RU" sz="1800" kern="1200" dirty="0"/>
        </a:p>
      </dsp:txBody>
      <dsp:txXfrm>
        <a:off x="-2661882" y="3031949"/>
        <a:ext cx="5768573" cy="264493"/>
      </dsp:txXfrm>
    </dsp:sp>
    <dsp:sp modelId="{799815A5-1530-4390-8066-A9D5CCAB106F}">
      <dsp:nvSpPr>
        <dsp:cNvPr id="0" name=""/>
        <dsp:cNvSpPr/>
      </dsp:nvSpPr>
      <dsp:spPr>
        <a:xfrm>
          <a:off x="525493" y="490261"/>
          <a:ext cx="1388415" cy="109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нормальна</a:t>
          </a:r>
          <a:endParaRPr lang="ru-RU" sz="1800" kern="1200" dirty="0"/>
        </a:p>
      </dsp:txBody>
      <dsp:txXfrm>
        <a:off x="525493" y="490261"/>
        <a:ext cx="1388415" cy="1096028"/>
      </dsp:txXfrm>
    </dsp:sp>
    <dsp:sp modelId="{10F8C7A8-EE81-4DA5-8BBB-5FB9F8BE8162}">
      <dsp:nvSpPr>
        <dsp:cNvPr id="0" name=""/>
        <dsp:cNvSpPr/>
      </dsp:nvSpPr>
      <dsp:spPr>
        <a:xfrm>
          <a:off x="2849428" y="379244"/>
          <a:ext cx="5719065" cy="109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</a:t>
          </a:r>
          <a:r>
            <a:rPr lang="ru-RU" sz="1800" kern="1200" dirty="0" err="1" smtClean="0"/>
            <a:t>поступове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просування</a:t>
          </a:r>
          <a:r>
            <a:rPr lang="ru-RU" sz="1800" kern="1200" dirty="0" smtClean="0"/>
            <a:t> до вершин </a:t>
          </a:r>
          <a:r>
            <a:rPr lang="ru-RU" sz="1800" kern="1200" dirty="0" err="1" smtClean="0"/>
            <a:t>посадовій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ієрархії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згідно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професійного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досвіду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рівню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компетентності</a:t>
          </a:r>
          <a:endParaRPr lang="ru-RU" sz="1800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</a:t>
          </a:r>
          <a:r>
            <a:rPr lang="ru-RU" sz="1800" kern="1200" dirty="0" err="1" smtClean="0"/>
            <a:t>дорівнює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тривалості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активної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трудової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діяльності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2849428" y="379244"/>
        <a:ext cx="5719065" cy="1096028"/>
      </dsp:txXfrm>
    </dsp:sp>
    <dsp:sp modelId="{5ED794BD-DA6A-4C3F-B190-C61B2324B860}">
      <dsp:nvSpPr>
        <dsp:cNvPr id="0" name=""/>
        <dsp:cNvSpPr/>
      </dsp:nvSpPr>
      <dsp:spPr>
        <a:xfrm>
          <a:off x="525493" y="2008825"/>
          <a:ext cx="1388415" cy="109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швидкісна</a:t>
          </a:r>
          <a:endParaRPr lang="ru-RU" sz="1800" kern="1200" dirty="0"/>
        </a:p>
      </dsp:txBody>
      <dsp:txXfrm>
        <a:off x="525493" y="2008825"/>
        <a:ext cx="1388415" cy="1096028"/>
      </dsp:txXfrm>
    </dsp:sp>
    <dsp:sp modelId="{931F8F9B-CEA5-456F-8ACA-3160BA81CC94}">
      <dsp:nvSpPr>
        <dsp:cNvPr id="0" name=""/>
        <dsp:cNvSpPr/>
      </dsp:nvSpPr>
      <dsp:spPr>
        <a:xfrm>
          <a:off x="2849428" y="1749280"/>
          <a:ext cx="5719065" cy="1393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</a:t>
          </a:r>
          <a:r>
            <a:rPr lang="ru-RU" sz="1800" kern="1200" dirty="0" err="1" smtClean="0"/>
            <a:t>стрімке</a:t>
          </a:r>
          <a:r>
            <a:rPr lang="ru-RU" sz="1800" kern="1200" dirty="0" smtClean="0"/>
            <a:t> (2-3-рази </a:t>
          </a:r>
          <a:r>
            <a:rPr lang="ru-RU" sz="1800" kern="1200" dirty="0" err="1" smtClean="0"/>
            <a:t>менше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норамльної</a:t>
          </a:r>
          <a:r>
            <a:rPr lang="ru-RU" sz="1800" kern="1200" dirty="0" smtClean="0"/>
            <a:t>), але </a:t>
          </a:r>
          <a:r>
            <a:rPr lang="ru-RU" sz="1800" kern="1200" dirty="0" err="1" smtClean="0"/>
            <a:t>послідовне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переміщення</a:t>
          </a:r>
          <a:r>
            <a:rPr lang="ru-RU" sz="1800" kern="1200" dirty="0" smtClean="0"/>
            <a:t> по </a:t>
          </a:r>
          <a:r>
            <a:rPr lang="ru-RU" sz="1800" kern="1200" dirty="0" err="1" smtClean="0"/>
            <a:t>вертикалі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організаційної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структури</a:t>
          </a:r>
          <a:endParaRPr lang="ru-RU" sz="1800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як правило, </a:t>
          </a:r>
          <a:r>
            <a:rPr lang="ru-RU" sz="1800" kern="1200" dirty="0" err="1" smtClean="0"/>
            <a:t>кар'єра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талановитих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видатних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особистостей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свіої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професійній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сфері</a:t>
          </a:r>
          <a:endParaRPr lang="ru-RU" sz="1800" kern="1200" dirty="0"/>
        </a:p>
      </dsp:txBody>
      <dsp:txXfrm>
        <a:off x="2849428" y="1749280"/>
        <a:ext cx="5719065" cy="1393085"/>
      </dsp:txXfrm>
    </dsp:sp>
    <dsp:sp modelId="{B2D9C4A5-C7F1-4633-8D2B-0B1A85D6BD61}">
      <dsp:nvSpPr>
        <dsp:cNvPr id="0" name=""/>
        <dsp:cNvSpPr/>
      </dsp:nvSpPr>
      <dsp:spPr>
        <a:xfrm>
          <a:off x="525493" y="3527390"/>
          <a:ext cx="1388415" cy="109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десантна</a:t>
          </a:r>
          <a:endParaRPr lang="ru-RU" sz="1800" kern="1200" dirty="0"/>
        </a:p>
      </dsp:txBody>
      <dsp:txXfrm>
        <a:off x="525493" y="3527390"/>
        <a:ext cx="1388415" cy="1096028"/>
      </dsp:txXfrm>
    </dsp:sp>
    <dsp:sp modelId="{E14FCB70-1B0B-47AB-A288-CC533FE0A9EF}">
      <dsp:nvSpPr>
        <dsp:cNvPr id="0" name=""/>
        <dsp:cNvSpPr/>
      </dsp:nvSpPr>
      <dsp:spPr>
        <a:xfrm>
          <a:off x="2849428" y="3416373"/>
          <a:ext cx="5719065" cy="109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переважно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спонтанне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заміщення</a:t>
          </a:r>
          <a:r>
            <a:rPr lang="ru-RU" sz="1800" kern="1200" dirty="0" smtClean="0"/>
            <a:t>, як правило, </a:t>
          </a:r>
          <a:r>
            <a:rPr lang="ru-RU" sz="1800" kern="1200" dirty="0" err="1" smtClean="0"/>
            <a:t>керівних</a:t>
          </a:r>
          <a:r>
            <a:rPr lang="ru-RU" sz="1800" kern="1200" dirty="0" smtClean="0"/>
            <a:t> посад </a:t>
          </a:r>
          <a:r>
            <a:rPr lang="ru-RU" sz="1800" kern="1200" dirty="0" err="1" smtClean="0"/>
            <a:t>організаційної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структури</a:t>
          </a:r>
          <a:endParaRPr lang="ru-RU" sz="1800" kern="1200" dirty="0"/>
        </a:p>
      </dsp:txBody>
      <dsp:txXfrm>
        <a:off x="2849428" y="3416373"/>
        <a:ext cx="5719065" cy="1096028"/>
      </dsp:txXfrm>
    </dsp:sp>
    <dsp:sp modelId="{F27A3E7C-9231-4880-A759-BF1DC1F0FFE9}">
      <dsp:nvSpPr>
        <dsp:cNvPr id="0" name=""/>
        <dsp:cNvSpPr/>
      </dsp:nvSpPr>
      <dsp:spPr>
        <a:xfrm>
          <a:off x="525493" y="4982357"/>
          <a:ext cx="1388415" cy="109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повільна</a:t>
          </a:r>
          <a:endParaRPr lang="ru-RU" sz="1800" kern="1200" dirty="0"/>
        </a:p>
      </dsp:txBody>
      <dsp:txXfrm>
        <a:off x="525493" y="4982357"/>
        <a:ext cx="1388415" cy="1096028"/>
      </dsp:txXfrm>
    </dsp:sp>
    <dsp:sp modelId="{2178590F-2D38-4117-BF7B-0C86092D5143}">
      <dsp:nvSpPr>
        <dsp:cNvPr id="0" name=""/>
        <dsp:cNvSpPr/>
      </dsp:nvSpPr>
      <dsp:spPr>
        <a:xfrm>
          <a:off x="2849428" y="4786409"/>
          <a:ext cx="5905968" cy="1265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</a:t>
          </a:r>
          <a:r>
            <a:rPr lang="ru-RU" sz="1800" kern="1200" dirty="0" err="1" smtClean="0"/>
            <a:t>тривале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перебування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одній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посаді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двічі</a:t>
          </a:r>
          <a:r>
            <a:rPr lang="ru-RU" sz="1800" kern="1200" smtClean="0"/>
            <a:t> довше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ніж</a:t>
          </a:r>
          <a:r>
            <a:rPr lang="ru-RU" sz="1800" kern="1200" dirty="0" smtClean="0"/>
            <a:t> нормальна)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- причини: </a:t>
          </a:r>
          <a:r>
            <a:rPr lang="ru-RU" sz="1800" kern="1200" dirty="0" err="1" smtClean="0"/>
            <a:t>професійні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чи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особистісні</a:t>
          </a:r>
          <a:r>
            <a:rPr lang="ru-RU" sz="1800" kern="1200" dirty="0" smtClean="0"/>
            <a:t> характеристики, </a:t>
          </a:r>
          <a:r>
            <a:rPr lang="ru-RU" sz="1800" kern="1200" dirty="0" err="1" smtClean="0"/>
            <a:t>взаємовідносинами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колегами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керівництвом</a:t>
          </a:r>
          <a:endParaRPr lang="ru-RU" sz="1800" kern="1200" dirty="0"/>
        </a:p>
      </dsp:txBody>
      <dsp:txXfrm>
        <a:off x="2849428" y="4786409"/>
        <a:ext cx="5905968" cy="12658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43DC4-EB84-4B34-BF67-915C96F58D42}">
      <dsp:nvSpPr>
        <dsp:cNvPr id="0" name=""/>
        <dsp:cNvSpPr/>
      </dsp:nvSpPr>
      <dsp:spPr>
        <a:xfrm>
          <a:off x="2978191" y="4735585"/>
          <a:ext cx="714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211"/>
              </a:moveTo>
              <a:lnTo>
                <a:pt x="357182" y="48211"/>
              </a:lnTo>
              <a:lnTo>
                <a:pt x="357182" y="45720"/>
              </a:lnTo>
              <a:lnTo>
                <a:pt x="714365" y="4572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17515" y="4763445"/>
        <a:ext cx="35718" cy="35718"/>
      </dsp:txXfrm>
    </dsp:sp>
    <dsp:sp modelId="{7A30FD29-535F-4399-B82B-86BF02B8B15F}">
      <dsp:nvSpPr>
        <dsp:cNvPr id="0" name=""/>
        <dsp:cNvSpPr/>
      </dsp:nvSpPr>
      <dsp:spPr>
        <a:xfrm>
          <a:off x="513115" y="2785495"/>
          <a:ext cx="782057" cy="19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028" y="0"/>
              </a:lnTo>
              <a:lnTo>
                <a:pt x="391028" y="1998301"/>
              </a:lnTo>
              <a:lnTo>
                <a:pt x="782057" y="1998301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850497" y="3730998"/>
        <a:ext cx="107294" cy="107294"/>
      </dsp:txXfrm>
    </dsp:sp>
    <dsp:sp modelId="{59CCBBFE-5E86-47E8-8EFD-63E75DA9D5D2}">
      <dsp:nvSpPr>
        <dsp:cNvPr id="0" name=""/>
        <dsp:cNvSpPr/>
      </dsp:nvSpPr>
      <dsp:spPr>
        <a:xfrm>
          <a:off x="3027443" y="3484933"/>
          <a:ext cx="651811" cy="180714"/>
        </a:xfrm>
        <a:custGeom>
          <a:avLst/>
          <a:gdLst/>
          <a:ahLst/>
          <a:cxnLst/>
          <a:rect l="0" t="0" r="0" b="0"/>
          <a:pathLst>
            <a:path>
              <a:moveTo>
                <a:pt x="0" y="180714"/>
              </a:moveTo>
              <a:lnTo>
                <a:pt x="325905" y="180714"/>
              </a:lnTo>
              <a:lnTo>
                <a:pt x="325905" y="0"/>
              </a:lnTo>
              <a:lnTo>
                <a:pt x="651811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36438" y="3558380"/>
        <a:ext cx="33819" cy="33819"/>
      </dsp:txXfrm>
    </dsp:sp>
    <dsp:sp modelId="{572CD319-4DCF-4021-84CE-C31A338846AF}">
      <dsp:nvSpPr>
        <dsp:cNvPr id="0" name=""/>
        <dsp:cNvSpPr/>
      </dsp:nvSpPr>
      <dsp:spPr>
        <a:xfrm>
          <a:off x="513115" y="2785495"/>
          <a:ext cx="831308" cy="880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654" y="0"/>
              </a:lnTo>
              <a:lnTo>
                <a:pt x="415654" y="880152"/>
              </a:lnTo>
              <a:lnTo>
                <a:pt x="831308" y="880152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98502" y="3195304"/>
        <a:ext cx="60533" cy="60533"/>
      </dsp:txXfrm>
    </dsp:sp>
    <dsp:sp modelId="{9ED00249-1031-4564-9FE0-9D2B6E9D4EAF}">
      <dsp:nvSpPr>
        <dsp:cNvPr id="0" name=""/>
        <dsp:cNvSpPr/>
      </dsp:nvSpPr>
      <dsp:spPr>
        <a:xfrm>
          <a:off x="3039491" y="2554628"/>
          <a:ext cx="597596" cy="180705"/>
        </a:xfrm>
        <a:custGeom>
          <a:avLst/>
          <a:gdLst/>
          <a:ahLst/>
          <a:cxnLst/>
          <a:rect l="0" t="0" r="0" b="0"/>
          <a:pathLst>
            <a:path>
              <a:moveTo>
                <a:pt x="0" y="180705"/>
              </a:moveTo>
              <a:lnTo>
                <a:pt x="298798" y="180705"/>
              </a:lnTo>
              <a:lnTo>
                <a:pt x="298798" y="0"/>
              </a:lnTo>
              <a:lnTo>
                <a:pt x="597596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2681" y="2629373"/>
        <a:ext cx="31216" cy="31216"/>
      </dsp:txXfrm>
    </dsp:sp>
    <dsp:sp modelId="{4827024C-212A-4D3B-B73E-FF26443142EA}">
      <dsp:nvSpPr>
        <dsp:cNvPr id="0" name=""/>
        <dsp:cNvSpPr/>
      </dsp:nvSpPr>
      <dsp:spPr>
        <a:xfrm>
          <a:off x="513115" y="2689614"/>
          <a:ext cx="843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5880"/>
              </a:moveTo>
              <a:lnTo>
                <a:pt x="421678" y="95880"/>
              </a:lnTo>
              <a:lnTo>
                <a:pt x="421678" y="45720"/>
              </a:lnTo>
              <a:lnTo>
                <a:pt x="843356" y="4572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13672" y="2714213"/>
        <a:ext cx="42242" cy="42242"/>
      </dsp:txXfrm>
    </dsp:sp>
    <dsp:sp modelId="{5F182340-E15C-41D4-80A9-44CB3EFEB3E1}">
      <dsp:nvSpPr>
        <dsp:cNvPr id="0" name=""/>
        <dsp:cNvSpPr/>
      </dsp:nvSpPr>
      <dsp:spPr>
        <a:xfrm>
          <a:off x="3039491" y="1491802"/>
          <a:ext cx="597596" cy="180705"/>
        </a:xfrm>
        <a:custGeom>
          <a:avLst/>
          <a:gdLst/>
          <a:ahLst/>
          <a:cxnLst/>
          <a:rect l="0" t="0" r="0" b="0"/>
          <a:pathLst>
            <a:path>
              <a:moveTo>
                <a:pt x="0" y="180705"/>
              </a:moveTo>
              <a:lnTo>
                <a:pt x="298798" y="180705"/>
              </a:lnTo>
              <a:lnTo>
                <a:pt x="298798" y="0"/>
              </a:lnTo>
              <a:lnTo>
                <a:pt x="597596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2681" y="1566547"/>
        <a:ext cx="31216" cy="31216"/>
      </dsp:txXfrm>
    </dsp:sp>
    <dsp:sp modelId="{2656D80F-F823-4C03-900A-B71BA0326CA5}">
      <dsp:nvSpPr>
        <dsp:cNvPr id="0" name=""/>
        <dsp:cNvSpPr/>
      </dsp:nvSpPr>
      <dsp:spPr>
        <a:xfrm>
          <a:off x="513115" y="1672508"/>
          <a:ext cx="843356" cy="1112986"/>
        </a:xfrm>
        <a:custGeom>
          <a:avLst/>
          <a:gdLst/>
          <a:ahLst/>
          <a:cxnLst/>
          <a:rect l="0" t="0" r="0" b="0"/>
          <a:pathLst>
            <a:path>
              <a:moveTo>
                <a:pt x="0" y="1112986"/>
              </a:moveTo>
              <a:lnTo>
                <a:pt x="421678" y="1112986"/>
              </a:lnTo>
              <a:lnTo>
                <a:pt x="421678" y="0"/>
              </a:lnTo>
              <a:lnTo>
                <a:pt x="843356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99883" y="2194091"/>
        <a:ext cx="69821" cy="69821"/>
      </dsp:txXfrm>
    </dsp:sp>
    <dsp:sp modelId="{989AED19-B9BB-43AD-A2E7-07D2C2F25E8E}">
      <dsp:nvSpPr>
        <dsp:cNvPr id="0" name=""/>
        <dsp:cNvSpPr/>
      </dsp:nvSpPr>
      <dsp:spPr>
        <a:xfrm>
          <a:off x="3039491" y="428976"/>
          <a:ext cx="597596" cy="180705"/>
        </a:xfrm>
        <a:custGeom>
          <a:avLst/>
          <a:gdLst/>
          <a:ahLst/>
          <a:cxnLst/>
          <a:rect l="0" t="0" r="0" b="0"/>
          <a:pathLst>
            <a:path>
              <a:moveTo>
                <a:pt x="0" y="180705"/>
              </a:moveTo>
              <a:lnTo>
                <a:pt x="298798" y="180705"/>
              </a:lnTo>
              <a:lnTo>
                <a:pt x="298798" y="0"/>
              </a:lnTo>
              <a:lnTo>
                <a:pt x="597596" y="0"/>
              </a:lnTo>
            </a:path>
          </a:pathLst>
        </a:custGeom>
        <a:noFill/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2681" y="503721"/>
        <a:ext cx="31216" cy="31216"/>
      </dsp:txXfrm>
    </dsp:sp>
    <dsp:sp modelId="{BEDE147B-415A-4016-B094-CDD9E985C0DA}">
      <dsp:nvSpPr>
        <dsp:cNvPr id="0" name=""/>
        <dsp:cNvSpPr/>
      </dsp:nvSpPr>
      <dsp:spPr>
        <a:xfrm>
          <a:off x="513115" y="609682"/>
          <a:ext cx="843356" cy="2175812"/>
        </a:xfrm>
        <a:custGeom>
          <a:avLst/>
          <a:gdLst/>
          <a:ahLst/>
          <a:cxnLst/>
          <a:rect l="0" t="0" r="0" b="0"/>
          <a:pathLst>
            <a:path>
              <a:moveTo>
                <a:pt x="0" y="2175812"/>
              </a:moveTo>
              <a:lnTo>
                <a:pt x="421678" y="2175812"/>
              </a:lnTo>
              <a:lnTo>
                <a:pt x="421678" y="0"/>
              </a:lnTo>
              <a:lnTo>
                <a:pt x="843356" y="0"/>
              </a:lnTo>
            </a:path>
          </a:pathLst>
        </a:custGeom>
        <a:noFill/>
        <a:ln w="222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876455" y="1639250"/>
        <a:ext cx="116677" cy="116677"/>
      </dsp:txXfrm>
    </dsp:sp>
    <dsp:sp modelId="{D6FB9814-8126-4E52-940C-EB3A7E27FBF3}">
      <dsp:nvSpPr>
        <dsp:cNvPr id="0" name=""/>
        <dsp:cNvSpPr/>
      </dsp:nvSpPr>
      <dsp:spPr>
        <a:xfrm rot="16200000">
          <a:off x="-1980971" y="2528937"/>
          <a:ext cx="4475057" cy="5131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за часом </a:t>
          </a:r>
          <a:r>
            <a:rPr lang="ru-RU" sz="1800" kern="1200" dirty="0" err="1" smtClean="0"/>
            <a:t>проходження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ступенів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кар’єри</a:t>
          </a:r>
          <a:endParaRPr lang="ru-RU" sz="1800" kern="1200" dirty="0"/>
        </a:p>
      </dsp:txBody>
      <dsp:txXfrm>
        <a:off x="-1980971" y="2528937"/>
        <a:ext cx="4475057" cy="513115"/>
      </dsp:txXfrm>
    </dsp:sp>
    <dsp:sp modelId="{38BFFA12-AFCB-44C3-A169-C37D0C16A6BB}">
      <dsp:nvSpPr>
        <dsp:cNvPr id="0" name=""/>
        <dsp:cNvSpPr/>
      </dsp:nvSpPr>
      <dsp:spPr>
        <a:xfrm>
          <a:off x="1356472" y="184552"/>
          <a:ext cx="1683018" cy="850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нормальна</a:t>
          </a:r>
          <a:endParaRPr lang="ru-RU" sz="1800" kern="1200" dirty="0"/>
        </a:p>
      </dsp:txBody>
      <dsp:txXfrm>
        <a:off x="1356472" y="184552"/>
        <a:ext cx="1683018" cy="850260"/>
      </dsp:txXfrm>
    </dsp:sp>
    <dsp:sp modelId="{D5B90784-2BD9-417D-90E9-0FA004EEFE2E}">
      <dsp:nvSpPr>
        <dsp:cNvPr id="0" name=""/>
        <dsp:cNvSpPr/>
      </dsp:nvSpPr>
      <dsp:spPr>
        <a:xfrm>
          <a:off x="3637087" y="50147"/>
          <a:ext cx="4808015" cy="757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співвідноситься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середнім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показником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професійної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групи</a:t>
          </a:r>
          <a:endParaRPr lang="ru-RU" sz="1800" kern="1200" dirty="0"/>
        </a:p>
      </dsp:txBody>
      <dsp:txXfrm>
        <a:off x="3637087" y="50147"/>
        <a:ext cx="4808015" cy="757659"/>
      </dsp:txXfrm>
    </dsp:sp>
    <dsp:sp modelId="{7DB65ED7-1CEA-4DF8-A313-A1A86199020F}">
      <dsp:nvSpPr>
        <dsp:cNvPr id="0" name=""/>
        <dsp:cNvSpPr/>
      </dsp:nvSpPr>
      <dsp:spPr>
        <a:xfrm>
          <a:off x="1356472" y="1247378"/>
          <a:ext cx="1683018" cy="850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стрімка</a:t>
          </a:r>
          <a:endParaRPr lang="ru-RU" sz="1800" kern="1200" dirty="0"/>
        </a:p>
      </dsp:txBody>
      <dsp:txXfrm>
        <a:off x="1356472" y="1247378"/>
        <a:ext cx="1683018" cy="850260"/>
      </dsp:txXfrm>
    </dsp:sp>
    <dsp:sp modelId="{6ABB9B30-FD95-4EC2-84C0-2861E5DBE859}">
      <dsp:nvSpPr>
        <dsp:cNvPr id="0" name=""/>
        <dsp:cNvSpPr/>
      </dsp:nvSpPr>
      <dsp:spPr>
        <a:xfrm>
          <a:off x="3637087" y="1212032"/>
          <a:ext cx="4808015" cy="559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випереджає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нормальну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кар'єру</a:t>
          </a:r>
          <a:r>
            <a:rPr lang="ru-RU" sz="1800" kern="1200" dirty="0" smtClean="0"/>
            <a:t> в два і </a:t>
          </a:r>
          <a:r>
            <a:rPr lang="ru-RU" sz="1800" kern="1200" dirty="0" err="1" smtClean="0"/>
            <a:t>більше</a:t>
          </a:r>
          <a:r>
            <a:rPr lang="ru-RU" sz="1800" kern="1200" dirty="0" smtClean="0"/>
            <a:t> рази</a:t>
          </a:r>
          <a:endParaRPr lang="ru-RU" sz="1800" kern="1200" dirty="0"/>
        </a:p>
      </dsp:txBody>
      <dsp:txXfrm>
        <a:off x="3637087" y="1212032"/>
        <a:ext cx="4808015" cy="559539"/>
      </dsp:txXfrm>
    </dsp:sp>
    <dsp:sp modelId="{5FDF43DC-A355-4200-87EE-F2B611A72555}">
      <dsp:nvSpPr>
        <dsp:cNvPr id="0" name=""/>
        <dsp:cNvSpPr/>
      </dsp:nvSpPr>
      <dsp:spPr>
        <a:xfrm>
          <a:off x="1356472" y="2310204"/>
          <a:ext cx="1683018" cy="850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призупинена</a:t>
          </a:r>
          <a:endParaRPr lang="ru-RU" sz="1800" kern="1200" dirty="0"/>
        </a:p>
      </dsp:txBody>
      <dsp:txXfrm>
        <a:off x="1356472" y="2310204"/>
        <a:ext cx="1683018" cy="850260"/>
      </dsp:txXfrm>
    </dsp:sp>
    <dsp:sp modelId="{9CCEE31E-D015-40E2-A33C-20827B2DFDEC}">
      <dsp:nvSpPr>
        <dsp:cNvPr id="0" name=""/>
        <dsp:cNvSpPr/>
      </dsp:nvSpPr>
      <dsp:spPr>
        <a:xfrm>
          <a:off x="3637087" y="2229357"/>
          <a:ext cx="4808015" cy="65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періоди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зайнятості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чергуються</a:t>
          </a:r>
          <a:r>
            <a:rPr lang="ru-RU" sz="1800" kern="1200" dirty="0" smtClean="0"/>
            <a:t> з </a:t>
          </a:r>
          <a:r>
            <a:rPr lang="ru-RU" sz="1800" kern="1200" dirty="0" err="1" smtClean="0"/>
            <a:t>періодами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безробіття</a:t>
          </a:r>
          <a:endParaRPr lang="ru-RU" sz="1800" kern="1200" dirty="0"/>
        </a:p>
      </dsp:txBody>
      <dsp:txXfrm>
        <a:off x="3637087" y="2229357"/>
        <a:ext cx="4808015" cy="650543"/>
      </dsp:txXfrm>
    </dsp:sp>
    <dsp:sp modelId="{9EB29C82-34DB-456C-8A61-714A3A34F960}">
      <dsp:nvSpPr>
        <dsp:cNvPr id="0" name=""/>
        <dsp:cNvSpPr/>
      </dsp:nvSpPr>
      <dsp:spPr>
        <a:xfrm>
          <a:off x="1344424" y="3240517"/>
          <a:ext cx="1683018" cy="850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згасаюча</a:t>
          </a:r>
          <a:endParaRPr lang="ru-RU" sz="1800" kern="1200" dirty="0"/>
        </a:p>
      </dsp:txBody>
      <dsp:txXfrm>
        <a:off x="1344424" y="3240517"/>
        <a:ext cx="1683018" cy="850260"/>
      </dsp:txXfrm>
    </dsp:sp>
    <dsp:sp modelId="{FC371876-F819-4D36-8946-DE4F24FE12D9}">
      <dsp:nvSpPr>
        <dsp:cNvPr id="0" name=""/>
        <dsp:cNvSpPr/>
      </dsp:nvSpPr>
      <dsp:spPr>
        <a:xfrm>
          <a:off x="3679254" y="3210533"/>
          <a:ext cx="4808015" cy="54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помітний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рух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більш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низького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соціально-професійного</a:t>
          </a:r>
          <a:r>
            <a:rPr lang="ru-RU" sz="1800" kern="1200" dirty="0" smtClean="0"/>
            <a:t> статусу в </a:t>
          </a:r>
          <a:r>
            <a:rPr lang="ru-RU" sz="1800" kern="1200" dirty="0" err="1" smtClean="0"/>
            <a:t>організації</a:t>
          </a:r>
          <a:endParaRPr lang="ru-RU" sz="1800" kern="1200" dirty="0"/>
        </a:p>
      </dsp:txBody>
      <dsp:txXfrm>
        <a:off x="3679254" y="3210533"/>
        <a:ext cx="4808015" cy="548800"/>
      </dsp:txXfrm>
    </dsp:sp>
    <dsp:sp modelId="{9F5E124D-5C10-46C7-A2FE-A4468FF7CC7E}">
      <dsp:nvSpPr>
        <dsp:cNvPr id="0" name=""/>
        <dsp:cNvSpPr/>
      </dsp:nvSpPr>
      <dsp:spPr>
        <a:xfrm>
          <a:off x="1295173" y="4358665"/>
          <a:ext cx="1683018" cy="850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монотонна</a:t>
          </a:r>
          <a:endParaRPr lang="ru-RU" sz="1800" kern="1200" dirty="0"/>
        </a:p>
      </dsp:txBody>
      <dsp:txXfrm>
        <a:off x="1295173" y="4358665"/>
        <a:ext cx="1683018" cy="850260"/>
      </dsp:txXfrm>
    </dsp:sp>
    <dsp:sp modelId="{29E3E817-F53A-4C91-B522-2338F434DD62}">
      <dsp:nvSpPr>
        <dsp:cNvPr id="0" name=""/>
        <dsp:cNvSpPr/>
      </dsp:nvSpPr>
      <dsp:spPr>
        <a:xfrm>
          <a:off x="3692557" y="4105118"/>
          <a:ext cx="4808015" cy="1352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/>
            <a:t>усвідомлена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відмова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руху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організаційній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ієрархії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навіть</a:t>
          </a:r>
          <a:r>
            <a:rPr lang="ru-RU" sz="1800" kern="1200" dirty="0" smtClean="0"/>
            <a:t> при </a:t>
          </a:r>
          <a:r>
            <a:rPr lang="ru-RU" sz="1800" kern="1200" dirty="0" err="1" smtClean="0"/>
            <a:t>наявності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можливостей</a:t>
          </a:r>
          <a:r>
            <a:rPr lang="ru-RU" sz="1800" kern="1200" dirty="0" smtClean="0"/>
            <a:t> для </a:t>
          </a:r>
          <a:r>
            <a:rPr lang="ru-RU" sz="1800" kern="1200" dirty="0" err="1" smtClean="0"/>
            <a:t>професійного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вдосконалювання</a:t>
          </a:r>
          <a:r>
            <a:rPr lang="ru-RU" sz="1800" kern="1200" dirty="0" smtClean="0"/>
            <a:t> й </a:t>
          </a:r>
          <a:r>
            <a:rPr lang="ru-RU" sz="1800" kern="1200" dirty="0" err="1" smtClean="0"/>
            <a:t>поліпшення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свого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соціально-професійного</a:t>
          </a:r>
          <a:r>
            <a:rPr lang="ru-RU" sz="1800" kern="1200" dirty="0" smtClean="0"/>
            <a:t> статусу й </a:t>
          </a:r>
          <a:r>
            <a:rPr lang="ru-RU" sz="1800" kern="1200" dirty="0" err="1" smtClean="0"/>
            <a:t>матеріального</a:t>
          </a:r>
          <a:r>
            <a:rPr lang="ru-RU" sz="1800" kern="1200" dirty="0" smtClean="0"/>
            <a:t> становища</a:t>
          </a:r>
          <a:endParaRPr lang="ru-RU" sz="1800" kern="1200" dirty="0"/>
        </a:p>
      </dsp:txBody>
      <dsp:txXfrm>
        <a:off x="3692557" y="4105118"/>
        <a:ext cx="4808015" cy="13523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8D8C3-97AF-4607-807D-6FE6D839648D}">
      <dsp:nvSpPr>
        <dsp:cNvPr id="0" name=""/>
        <dsp:cNvSpPr/>
      </dsp:nvSpPr>
      <dsp:spPr>
        <a:xfrm>
          <a:off x="5844984" y="3302635"/>
          <a:ext cx="91440" cy="614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6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45C72-7FCB-4E91-921D-D722371593A7}">
      <dsp:nvSpPr>
        <dsp:cNvPr id="0" name=""/>
        <dsp:cNvSpPr/>
      </dsp:nvSpPr>
      <dsp:spPr>
        <a:xfrm>
          <a:off x="4078980" y="1346077"/>
          <a:ext cx="1811724" cy="61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843"/>
              </a:lnTo>
              <a:lnTo>
                <a:pt x="1811724" y="418843"/>
              </a:lnTo>
              <a:lnTo>
                <a:pt x="1811724" y="61461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67AD0-BB96-4509-A8ED-354AD65D247E}">
      <dsp:nvSpPr>
        <dsp:cNvPr id="0" name=""/>
        <dsp:cNvSpPr/>
      </dsp:nvSpPr>
      <dsp:spPr>
        <a:xfrm>
          <a:off x="2221536" y="3302635"/>
          <a:ext cx="91440" cy="614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6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AD5F4-97B1-4250-A767-23D714A17E48}">
      <dsp:nvSpPr>
        <dsp:cNvPr id="0" name=""/>
        <dsp:cNvSpPr/>
      </dsp:nvSpPr>
      <dsp:spPr>
        <a:xfrm>
          <a:off x="2267256" y="1346077"/>
          <a:ext cx="1811724" cy="614616"/>
        </a:xfrm>
        <a:custGeom>
          <a:avLst/>
          <a:gdLst/>
          <a:ahLst/>
          <a:cxnLst/>
          <a:rect l="0" t="0" r="0" b="0"/>
          <a:pathLst>
            <a:path>
              <a:moveTo>
                <a:pt x="1811724" y="0"/>
              </a:moveTo>
              <a:lnTo>
                <a:pt x="1811724" y="418843"/>
              </a:lnTo>
              <a:lnTo>
                <a:pt x="0" y="418843"/>
              </a:lnTo>
              <a:lnTo>
                <a:pt x="0" y="61461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D1072-50FD-4A37-BB47-BAB86231F382}">
      <dsp:nvSpPr>
        <dsp:cNvPr id="0" name=""/>
        <dsp:cNvSpPr/>
      </dsp:nvSpPr>
      <dsp:spPr>
        <a:xfrm>
          <a:off x="3022333" y="4135"/>
          <a:ext cx="2113294" cy="1341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2F5AD-FB8C-4E55-866F-B2D55835980B}">
      <dsp:nvSpPr>
        <dsp:cNvPr id="0" name=""/>
        <dsp:cNvSpPr/>
      </dsp:nvSpPr>
      <dsp:spPr>
        <a:xfrm>
          <a:off x="3257143" y="227205"/>
          <a:ext cx="2113294" cy="134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Професійна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кар'єра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96447" y="266509"/>
        <a:ext cx="2034686" cy="1263333"/>
      </dsp:txXfrm>
    </dsp:sp>
    <dsp:sp modelId="{1043F02D-0040-4DD1-9AE8-EED4FA8FACEF}">
      <dsp:nvSpPr>
        <dsp:cNvPr id="0" name=""/>
        <dsp:cNvSpPr/>
      </dsp:nvSpPr>
      <dsp:spPr>
        <a:xfrm>
          <a:off x="1210608" y="1960694"/>
          <a:ext cx="2113294" cy="1341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A4731-9AA1-4CA1-9394-0FF9DD636ED7}">
      <dsp:nvSpPr>
        <dsp:cNvPr id="0" name=""/>
        <dsp:cNvSpPr/>
      </dsp:nvSpPr>
      <dsp:spPr>
        <a:xfrm>
          <a:off x="1445419" y="2183764"/>
          <a:ext cx="2113294" cy="134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спеціалізована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484723" y="2223068"/>
        <a:ext cx="2034686" cy="1263333"/>
      </dsp:txXfrm>
    </dsp:sp>
    <dsp:sp modelId="{9FA601F9-3828-4379-9F17-E2E2904C3C03}">
      <dsp:nvSpPr>
        <dsp:cNvPr id="0" name=""/>
        <dsp:cNvSpPr/>
      </dsp:nvSpPr>
      <dsp:spPr>
        <a:xfrm>
          <a:off x="834135" y="3917252"/>
          <a:ext cx="2866240" cy="1341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92963-914D-4F1B-B63C-AA3293436F50}">
      <dsp:nvSpPr>
        <dsp:cNvPr id="0" name=""/>
        <dsp:cNvSpPr/>
      </dsp:nvSpPr>
      <dsp:spPr>
        <a:xfrm>
          <a:off x="1068946" y="4140322"/>
          <a:ext cx="2866240" cy="134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співробітник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у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процесі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своєї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професійної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діяльності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проходить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різні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її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стадії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108250" y="4179626"/>
        <a:ext cx="2787632" cy="1263333"/>
      </dsp:txXfrm>
    </dsp:sp>
    <dsp:sp modelId="{CE146087-FDC8-49C8-8270-821D94E93CBF}">
      <dsp:nvSpPr>
        <dsp:cNvPr id="0" name=""/>
        <dsp:cNvSpPr/>
      </dsp:nvSpPr>
      <dsp:spPr>
        <a:xfrm>
          <a:off x="4834057" y="1960694"/>
          <a:ext cx="2113294" cy="1341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05AAA-6563-4189-A440-88F5AED3B154}">
      <dsp:nvSpPr>
        <dsp:cNvPr id="0" name=""/>
        <dsp:cNvSpPr/>
      </dsp:nvSpPr>
      <dsp:spPr>
        <a:xfrm>
          <a:off x="5068868" y="2183764"/>
          <a:ext cx="2113294" cy="134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неспеціалізована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08172" y="2223068"/>
        <a:ext cx="2034686" cy="1263333"/>
      </dsp:txXfrm>
    </dsp:sp>
    <dsp:sp modelId="{27C5723A-D3FA-4B06-BADE-4CC10A171110}">
      <dsp:nvSpPr>
        <dsp:cNvPr id="0" name=""/>
        <dsp:cNvSpPr/>
      </dsp:nvSpPr>
      <dsp:spPr>
        <a:xfrm>
          <a:off x="4169997" y="3917252"/>
          <a:ext cx="3441415" cy="1341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15D29-3085-4FEB-B69C-A484459451F1}">
      <dsp:nvSpPr>
        <dsp:cNvPr id="0" name=""/>
        <dsp:cNvSpPr/>
      </dsp:nvSpPr>
      <dsp:spPr>
        <a:xfrm>
          <a:off x="4404807" y="4140322"/>
          <a:ext cx="3441415" cy="134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піднімаючись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по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службі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людина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повинна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мати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можливість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поглянути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на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компанію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з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різних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боків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, не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затримуючись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на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одній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посаді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більш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ніж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на три роки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44111" y="4179626"/>
        <a:ext cx="3362807" cy="1263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FEF2-C7AC-4EC9-9D23-43A3C6BB951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6CE8-FAA3-4722-A4A4-8897D0F3D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847EDEA-C112-6E4D-8C79-8088E62511E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55B13E0-DBA6-D843-BD2B-69D78C43E6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7736" y="747552"/>
            <a:ext cx="7096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Лекція</a:t>
            </a:r>
            <a:r>
              <a:rPr lang="ru-RU" sz="2800" b="1" dirty="0"/>
              <a:t> </a:t>
            </a:r>
            <a:r>
              <a:rPr lang="ru-RU" sz="2800" b="1" dirty="0" smtClean="0"/>
              <a:t>3 </a:t>
            </a:r>
          </a:p>
          <a:p>
            <a:pPr algn="ctr"/>
            <a:r>
              <a:rPr lang="uk-UA" sz="2800" b="1" dirty="0" smtClean="0"/>
              <a:t>Типологія к</a:t>
            </a:r>
            <a:r>
              <a:rPr lang="ru-RU" sz="2800" b="1" dirty="0" smtClean="0"/>
              <a:t>ар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єри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95835" y="1917810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План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630" y="2914680"/>
            <a:ext cx="8118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види </a:t>
            </a:r>
            <a:r>
              <a:rPr lang="uk-UA" sz="2400" dirty="0" smtClean="0"/>
              <a:t>к</a:t>
            </a:r>
            <a:r>
              <a:rPr lang="ru-RU" sz="2400" dirty="0"/>
              <a:t>ар</a:t>
            </a:r>
            <a:r>
              <a:rPr lang="en-US" sz="2400" dirty="0"/>
              <a:t>’</a:t>
            </a:r>
            <a:r>
              <a:rPr lang="uk-UA" sz="2400" dirty="0" err="1" smtClean="0"/>
              <a:t>єри</a:t>
            </a:r>
            <a:r>
              <a:rPr lang="uk-UA" sz="2400" dirty="0" smtClean="0"/>
              <a:t>.</a:t>
            </a:r>
            <a:endParaRPr lang="ru-RU" sz="2400" dirty="0"/>
          </a:p>
          <a:p>
            <a:pPr marL="457200" indent="-457200">
              <a:buFontTx/>
              <a:buAutoNum type="arabicPeriod"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 і періодизація професійної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кар'єри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Адміністративна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менеджерська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кар'єра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Підприємницька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кар'єра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91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6586308"/>
              </p:ext>
            </p:extLst>
          </p:nvPr>
        </p:nvGraphicFramePr>
        <p:xfrm>
          <a:off x="231820" y="734096"/>
          <a:ext cx="868035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3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6521" y="420816"/>
            <a:ext cx="7096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Стадії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ступені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професійної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кар'єри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0104394"/>
              </p:ext>
            </p:extLst>
          </p:nvPr>
        </p:nvGraphicFramePr>
        <p:xfrm>
          <a:off x="167425" y="1005591"/>
          <a:ext cx="8435662" cy="489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06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6793" y="94152"/>
            <a:ext cx="447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Зміст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етапів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професійної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кар'єри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33178"/>
              </p:ext>
            </p:extLst>
          </p:nvPr>
        </p:nvGraphicFramePr>
        <p:xfrm>
          <a:off x="461726" y="580432"/>
          <a:ext cx="8420780" cy="529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68"/>
                <a:gridCol w="1184857"/>
                <a:gridCol w="5804455"/>
              </a:tblGrid>
              <a:tr h="3722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199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Попередній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етап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25 </a:t>
                      </a:r>
                      <a:r>
                        <a:rPr lang="ru-RU" dirty="0" err="1" smtClean="0"/>
                        <a:t>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отримання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середньої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вищої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освіти</a:t>
                      </a:r>
                      <a:r>
                        <a:rPr lang="ru-RU" dirty="0" smtClean="0"/>
                        <a:t> , </a:t>
                      </a:r>
                      <a:r>
                        <a:rPr lang="ru-RU" dirty="0" err="1" smtClean="0"/>
                        <a:t>можлива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зміна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кілька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різних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робіт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пошуках</a:t>
                      </a:r>
                      <a:r>
                        <a:rPr lang="ru-RU" dirty="0" smtClean="0"/>
                        <a:t> виду </a:t>
                      </a:r>
                      <a:r>
                        <a:rPr lang="ru-RU" dirty="0" err="1" smtClean="0"/>
                        <a:t>діяльності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задовольняє</a:t>
                      </a:r>
                      <a:r>
                        <a:rPr lang="ru-RU" dirty="0" smtClean="0"/>
                        <a:t>  потребам і </a:t>
                      </a:r>
                      <a:r>
                        <a:rPr lang="ru-RU" dirty="0" err="1" smtClean="0"/>
                        <a:t>відповідає</a:t>
                      </a:r>
                      <a:r>
                        <a:rPr lang="ru-RU" dirty="0" smtClean="0"/>
                        <a:t>  </a:t>
                      </a:r>
                      <a:r>
                        <a:rPr lang="ru-RU" dirty="0" err="1" smtClean="0"/>
                        <a:t>можливостям</a:t>
                      </a:r>
                      <a:endParaRPr lang="ru-RU" dirty="0"/>
                    </a:p>
                  </a:txBody>
                  <a:tcPr/>
                </a:tc>
              </a:tr>
              <a:tr h="3722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Етап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становлення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25 до 30 </a:t>
                      </a:r>
                      <a:r>
                        <a:rPr lang="ru-RU" dirty="0" err="1" smtClean="0"/>
                        <a:t>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опанування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обраної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професії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необхідних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навичок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кваліфікації</a:t>
                      </a:r>
                      <a:r>
                        <a:rPr lang="ru-RU" dirty="0" smtClean="0"/>
                        <a:t>; </a:t>
                      </a:r>
                      <a:r>
                        <a:rPr lang="ru-RU" dirty="0" err="1" smtClean="0"/>
                        <a:t>відбувається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самоствердження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з'являється</a:t>
                      </a:r>
                      <a:r>
                        <a:rPr lang="ru-RU" dirty="0" smtClean="0"/>
                        <a:t> потреба до </a:t>
                      </a:r>
                      <a:r>
                        <a:rPr lang="ru-RU" dirty="0" err="1" smtClean="0"/>
                        <a:t>встановлення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незалежності</a:t>
                      </a:r>
                      <a:endParaRPr lang="ru-RU" dirty="0"/>
                    </a:p>
                  </a:txBody>
                  <a:tcPr/>
                </a:tc>
              </a:tr>
              <a:tr h="116843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Етап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30 до 45 </a:t>
                      </a:r>
                      <a:r>
                        <a:rPr lang="ru-RU" dirty="0" err="1" smtClean="0"/>
                        <a:t>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зростання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кваліфікації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по </a:t>
                      </a:r>
                      <a:r>
                        <a:rPr lang="ru-RU" dirty="0" err="1" smtClean="0"/>
                        <a:t>службі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накопичення</a:t>
                      </a:r>
                      <a:r>
                        <a:rPr lang="ru-RU" dirty="0" smtClean="0"/>
                        <a:t> практичного </a:t>
                      </a:r>
                      <a:r>
                        <a:rPr lang="ru-RU" dirty="0" err="1" smtClean="0"/>
                        <a:t>досвіду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навичок</a:t>
                      </a:r>
                      <a:r>
                        <a:rPr lang="ru-RU" dirty="0" smtClean="0"/>
                        <a:t>, потреби в </a:t>
                      </a:r>
                      <a:r>
                        <a:rPr lang="ru-RU" dirty="0" err="1" smtClean="0"/>
                        <a:t>досягненні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більш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високого</a:t>
                      </a:r>
                      <a:r>
                        <a:rPr lang="ru-RU" dirty="0" smtClean="0"/>
                        <a:t> статусу, </a:t>
                      </a:r>
                      <a:r>
                        <a:rPr lang="ru-RU" dirty="0" err="1" smtClean="0"/>
                        <a:t>починається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самовираження</a:t>
                      </a:r>
                      <a:r>
                        <a:rPr lang="ru-RU" dirty="0" smtClean="0"/>
                        <a:t> як </a:t>
                      </a:r>
                      <a:r>
                        <a:rPr lang="ru-RU" dirty="0" err="1" smtClean="0"/>
                        <a:t>особистості</a:t>
                      </a:r>
                      <a:endParaRPr lang="ru-RU" dirty="0"/>
                    </a:p>
                  </a:txBody>
                  <a:tcPr/>
                </a:tc>
              </a:tr>
              <a:tr h="3722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Етап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збереження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45 до 60 </a:t>
                      </a:r>
                      <a:r>
                        <a:rPr lang="ru-RU" dirty="0" err="1" smtClean="0"/>
                        <a:t>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настає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вдосконалення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підвищення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кваліфікації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результаті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активної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діяльності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спеціального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навчання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працівник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зацікавлений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передати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знання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молоді</a:t>
                      </a:r>
                      <a:endParaRPr lang="ru-RU" dirty="0"/>
                    </a:p>
                  </a:txBody>
                  <a:tcPr/>
                </a:tc>
              </a:tr>
              <a:tr h="3722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Етап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завершення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60 до 65 </a:t>
                      </a:r>
                      <a:r>
                        <a:rPr lang="ru-RU" dirty="0" err="1" smtClean="0"/>
                        <a:t>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підготовка до виходу на пенсію, </a:t>
                      </a:r>
                      <a:r>
                        <a:rPr lang="ru-RU" dirty="0" err="1" smtClean="0"/>
                        <a:t>активні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пошуки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гідної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заміни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навчання</a:t>
                      </a:r>
                      <a:r>
                        <a:rPr lang="ru-RU" dirty="0" smtClean="0"/>
                        <a:t> кандидата на посаду,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звільняється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83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3389304"/>
              </p:ext>
            </p:extLst>
          </p:nvPr>
        </p:nvGraphicFramePr>
        <p:xfrm>
          <a:off x="566670" y="1236373"/>
          <a:ext cx="8461420" cy="49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9096" y="461356"/>
            <a:ext cx="5909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Адміністративна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менеджерська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кар'єра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5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487" y="498590"/>
            <a:ext cx="8332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Кар’єра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менеджера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є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найбільш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важким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видом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професії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3507466"/>
              </p:ext>
            </p:extLst>
          </p:nvPr>
        </p:nvGraphicFramePr>
        <p:xfrm>
          <a:off x="0" y="1223493"/>
          <a:ext cx="8706118" cy="499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33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47787438"/>
              </p:ext>
            </p:extLst>
          </p:nvPr>
        </p:nvGraphicFramePr>
        <p:xfrm>
          <a:off x="296214" y="1397000"/>
          <a:ext cx="8641724" cy="465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34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6503" y="423861"/>
            <a:ext cx="375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Підприємницька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кар'єра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82593030"/>
              </p:ext>
            </p:extLst>
          </p:nvPr>
        </p:nvGraphicFramePr>
        <p:xfrm>
          <a:off x="296215" y="1081825"/>
          <a:ext cx="8680360" cy="497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0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9507304"/>
              </p:ext>
            </p:extLst>
          </p:nvPr>
        </p:nvGraphicFramePr>
        <p:xfrm>
          <a:off x="270456" y="656823"/>
          <a:ext cx="8525814" cy="540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13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20471"/>
              </p:ext>
            </p:extLst>
          </p:nvPr>
        </p:nvGraphicFramePr>
        <p:xfrm>
          <a:off x="257577" y="540913"/>
          <a:ext cx="8615967" cy="566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38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41811069"/>
              </p:ext>
            </p:extLst>
          </p:nvPr>
        </p:nvGraphicFramePr>
        <p:xfrm>
          <a:off x="321972" y="592428"/>
          <a:ext cx="8590208" cy="571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88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7718988"/>
              </p:ext>
            </p:extLst>
          </p:nvPr>
        </p:nvGraphicFramePr>
        <p:xfrm>
          <a:off x="154546" y="540912"/>
          <a:ext cx="8641724" cy="576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11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2321391"/>
              </p:ext>
            </p:extLst>
          </p:nvPr>
        </p:nvGraphicFramePr>
        <p:xfrm>
          <a:off x="270456" y="656823"/>
          <a:ext cx="8873544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14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7861900"/>
              </p:ext>
            </p:extLst>
          </p:nvPr>
        </p:nvGraphicFramePr>
        <p:xfrm>
          <a:off x="244699" y="489397"/>
          <a:ext cx="8770512" cy="555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19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9185373"/>
              </p:ext>
            </p:extLst>
          </p:nvPr>
        </p:nvGraphicFramePr>
        <p:xfrm>
          <a:off x="0" y="540913"/>
          <a:ext cx="9015211" cy="631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97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4188915"/>
              </p:ext>
            </p:extLst>
          </p:nvPr>
        </p:nvGraphicFramePr>
        <p:xfrm>
          <a:off x="193183" y="656823"/>
          <a:ext cx="8770513" cy="546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266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2479</TotalTime>
  <Words>1095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ТВК</dc:creator>
  <cp:lastModifiedBy>Irina</cp:lastModifiedBy>
  <cp:revision>225</cp:revision>
  <dcterms:created xsi:type="dcterms:W3CDTF">2016-09-01T03:59:23Z</dcterms:created>
  <dcterms:modified xsi:type="dcterms:W3CDTF">2022-09-06T09:12:08Z</dcterms:modified>
</cp:coreProperties>
</file>