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86" r:id="rId3"/>
    <p:sldId id="288" r:id="rId4"/>
    <p:sldId id="287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57" r:id="rId16"/>
    <p:sldId id="264" r:id="rId17"/>
    <p:sldId id="265" r:id="rId18"/>
    <p:sldId id="266" r:id="rId19"/>
    <p:sldId id="299" r:id="rId20"/>
    <p:sldId id="267" r:id="rId21"/>
    <p:sldId id="268" r:id="rId22"/>
  </p:sldIdLst>
  <p:sldSz cx="18288000" cy="10287000"/>
  <p:notesSz cx="6858000" cy="9144000"/>
  <p:embeddedFontLst>
    <p:embeddedFont>
      <p:font typeface="Helvetica Neue" charset="0"/>
      <p:regular r:id="rId24"/>
      <p:bold r:id="rId25"/>
      <p:italic r:id="rId26"/>
      <p:boldItalic r:id="rId27"/>
    </p:embeddedFont>
    <p:embeddedFont>
      <p:font typeface="Calibri" pitchFamily="34" charset="0"/>
      <p:regular r:id="rId28"/>
      <p:bold r:id="rId29"/>
      <p:italic r:id="rId30"/>
      <p:boldItalic r:id="rId31"/>
    </p:embeddedFont>
    <p:embeddedFont>
      <p:font typeface="Montserrat" charset="-52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3" roundtripDataSignature="AMtx7mhksxku1uDBNT2XtpeejKIJW7MC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522" autoAdjust="0"/>
  </p:normalViewPr>
  <p:slideViewPr>
    <p:cSldViewPr>
      <p:cViewPr>
        <p:scale>
          <a:sx n="60" d="100"/>
          <a:sy n="60" d="100"/>
        </p:scale>
        <p:origin x="-1314" y="-72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150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150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150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150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150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150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150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150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150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972361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3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9" name="Google Shape;479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8" name="Google Shape;488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7" name="Google Shape;497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8" name="Google Shape;448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3" name="Google Shape;503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15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8" name="Google Shape;508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15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49" name="Google Shape;54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4300"/>
              <a:buFont typeface="Helvetica Neue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9" name="Google Shape;55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4300"/>
              <a:buFont typeface="Helvetica Neue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2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2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21" name="Google Shape;621;p2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https://www.youtube.com/watch?v=Hla1jzhan78</a:t>
            </a:r>
            <a:endParaRPr sz="4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2"/>
          <p:cNvSpPr txBox="1">
            <a:spLocks noGrp="1"/>
          </p:cNvSpPr>
          <p:nvPr>
            <p:ph type="title"/>
          </p:nvPr>
        </p:nvSpPr>
        <p:spPr>
          <a:xfrm>
            <a:off x="791072" y="174948"/>
            <a:ext cx="15625737" cy="736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2"/>
          <p:cNvSpPr txBox="1">
            <a:spLocks noGrp="1"/>
          </p:cNvSpPr>
          <p:nvPr>
            <p:ph type="sldNum" idx="12"/>
          </p:nvPr>
        </p:nvSpPr>
        <p:spPr>
          <a:xfrm>
            <a:off x="10972800" y="9260681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DEFAULT - IMG CENTER">
  <p:cSld name="3_DEFAULT - IMG CENTER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8"/>
          <p:cNvSpPr/>
          <p:nvPr/>
        </p:nvSpPr>
        <p:spPr>
          <a:xfrm>
            <a:off x="0" y="0"/>
            <a:ext cx="18288001" cy="9667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48"/>
          <p:cNvSpPr/>
          <p:nvPr/>
        </p:nvSpPr>
        <p:spPr>
          <a:xfrm>
            <a:off x="0" y="9729788"/>
            <a:ext cx="18288001" cy="5572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7" name="Google Shape;107;p48"/>
          <p:cNvCxnSpPr/>
          <p:nvPr/>
        </p:nvCxnSpPr>
        <p:spPr>
          <a:xfrm>
            <a:off x="0" y="966787"/>
            <a:ext cx="18288001" cy="1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8" name="Google Shape;108;p48"/>
          <p:cNvCxnSpPr/>
          <p:nvPr/>
        </p:nvCxnSpPr>
        <p:spPr>
          <a:xfrm>
            <a:off x="0" y="9729788"/>
            <a:ext cx="18288001" cy="1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9" name="Google Shape;109;p48"/>
          <p:cNvSpPr/>
          <p:nvPr/>
        </p:nvSpPr>
        <p:spPr>
          <a:xfrm>
            <a:off x="795337" y="-1"/>
            <a:ext cx="1347788" cy="7461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48"/>
          <p:cNvSpPr/>
          <p:nvPr/>
        </p:nvSpPr>
        <p:spPr>
          <a:xfrm>
            <a:off x="2143125" y="-1"/>
            <a:ext cx="1346200" cy="74615"/>
          </a:xfrm>
          <a:prstGeom prst="rect">
            <a:avLst/>
          </a:prstGeom>
          <a:solidFill>
            <a:srgbClr val="FC9308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1" name="Google Shape;111;p48"/>
          <p:cNvGrpSpPr/>
          <p:nvPr/>
        </p:nvGrpSpPr>
        <p:grpSpPr>
          <a:xfrm>
            <a:off x="-2" y="9732962"/>
            <a:ext cx="2951167" cy="557215"/>
            <a:chOff x="-1" y="-1"/>
            <a:chExt cx="2951165" cy="557214"/>
          </a:xfrm>
        </p:grpSpPr>
        <p:sp>
          <p:nvSpPr>
            <p:cNvPr id="112" name="Google Shape;112;p48"/>
            <p:cNvSpPr/>
            <p:nvPr/>
          </p:nvSpPr>
          <p:spPr>
            <a:xfrm>
              <a:off x="-1" y="-1"/>
              <a:ext cx="2951165" cy="557214"/>
            </a:xfrm>
            <a:prstGeom prst="rect">
              <a:avLst/>
            </a:prstGeom>
            <a:solidFill>
              <a:srgbClr val="FC9308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48"/>
            <p:cNvSpPr txBox="1"/>
            <p:nvPr/>
          </p:nvSpPr>
          <p:spPr>
            <a:xfrm>
              <a:off x="-1" y="1586"/>
              <a:ext cx="2951165" cy="4839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rPr lang="ru-RU" sz="2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YEP ECOSYSTEM</a:t>
              </a:r>
              <a:endParaRPr/>
            </a:p>
          </p:txBody>
        </p:sp>
      </p:grpSp>
      <p:sp>
        <p:nvSpPr>
          <p:cNvPr id="114" name="Google Shape;114;p48"/>
          <p:cNvSpPr txBox="1"/>
          <p:nvPr/>
        </p:nvSpPr>
        <p:spPr>
          <a:xfrm>
            <a:off x="11520288" y="9824019"/>
            <a:ext cx="5472585" cy="342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750" tIns="46750" rIns="46750" bIns="467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ru-RU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YOUTH ENTREPRENEURIAL PARTNERSHIP </a:t>
            </a:r>
            <a:endParaRPr/>
          </a:p>
        </p:txBody>
      </p:sp>
      <p:sp>
        <p:nvSpPr>
          <p:cNvPr id="115" name="Google Shape;115;p48"/>
          <p:cNvSpPr/>
          <p:nvPr/>
        </p:nvSpPr>
        <p:spPr>
          <a:xfrm>
            <a:off x="16811625" y="9752011"/>
            <a:ext cx="860425" cy="5349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48" descr="Рисунок 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20863" y="120055"/>
            <a:ext cx="805973" cy="774973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48"/>
          <p:cNvSpPr>
            <a:spLocks noGrp="1"/>
          </p:cNvSpPr>
          <p:nvPr>
            <p:ph type="pic" idx="2"/>
          </p:nvPr>
        </p:nvSpPr>
        <p:spPr>
          <a:xfrm>
            <a:off x="11111158" y="2695229"/>
            <a:ext cx="6048674" cy="604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48"/>
          <p:cNvSpPr txBox="1">
            <a:spLocks noGrp="1"/>
          </p:cNvSpPr>
          <p:nvPr>
            <p:ph type="title"/>
          </p:nvPr>
        </p:nvSpPr>
        <p:spPr>
          <a:xfrm>
            <a:off x="791072" y="534987"/>
            <a:ext cx="15625737" cy="736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48"/>
          <p:cNvSpPr txBox="1">
            <a:spLocks noGrp="1"/>
          </p:cNvSpPr>
          <p:nvPr>
            <p:ph type="sldNum" idx="12"/>
          </p:nvPr>
        </p:nvSpPr>
        <p:spPr>
          <a:xfrm>
            <a:off x="17035283" y="9811365"/>
            <a:ext cx="413109" cy="392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DEFAULT - IMG CENTER">
  <p:cSld name="2_DEFAULT - IMG CENTER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9"/>
          <p:cNvSpPr/>
          <p:nvPr/>
        </p:nvSpPr>
        <p:spPr>
          <a:xfrm>
            <a:off x="0" y="0"/>
            <a:ext cx="18288001" cy="9667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9"/>
          <p:cNvSpPr/>
          <p:nvPr/>
        </p:nvSpPr>
        <p:spPr>
          <a:xfrm>
            <a:off x="0" y="9729788"/>
            <a:ext cx="18288001" cy="5572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3" name="Google Shape;123;p49"/>
          <p:cNvCxnSpPr/>
          <p:nvPr/>
        </p:nvCxnSpPr>
        <p:spPr>
          <a:xfrm>
            <a:off x="0" y="966787"/>
            <a:ext cx="18288001" cy="1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4" name="Google Shape;124;p49"/>
          <p:cNvCxnSpPr/>
          <p:nvPr/>
        </p:nvCxnSpPr>
        <p:spPr>
          <a:xfrm>
            <a:off x="0" y="9729788"/>
            <a:ext cx="18288001" cy="1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5" name="Google Shape;125;p49"/>
          <p:cNvSpPr/>
          <p:nvPr/>
        </p:nvSpPr>
        <p:spPr>
          <a:xfrm>
            <a:off x="795337" y="-1"/>
            <a:ext cx="1347788" cy="7461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9"/>
          <p:cNvSpPr/>
          <p:nvPr/>
        </p:nvSpPr>
        <p:spPr>
          <a:xfrm>
            <a:off x="2143125" y="-1"/>
            <a:ext cx="1346200" cy="74615"/>
          </a:xfrm>
          <a:prstGeom prst="rect">
            <a:avLst/>
          </a:prstGeom>
          <a:solidFill>
            <a:srgbClr val="FC9308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7" name="Google Shape;127;p49"/>
          <p:cNvGrpSpPr/>
          <p:nvPr/>
        </p:nvGrpSpPr>
        <p:grpSpPr>
          <a:xfrm>
            <a:off x="-2" y="9732962"/>
            <a:ext cx="2951167" cy="557215"/>
            <a:chOff x="-1" y="-1"/>
            <a:chExt cx="2951165" cy="557214"/>
          </a:xfrm>
        </p:grpSpPr>
        <p:sp>
          <p:nvSpPr>
            <p:cNvPr id="128" name="Google Shape;128;p49"/>
            <p:cNvSpPr/>
            <p:nvPr/>
          </p:nvSpPr>
          <p:spPr>
            <a:xfrm>
              <a:off x="-1" y="-1"/>
              <a:ext cx="2951165" cy="557214"/>
            </a:xfrm>
            <a:prstGeom prst="rect">
              <a:avLst/>
            </a:prstGeom>
            <a:solidFill>
              <a:srgbClr val="FC9308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49"/>
            <p:cNvSpPr txBox="1"/>
            <p:nvPr/>
          </p:nvSpPr>
          <p:spPr>
            <a:xfrm>
              <a:off x="-1" y="1586"/>
              <a:ext cx="2951165" cy="4839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rPr lang="ru-RU" sz="2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YEP ECOSYSTEM</a:t>
              </a:r>
              <a:endParaRPr/>
            </a:p>
          </p:txBody>
        </p:sp>
      </p:grpSp>
      <p:sp>
        <p:nvSpPr>
          <p:cNvPr id="130" name="Google Shape;130;p49"/>
          <p:cNvSpPr txBox="1"/>
          <p:nvPr/>
        </p:nvSpPr>
        <p:spPr>
          <a:xfrm>
            <a:off x="11520288" y="9824019"/>
            <a:ext cx="5472585" cy="342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750" tIns="46750" rIns="46750" bIns="467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ru-RU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YOUTH ENTREPRENEURIAL PARTNERSHIP </a:t>
            </a:r>
            <a:endParaRPr/>
          </a:p>
        </p:txBody>
      </p:sp>
      <p:sp>
        <p:nvSpPr>
          <p:cNvPr id="131" name="Google Shape;131;p49"/>
          <p:cNvSpPr/>
          <p:nvPr/>
        </p:nvSpPr>
        <p:spPr>
          <a:xfrm>
            <a:off x="16811625" y="9752011"/>
            <a:ext cx="860425" cy="5349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p49" descr="Рисунок 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20863" y="120055"/>
            <a:ext cx="805973" cy="774973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49"/>
          <p:cNvSpPr>
            <a:spLocks noGrp="1"/>
          </p:cNvSpPr>
          <p:nvPr>
            <p:ph type="pic" idx="2"/>
          </p:nvPr>
        </p:nvSpPr>
        <p:spPr>
          <a:xfrm>
            <a:off x="0" y="1655064"/>
            <a:ext cx="18288001" cy="8078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Google Shape;134;p49"/>
          <p:cNvSpPr>
            <a:spLocks noGrp="1"/>
          </p:cNvSpPr>
          <p:nvPr>
            <p:ph type="pic" idx="3"/>
          </p:nvPr>
        </p:nvSpPr>
        <p:spPr>
          <a:xfrm>
            <a:off x="1511152" y="2695229"/>
            <a:ext cx="6048674" cy="604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p49"/>
          <p:cNvSpPr txBox="1">
            <a:spLocks noGrp="1"/>
          </p:cNvSpPr>
          <p:nvPr>
            <p:ph type="title"/>
          </p:nvPr>
        </p:nvSpPr>
        <p:spPr>
          <a:xfrm>
            <a:off x="791072" y="534987"/>
            <a:ext cx="15625737" cy="736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49"/>
          <p:cNvSpPr txBox="1">
            <a:spLocks noGrp="1"/>
          </p:cNvSpPr>
          <p:nvPr>
            <p:ph type="sldNum" idx="12"/>
          </p:nvPr>
        </p:nvSpPr>
        <p:spPr>
          <a:xfrm>
            <a:off x="17035283" y="9811365"/>
            <a:ext cx="413109" cy="392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_DEFAULT - IMG CENTER">
  <p:cSld name="4_DEFAULT - IMG CENTER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0"/>
          <p:cNvSpPr/>
          <p:nvPr/>
        </p:nvSpPr>
        <p:spPr>
          <a:xfrm>
            <a:off x="0" y="0"/>
            <a:ext cx="18288001" cy="9667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50"/>
          <p:cNvSpPr/>
          <p:nvPr/>
        </p:nvSpPr>
        <p:spPr>
          <a:xfrm>
            <a:off x="0" y="9729788"/>
            <a:ext cx="18288001" cy="5572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0" name="Google Shape;140;p50"/>
          <p:cNvCxnSpPr/>
          <p:nvPr/>
        </p:nvCxnSpPr>
        <p:spPr>
          <a:xfrm>
            <a:off x="0" y="966787"/>
            <a:ext cx="18288001" cy="1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" name="Google Shape;141;p50"/>
          <p:cNvCxnSpPr/>
          <p:nvPr/>
        </p:nvCxnSpPr>
        <p:spPr>
          <a:xfrm>
            <a:off x="0" y="9729788"/>
            <a:ext cx="18288001" cy="1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2" name="Google Shape;142;p50"/>
          <p:cNvSpPr/>
          <p:nvPr/>
        </p:nvSpPr>
        <p:spPr>
          <a:xfrm>
            <a:off x="795337" y="-1"/>
            <a:ext cx="1347788" cy="7461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50"/>
          <p:cNvSpPr/>
          <p:nvPr/>
        </p:nvSpPr>
        <p:spPr>
          <a:xfrm>
            <a:off x="2143125" y="-1"/>
            <a:ext cx="1346200" cy="74615"/>
          </a:xfrm>
          <a:prstGeom prst="rect">
            <a:avLst/>
          </a:prstGeom>
          <a:solidFill>
            <a:srgbClr val="FC9308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4" name="Google Shape;144;p50"/>
          <p:cNvGrpSpPr/>
          <p:nvPr/>
        </p:nvGrpSpPr>
        <p:grpSpPr>
          <a:xfrm>
            <a:off x="-2" y="9732962"/>
            <a:ext cx="2951167" cy="557215"/>
            <a:chOff x="-1" y="-1"/>
            <a:chExt cx="2951165" cy="557214"/>
          </a:xfrm>
        </p:grpSpPr>
        <p:sp>
          <p:nvSpPr>
            <p:cNvPr id="145" name="Google Shape;145;p50"/>
            <p:cNvSpPr/>
            <p:nvPr/>
          </p:nvSpPr>
          <p:spPr>
            <a:xfrm>
              <a:off x="-1" y="-1"/>
              <a:ext cx="2951165" cy="557214"/>
            </a:xfrm>
            <a:prstGeom prst="rect">
              <a:avLst/>
            </a:prstGeom>
            <a:solidFill>
              <a:srgbClr val="FC9308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50"/>
            <p:cNvSpPr txBox="1"/>
            <p:nvPr/>
          </p:nvSpPr>
          <p:spPr>
            <a:xfrm>
              <a:off x="-1" y="1586"/>
              <a:ext cx="2951165" cy="4839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rPr lang="ru-RU" sz="2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YEP ECOSYSTEM</a:t>
              </a:r>
              <a:endParaRPr/>
            </a:p>
          </p:txBody>
        </p:sp>
      </p:grpSp>
      <p:sp>
        <p:nvSpPr>
          <p:cNvPr id="147" name="Google Shape;147;p50"/>
          <p:cNvSpPr txBox="1"/>
          <p:nvPr/>
        </p:nvSpPr>
        <p:spPr>
          <a:xfrm>
            <a:off x="11520288" y="9824019"/>
            <a:ext cx="5472585" cy="342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750" tIns="46750" rIns="46750" bIns="467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ru-RU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YOUTH ENTREPRENEURIAL PARTNERSHIP </a:t>
            </a:r>
            <a:endParaRPr/>
          </a:p>
        </p:txBody>
      </p:sp>
      <p:sp>
        <p:nvSpPr>
          <p:cNvPr id="148" name="Google Shape;148;p50"/>
          <p:cNvSpPr/>
          <p:nvPr/>
        </p:nvSpPr>
        <p:spPr>
          <a:xfrm>
            <a:off x="16811625" y="9752011"/>
            <a:ext cx="860425" cy="5349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50" descr="Рисунок 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20863" y="120055"/>
            <a:ext cx="805973" cy="774973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50"/>
          <p:cNvSpPr>
            <a:spLocks noGrp="1"/>
          </p:cNvSpPr>
          <p:nvPr>
            <p:ph type="pic" idx="2"/>
          </p:nvPr>
        </p:nvSpPr>
        <p:spPr>
          <a:xfrm>
            <a:off x="1511152" y="2695229"/>
            <a:ext cx="6048674" cy="604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Google Shape;151;p50"/>
          <p:cNvSpPr txBox="1">
            <a:spLocks noGrp="1"/>
          </p:cNvSpPr>
          <p:nvPr>
            <p:ph type="title"/>
          </p:nvPr>
        </p:nvSpPr>
        <p:spPr>
          <a:xfrm>
            <a:off x="791072" y="534987"/>
            <a:ext cx="15625737" cy="736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50"/>
          <p:cNvSpPr txBox="1">
            <a:spLocks noGrp="1"/>
          </p:cNvSpPr>
          <p:nvPr>
            <p:ph type="sldNum" idx="12"/>
          </p:nvPr>
        </p:nvSpPr>
        <p:spPr>
          <a:xfrm>
            <a:off x="17035283" y="9811365"/>
            <a:ext cx="413109" cy="392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EFAULT SLIDE with SUBS">
  <p:cSld name="DEFAULT SLIDE with SUBS">
    <p:bg>
      <p:bgPr>
        <a:solidFill>
          <a:srgbClr val="F2F2F2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1"/>
          <p:cNvSpPr/>
          <p:nvPr/>
        </p:nvSpPr>
        <p:spPr>
          <a:xfrm>
            <a:off x="0" y="0"/>
            <a:ext cx="18288001" cy="16668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51"/>
          <p:cNvSpPr/>
          <p:nvPr/>
        </p:nvSpPr>
        <p:spPr>
          <a:xfrm>
            <a:off x="0" y="9729788"/>
            <a:ext cx="18288001" cy="5572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6" name="Google Shape;156;p51"/>
          <p:cNvCxnSpPr/>
          <p:nvPr/>
        </p:nvCxnSpPr>
        <p:spPr>
          <a:xfrm>
            <a:off x="0" y="1655763"/>
            <a:ext cx="18288001" cy="1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7" name="Google Shape;157;p51"/>
          <p:cNvCxnSpPr/>
          <p:nvPr/>
        </p:nvCxnSpPr>
        <p:spPr>
          <a:xfrm>
            <a:off x="0" y="9729788"/>
            <a:ext cx="18288001" cy="1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8" name="Google Shape;158;p51">
            <a:hlinkClick r:id="" action="ppaction://hlinkshowjump?jump=nextslide"/>
          </p:cNvPr>
          <p:cNvSpPr/>
          <p:nvPr/>
        </p:nvSpPr>
        <p:spPr>
          <a:xfrm>
            <a:off x="17311688" y="634999"/>
            <a:ext cx="360363" cy="36036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506" y="4324"/>
                </a:moveTo>
                <a:lnTo>
                  <a:pt x="8506" y="6419"/>
                </a:lnTo>
                <a:lnTo>
                  <a:pt x="13839" y="10800"/>
                </a:lnTo>
                <a:lnTo>
                  <a:pt x="8506" y="15181"/>
                </a:lnTo>
                <a:lnTo>
                  <a:pt x="8506" y="17276"/>
                </a:lnTo>
                <a:lnTo>
                  <a:pt x="16315" y="10800"/>
                </a:lnTo>
                <a:close/>
                <a:moveTo>
                  <a:pt x="10800" y="0"/>
                </a:move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lose/>
              </a:path>
            </a:pathLst>
          </a:custGeom>
          <a:solidFill>
            <a:srgbClr val="E5DEDB">
              <a:alpha val="2000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51">
            <a:hlinkClick r:id="" action="ppaction://hlinkshowjump?jump=previousslide"/>
          </p:cNvPr>
          <p:cNvSpPr/>
          <p:nvPr/>
        </p:nvSpPr>
        <p:spPr>
          <a:xfrm flipH="1">
            <a:off x="16897350" y="634999"/>
            <a:ext cx="360364" cy="36036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506" y="4324"/>
                </a:moveTo>
                <a:lnTo>
                  <a:pt x="16315" y="10800"/>
                </a:lnTo>
                <a:lnTo>
                  <a:pt x="8506" y="17276"/>
                </a:lnTo>
                <a:lnTo>
                  <a:pt x="8506" y="15181"/>
                </a:lnTo>
                <a:lnTo>
                  <a:pt x="13839" y="10800"/>
                </a:lnTo>
                <a:lnTo>
                  <a:pt x="8506" y="6419"/>
                </a:lnTo>
                <a:close/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solidFill>
            <a:srgbClr val="E5DEDB">
              <a:alpha val="2000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0" name="Google Shape;160;p51"/>
          <p:cNvCxnSpPr/>
          <p:nvPr/>
        </p:nvCxnSpPr>
        <p:spPr>
          <a:xfrm>
            <a:off x="2590800" y="9732963"/>
            <a:ext cx="0" cy="557213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cxnSp>
      <p:grpSp>
        <p:nvGrpSpPr>
          <p:cNvPr id="161" name="Google Shape;161;p51"/>
          <p:cNvGrpSpPr/>
          <p:nvPr/>
        </p:nvGrpSpPr>
        <p:grpSpPr>
          <a:xfrm>
            <a:off x="-2" y="9732962"/>
            <a:ext cx="2951167" cy="557215"/>
            <a:chOff x="-1" y="-1"/>
            <a:chExt cx="2951165" cy="557214"/>
          </a:xfrm>
        </p:grpSpPr>
        <p:sp>
          <p:nvSpPr>
            <p:cNvPr id="162" name="Google Shape;162;p51"/>
            <p:cNvSpPr/>
            <p:nvPr/>
          </p:nvSpPr>
          <p:spPr>
            <a:xfrm>
              <a:off x="-1" y="-1"/>
              <a:ext cx="2951165" cy="557214"/>
            </a:xfrm>
            <a:prstGeom prst="rect">
              <a:avLst/>
            </a:prstGeom>
            <a:solidFill>
              <a:srgbClr val="FC9308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51"/>
            <p:cNvSpPr txBox="1"/>
            <p:nvPr/>
          </p:nvSpPr>
          <p:spPr>
            <a:xfrm>
              <a:off x="-1" y="1586"/>
              <a:ext cx="2951165" cy="4839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rPr lang="ru-RU" sz="2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YEP ECOSYSTEM</a:t>
              </a:r>
              <a:endParaRPr/>
            </a:p>
          </p:txBody>
        </p:sp>
      </p:grpSp>
      <p:sp>
        <p:nvSpPr>
          <p:cNvPr id="164" name="Google Shape;164;p51"/>
          <p:cNvSpPr txBox="1"/>
          <p:nvPr/>
        </p:nvSpPr>
        <p:spPr>
          <a:xfrm>
            <a:off x="11160224" y="9792517"/>
            <a:ext cx="5472585" cy="39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750" tIns="46750" rIns="46750" bIns="467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ru-RU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YOUTH ENTREPRENEURIAL PARTNERSHIP </a:t>
            </a:r>
            <a:endParaRPr/>
          </a:p>
        </p:txBody>
      </p:sp>
      <p:sp>
        <p:nvSpPr>
          <p:cNvPr id="165" name="Google Shape;165;p51"/>
          <p:cNvSpPr txBox="1">
            <a:spLocks noGrp="1"/>
          </p:cNvSpPr>
          <p:nvPr>
            <p:ph type="sldNum" idx="12"/>
          </p:nvPr>
        </p:nvSpPr>
        <p:spPr>
          <a:xfrm>
            <a:off x="17072514" y="9830414"/>
            <a:ext cx="413108" cy="392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66" name="Google Shape;166;p51"/>
          <p:cNvSpPr/>
          <p:nvPr/>
        </p:nvSpPr>
        <p:spPr>
          <a:xfrm>
            <a:off x="795337" y="-1"/>
            <a:ext cx="1347788" cy="7461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51"/>
          <p:cNvSpPr/>
          <p:nvPr/>
        </p:nvSpPr>
        <p:spPr>
          <a:xfrm>
            <a:off x="2143125" y="-1"/>
            <a:ext cx="1346200" cy="74615"/>
          </a:xfrm>
          <a:prstGeom prst="rect">
            <a:avLst/>
          </a:prstGeom>
          <a:solidFill>
            <a:srgbClr val="FFCA08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51"/>
          <p:cNvSpPr txBox="1">
            <a:spLocks noGrp="1"/>
          </p:cNvSpPr>
          <p:nvPr>
            <p:ph type="title"/>
          </p:nvPr>
        </p:nvSpPr>
        <p:spPr>
          <a:xfrm>
            <a:off x="791072" y="446614"/>
            <a:ext cx="15553730" cy="736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51"/>
          <p:cNvSpPr txBox="1">
            <a:spLocks noGrp="1"/>
          </p:cNvSpPr>
          <p:nvPr>
            <p:ph type="body" idx="1"/>
          </p:nvPr>
        </p:nvSpPr>
        <p:spPr>
          <a:xfrm>
            <a:off x="791072" y="1102869"/>
            <a:ext cx="15553730" cy="368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Calibri"/>
              <a:buNone/>
              <a:defRPr sz="2400">
                <a:solidFill>
                  <a:srgbClr val="66666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Calibri"/>
              <a:buChar char="•"/>
              <a:defRPr sz="2400">
                <a:solidFill>
                  <a:srgbClr val="666666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Calibri"/>
              <a:buChar char="•"/>
              <a:defRPr sz="2400">
                <a:solidFill>
                  <a:srgbClr val="666666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Calibri"/>
              <a:buChar char="•"/>
              <a:defRPr sz="2400">
                <a:solidFill>
                  <a:srgbClr val="666666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Calibri"/>
              <a:buChar char="•"/>
              <a:defRPr sz="2400">
                <a:solidFill>
                  <a:srgbClr val="666666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DEFAULT SLIDE with SUBS">
  <p:cSld name="1_DEFAULT SLIDE with SUBS">
    <p:bg>
      <p:bgPr>
        <a:solidFill>
          <a:srgbClr val="F2F2F2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2"/>
          <p:cNvSpPr/>
          <p:nvPr/>
        </p:nvSpPr>
        <p:spPr>
          <a:xfrm>
            <a:off x="0" y="0"/>
            <a:ext cx="18288001" cy="16668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52"/>
          <p:cNvSpPr/>
          <p:nvPr/>
        </p:nvSpPr>
        <p:spPr>
          <a:xfrm>
            <a:off x="0" y="9729788"/>
            <a:ext cx="18288001" cy="5572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3" name="Google Shape;173;p52"/>
          <p:cNvCxnSpPr/>
          <p:nvPr/>
        </p:nvCxnSpPr>
        <p:spPr>
          <a:xfrm>
            <a:off x="0" y="1655763"/>
            <a:ext cx="18288001" cy="1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4" name="Google Shape;174;p52"/>
          <p:cNvCxnSpPr/>
          <p:nvPr/>
        </p:nvCxnSpPr>
        <p:spPr>
          <a:xfrm>
            <a:off x="0" y="9729788"/>
            <a:ext cx="18288001" cy="1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5" name="Google Shape;175;p52">
            <a:hlinkClick r:id="" action="ppaction://hlinkshowjump?jump=nextslide"/>
          </p:cNvPr>
          <p:cNvSpPr/>
          <p:nvPr/>
        </p:nvSpPr>
        <p:spPr>
          <a:xfrm>
            <a:off x="17311688" y="634999"/>
            <a:ext cx="360363" cy="36036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506" y="4324"/>
                </a:moveTo>
                <a:lnTo>
                  <a:pt x="8506" y="6419"/>
                </a:lnTo>
                <a:lnTo>
                  <a:pt x="13839" y="10800"/>
                </a:lnTo>
                <a:lnTo>
                  <a:pt x="8506" y="15181"/>
                </a:lnTo>
                <a:lnTo>
                  <a:pt x="8506" y="17276"/>
                </a:lnTo>
                <a:lnTo>
                  <a:pt x="16315" y="10800"/>
                </a:lnTo>
                <a:close/>
                <a:moveTo>
                  <a:pt x="10800" y="0"/>
                </a:move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lose/>
              </a:path>
            </a:pathLst>
          </a:custGeom>
          <a:solidFill>
            <a:srgbClr val="E5DEDB">
              <a:alpha val="2000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52">
            <a:hlinkClick r:id="" action="ppaction://hlinkshowjump?jump=previousslide"/>
          </p:cNvPr>
          <p:cNvSpPr/>
          <p:nvPr/>
        </p:nvSpPr>
        <p:spPr>
          <a:xfrm flipH="1">
            <a:off x="16897350" y="634999"/>
            <a:ext cx="360364" cy="36036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506" y="4324"/>
                </a:moveTo>
                <a:lnTo>
                  <a:pt x="16315" y="10800"/>
                </a:lnTo>
                <a:lnTo>
                  <a:pt x="8506" y="17276"/>
                </a:lnTo>
                <a:lnTo>
                  <a:pt x="8506" y="15181"/>
                </a:lnTo>
                <a:lnTo>
                  <a:pt x="13839" y="10800"/>
                </a:lnTo>
                <a:lnTo>
                  <a:pt x="8506" y="6419"/>
                </a:lnTo>
                <a:close/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solidFill>
            <a:srgbClr val="E5DEDB">
              <a:alpha val="2000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7" name="Google Shape;177;p52"/>
          <p:cNvCxnSpPr/>
          <p:nvPr/>
        </p:nvCxnSpPr>
        <p:spPr>
          <a:xfrm>
            <a:off x="2590800" y="9732963"/>
            <a:ext cx="0" cy="557213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cxnSp>
      <p:grpSp>
        <p:nvGrpSpPr>
          <p:cNvPr id="178" name="Google Shape;178;p52"/>
          <p:cNvGrpSpPr/>
          <p:nvPr/>
        </p:nvGrpSpPr>
        <p:grpSpPr>
          <a:xfrm>
            <a:off x="-2" y="9732962"/>
            <a:ext cx="2951167" cy="557215"/>
            <a:chOff x="-1" y="-1"/>
            <a:chExt cx="2951165" cy="557214"/>
          </a:xfrm>
        </p:grpSpPr>
        <p:sp>
          <p:nvSpPr>
            <p:cNvPr id="179" name="Google Shape;179;p52"/>
            <p:cNvSpPr/>
            <p:nvPr/>
          </p:nvSpPr>
          <p:spPr>
            <a:xfrm>
              <a:off x="-1" y="-1"/>
              <a:ext cx="2951165" cy="557214"/>
            </a:xfrm>
            <a:prstGeom prst="rect">
              <a:avLst/>
            </a:prstGeom>
            <a:solidFill>
              <a:srgbClr val="FC9308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52"/>
            <p:cNvSpPr txBox="1"/>
            <p:nvPr/>
          </p:nvSpPr>
          <p:spPr>
            <a:xfrm>
              <a:off x="-1" y="1586"/>
              <a:ext cx="2951165" cy="4839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rPr lang="ru-RU" sz="2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YEP ECOSYSTEM</a:t>
              </a:r>
              <a:endParaRPr/>
            </a:p>
          </p:txBody>
        </p:sp>
      </p:grpSp>
      <p:sp>
        <p:nvSpPr>
          <p:cNvPr id="181" name="Google Shape;181;p52"/>
          <p:cNvSpPr txBox="1"/>
          <p:nvPr/>
        </p:nvSpPr>
        <p:spPr>
          <a:xfrm>
            <a:off x="11160224" y="9792517"/>
            <a:ext cx="5472585" cy="39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750" tIns="46750" rIns="46750" bIns="467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ru-RU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YOUTH ENTREPRENEURIAL PARTNERSHIP </a:t>
            </a:r>
            <a:endParaRPr/>
          </a:p>
        </p:txBody>
      </p:sp>
      <p:sp>
        <p:nvSpPr>
          <p:cNvPr id="182" name="Google Shape;182;p52"/>
          <p:cNvSpPr txBox="1">
            <a:spLocks noGrp="1"/>
          </p:cNvSpPr>
          <p:nvPr>
            <p:ph type="sldNum" idx="12"/>
          </p:nvPr>
        </p:nvSpPr>
        <p:spPr>
          <a:xfrm>
            <a:off x="17072514" y="9830414"/>
            <a:ext cx="413108" cy="392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3" name="Google Shape;183;p52"/>
          <p:cNvSpPr/>
          <p:nvPr/>
        </p:nvSpPr>
        <p:spPr>
          <a:xfrm>
            <a:off x="795337" y="-1"/>
            <a:ext cx="1347788" cy="7461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52"/>
          <p:cNvSpPr/>
          <p:nvPr/>
        </p:nvSpPr>
        <p:spPr>
          <a:xfrm>
            <a:off x="2143125" y="-1"/>
            <a:ext cx="1346200" cy="74615"/>
          </a:xfrm>
          <a:prstGeom prst="rect">
            <a:avLst/>
          </a:prstGeom>
          <a:solidFill>
            <a:srgbClr val="FFCA08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52"/>
          <p:cNvSpPr txBox="1">
            <a:spLocks noGrp="1"/>
          </p:cNvSpPr>
          <p:nvPr>
            <p:ph type="title"/>
          </p:nvPr>
        </p:nvSpPr>
        <p:spPr>
          <a:xfrm>
            <a:off x="791072" y="446614"/>
            <a:ext cx="15553730" cy="736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52"/>
          <p:cNvSpPr txBox="1">
            <a:spLocks noGrp="1"/>
          </p:cNvSpPr>
          <p:nvPr>
            <p:ph type="body" idx="1"/>
          </p:nvPr>
        </p:nvSpPr>
        <p:spPr>
          <a:xfrm>
            <a:off x="791072" y="1102869"/>
            <a:ext cx="15553730" cy="368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Calibri"/>
              <a:buNone/>
              <a:defRPr sz="2400">
                <a:solidFill>
                  <a:srgbClr val="66666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Calibri"/>
              <a:buChar char="•"/>
              <a:defRPr sz="2400">
                <a:solidFill>
                  <a:srgbClr val="666666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Calibri"/>
              <a:buChar char="•"/>
              <a:defRPr sz="2400">
                <a:solidFill>
                  <a:srgbClr val="666666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Calibri"/>
              <a:buChar char="•"/>
              <a:defRPr sz="2400">
                <a:solidFill>
                  <a:srgbClr val="666666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Calibri"/>
              <a:buChar char="•"/>
              <a:defRPr sz="2400">
                <a:solidFill>
                  <a:srgbClr val="666666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" name="Google Shape;187;p52"/>
          <p:cNvSpPr>
            <a:spLocks noGrp="1"/>
          </p:cNvSpPr>
          <p:nvPr>
            <p:ph type="pic" idx="2"/>
          </p:nvPr>
        </p:nvSpPr>
        <p:spPr>
          <a:xfrm>
            <a:off x="1844949" y="6295628"/>
            <a:ext cx="3767404" cy="2119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8" name="Google Shape;188;p52"/>
          <p:cNvSpPr>
            <a:spLocks noGrp="1"/>
          </p:cNvSpPr>
          <p:nvPr>
            <p:ph type="pic" idx="3"/>
          </p:nvPr>
        </p:nvSpPr>
        <p:spPr>
          <a:xfrm>
            <a:off x="7260297" y="6295628"/>
            <a:ext cx="3767404" cy="2119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9" name="Google Shape;189;p52"/>
          <p:cNvSpPr>
            <a:spLocks noGrp="1"/>
          </p:cNvSpPr>
          <p:nvPr>
            <p:ph type="pic" idx="4"/>
          </p:nvPr>
        </p:nvSpPr>
        <p:spPr>
          <a:xfrm>
            <a:off x="12675647" y="6295628"/>
            <a:ext cx="3767404" cy="2119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 block photo">
  <p:cSld name="4 block photo 2">
    <p:bg>
      <p:bgPr>
        <a:solidFill>
          <a:srgbClr val="F2F2F2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3"/>
          <p:cNvSpPr/>
          <p:nvPr/>
        </p:nvSpPr>
        <p:spPr>
          <a:xfrm>
            <a:off x="0" y="0"/>
            <a:ext cx="18288001" cy="16668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53"/>
          <p:cNvSpPr/>
          <p:nvPr/>
        </p:nvSpPr>
        <p:spPr>
          <a:xfrm>
            <a:off x="0" y="9729788"/>
            <a:ext cx="18288001" cy="5572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3" name="Google Shape;193;p53"/>
          <p:cNvCxnSpPr/>
          <p:nvPr/>
        </p:nvCxnSpPr>
        <p:spPr>
          <a:xfrm>
            <a:off x="0" y="1655763"/>
            <a:ext cx="18288001" cy="1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4" name="Google Shape;194;p53"/>
          <p:cNvCxnSpPr/>
          <p:nvPr/>
        </p:nvCxnSpPr>
        <p:spPr>
          <a:xfrm>
            <a:off x="0" y="9729788"/>
            <a:ext cx="18288001" cy="1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5" name="Google Shape;195;p53">
            <a:hlinkClick r:id="" action="ppaction://hlinkshowjump?jump=nextslide"/>
          </p:cNvPr>
          <p:cNvSpPr/>
          <p:nvPr/>
        </p:nvSpPr>
        <p:spPr>
          <a:xfrm>
            <a:off x="17311688" y="634999"/>
            <a:ext cx="360363" cy="36036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506" y="4324"/>
                </a:moveTo>
                <a:lnTo>
                  <a:pt x="8506" y="6419"/>
                </a:lnTo>
                <a:lnTo>
                  <a:pt x="13839" y="10800"/>
                </a:lnTo>
                <a:lnTo>
                  <a:pt x="8506" y="15181"/>
                </a:lnTo>
                <a:lnTo>
                  <a:pt x="8506" y="17276"/>
                </a:lnTo>
                <a:lnTo>
                  <a:pt x="16315" y="10800"/>
                </a:lnTo>
                <a:close/>
                <a:moveTo>
                  <a:pt x="10800" y="0"/>
                </a:move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lose/>
              </a:path>
            </a:pathLst>
          </a:custGeom>
          <a:solidFill>
            <a:srgbClr val="E5DEDB">
              <a:alpha val="2000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53">
            <a:hlinkClick r:id="" action="ppaction://hlinkshowjump?jump=previousslide"/>
          </p:cNvPr>
          <p:cNvSpPr/>
          <p:nvPr/>
        </p:nvSpPr>
        <p:spPr>
          <a:xfrm flipH="1">
            <a:off x="16897350" y="634999"/>
            <a:ext cx="360364" cy="36036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506" y="4324"/>
                </a:moveTo>
                <a:lnTo>
                  <a:pt x="16315" y="10800"/>
                </a:lnTo>
                <a:lnTo>
                  <a:pt x="8506" y="17276"/>
                </a:lnTo>
                <a:lnTo>
                  <a:pt x="8506" y="15181"/>
                </a:lnTo>
                <a:lnTo>
                  <a:pt x="13839" y="10800"/>
                </a:lnTo>
                <a:lnTo>
                  <a:pt x="8506" y="6419"/>
                </a:lnTo>
                <a:close/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solidFill>
            <a:srgbClr val="E5DEDB">
              <a:alpha val="2000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7" name="Google Shape;197;p53"/>
          <p:cNvCxnSpPr/>
          <p:nvPr/>
        </p:nvCxnSpPr>
        <p:spPr>
          <a:xfrm>
            <a:off x="2590800" y="9732963"/>
            <a:ext cx="0" cy="557213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cxnSp>
      <p:grpSp>
        <p:nvGrpSpPr>
          <p:cNvPr id="198" name="Google Shape;198;p53"/>
          <p:cNvGrpSpPr/>
          <p:nvPr/>
        </p:nvGrpSpPr>
        <p:grpSpPr>
          <a:xfrm>
            <a:off x="-2" y="9732962"/>
            <a:ext cx="2951167" cy="557215"/>
            <a:chOff x="-1" y="-1"/>
            <a:chExt cx="2951165" cy="557214"/>
          </a:xfrm>
        </p:grpSpPr>
        <p:sp>
          <p:nvSpPr>
            <p:cNvPr id="199" name="Google Shape;199;p53"/>
            <p:cNvSpPr/>
            <p:nvPr/>
          </p:nvSpPr>
          <p:spPr>
            <a:xfrm>
              <a:off x="-1" y="-1"/>
              <a:ext cx="2951165" cy="557214"/>
            </a:xfrm>
            <a:prstGeom prst="rect">
              <a:avLst/>
            </a:prstGeom>
            <a:solidFill>
              <a:srgbClr val="FC9308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53"/>
            <p:cNvSpPr txBox="1"/>
            <p:nvPr/>
          </p:nvSpPr>
          <p:spPr>
            <a:xfrm>
              <a:off x="-1" y="1586"/>
              <a:ext cx="2951165" cy="4839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rPr lang="ru-RU" sz="2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YEP ECOSYSTEM</a:t>
              </a:r>
              <a:endParaRPr/>
            </a:p>
          </p:txBody>
        </p:sp>
      </p:grpSp>
      <p:sp>
        <p:nvSpPr>
          <p:cNvPr id="201" name="Google Shape;201;p53"/>
          <p:cNvSpPr txBox="1"/>
          <p:nvPr/>
        </p:nvSpPr>
        <p:spPr>
          <a:xfrm>
            <a:off x="11160224" y="9792517"/>
            <a:ext cx="5472585" cy="39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750" tIns="46750" rIns="46750" bIns="467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ru-RU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YOUTH ENTREPRENEURIAL PARTNERSHIP </a:t>
            </a:r>
            <a:endParaRPr/>
          </a:p>
        </p:txBody>
      </p:sp>
      <p:sp>
        <p:nvSpPr>
          <p:cNvPr id="202" name="Google Shape;202;p53"/>
          <p:cNvSpPr txBox="1">
            <a:spLocks noGrp="1"/>
          </p:cNvSpPr>
          <p:nvPr>
            <p:ph type="sldNum" idx="12"/>
          </p:nvPr>
        </p:nvSpPr>
        <p:spPr>
          <a:xfrm>
            <a:off x="17072514" y="9830414"/>
            <a:ext cx="413108" cy="392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03" name="Google Shape;203;p53"/>
          <p:cNvSpPr/>
          <p:nvPr/>
        </p:nvSpPr>
        <p:spPr>
          <a:xfrm>
            <a:off x="795337" y="-1"/>
            <a:ext cx="1347788" cy="7461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53"/>
          <p:cNvSpPr/>
          <p:nvPr/>
        </p:nvSpPr>
        <p:spPr>
          <a:xfrm>
            <a:off x="2143125" y="-1"/>
            <a:ext cx="1346200" cy="74615"/>
          </a:xfrm>
          <a:prstGeom prst="rect">
            <a:avLst/>
          </a:prstGeom>
          <a:solidFill>
            <a:srgbClr val="FFCA08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53"/>
          <p:cNvSpPr>
            <a:spLocks noGrp="1"/>
          </p:cNvSpPr>
          <p:nvPr>
            <p:ph type="pic" idx="2"/>
          </p:nvPr>
        </p:nvSpPr>
        <p:spPr>
          <a:xfrm>
            <a:off x="769145" y="2263180"/>
            <a:ext cx="3372967" cy="3361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6" name="Google Shape;206;p53"/>
          <p:cNvSpPr>
            <a:spLocks noGrp="1"/>
          </p:cNvSpPr>
          <p:nvPr>
            <p:ph type="pic" idx="3"/>
          </p:nvPr>
        </p:nvSpPr>
        <p:spPr>
          <a:xfrm>
            <a:off x="5226773" y="2263180"/>
            <a:ext cx="3372967" cy="3361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7" name="Google Shape;207;p53"/>
          <p:cNvSpPr>
            <a:spLocks noGrp="1"/>
          </p:cNvSpPr>
          <p:nvPr>
            <p:ph type="pic" idx="4"/>
          </p:nvPr>
        </p:nvSpPr>
        <p:spPr>
          <a:xfrm>
            <a:off x="9684401" y="2263180"/>
            <a:ext cx="3372967" cy="3361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8" name="Google Shape;208;p53"/>
          <p:cNvSpPr>
            <a:spLocks noGrp="1"/>
          </p:cNvSpPr>
          <p:nvPr>
            <p:ph type="pic" idx="5"/>
          </p:nvPr>
        </p:nvSpPr>
        <p:spPr>
          <a:xfrm>
            <a:off x="14145888" y="2263180"/>
            <a:ext cx="3372967" cy="3361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9" name="Google Shape;209;p53"/>
          <p:cNvSpPr txBox="1">
            <a:spLocks noGrp="1"/>
          </p:cNvSpPr>
          <p:nvPr>
            <p:ph type="title"/>
          </p:nvPr>
        </p:nvSpPr>
        <p:spPr>
          <a:xfrm>
            <a:off x="791072" y="446614"/>
            <a:ext cx="15553730" cy="736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53"/>
          <p:cNvSpPr txBox="1">
            <a:spLocks noGrp="1"/>
          </p:cNvSpPr>
          <p:nvPr>
            <p:ph type="body" idx="1"/>
          </p:nvPr>
        </p:nvSpPr>
        <p:spPr>
          <a:xfrm>
            <a:off x="791072" y="1102869"/>
            <a:ext cx="15553730" cy="368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Calibri"/>
              <a:buNone/>
              <a:defRPr sz="2400">
                <a:solidFill>
                  <a:srgbClr val="66666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Calibri"/>
              <a:buChar char="•"/>
              <a:defRPr sz="2400">
                <a:solidFill>
                  <a:srgbClr val="666666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Calibri"/>
              <a:buChar char="•"/>
              <a:defRPr sz="2400">
                <a:solidFill>
                  <a:srgbClr val="666666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Calibri"/>
              <a:buChar char="•"/>
              <a:defRPr sz="2400">
                <a:solidFill>
                  <a:srgbClr val="666666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Calibri"/>
              <a:buChar char="•"/>
              <a:defRPr sz="2400">
                <a:solidFill>
                  <a:srgbClr val="666666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EFAULT - IMG CENTER">
  <p:cSld name="DEFAULT - IMG CENTER 2">
    <p:bg>
      <p:bgPr>
        <a:solidFill>
          <a:srgbClr val="F2F2F2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54"/>
          <p:cNvSpPr/>
          <p:nvPr/>
        </p:nvSpPr>
        <p:spPr>
          <a:xfrm>
            <a:off x="0" y="0"/>
            <a:ext cx="18288001" cy="16668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54"/>
          <p:cNvSpPr/>
          <p:nvPr/>
        </p:nvSpPr>
        <p:spPr>
          <a:xfrm>
            <a:off x="0" y="9729788"/>
            <a:ext cx="18288001" cy="5572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4" name="Google Shape;214;p54"/>
          <p:cNvCxnSpPr/>
          <p:nvPr/>
        </p:nvCxnSpPr>
        <p:spPr>
          <a:xfrm>
            <a:off x="0" y="1655763"/>
            <a:ext cx="18288001" cy="1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5" name="Google Shape;215;p54"/>
          <p:cNvCxnSpPr/>
          <p:nvPr/>
        </p:nvCxnSpPr>
        <p:spPr>
          <a:xfrm>
            <a:off x="0" y="9729788"/>
            <a:ext cx="18288001" cy="1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6" name="Google Shape;216;p54">
            <a:hlinkClick r:id="" action="ppaction://hlinkshowjump?jump=nextslide"/>
          </p:cNvPr>
          <p:cNvSpPr/>
          <p:nvPr/>
        </p:nvSpPr>
        <p:spPr>
          <a:xfrm>
            <a:off x="17311688" y="634999"/>
            <a:ext cx="360363" cy="36036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506" y="4324"/>
                </a:moveTo>
                <a:lnTo>
                  <a:pt x="8506" y="6419"/>
                </a:lnTo>
                <a:lnTo>
                  <a:pt x="13839" y="10800"/>
                </a:lnTo>
                <a:lnTo>
                  <a:pt x="8506" y="15181"/>
                </a:lnTo>
                <a:lnTo>
                  <a:pt x="8506" y="17276"/>
                </a:lnTo>
                <a:lnTo>
                  <a:pt x="16315" y="10800"/>
                </a:lnTo>
                <a:close/>
                <a:moveTo>
                  <a:pt x="10800" y="0"/>
                </a:move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lose/>
              </a:path>
            </a:pathLst>
          </a:custGeom>
          <a:solidFill>
            <a:srgbClr val="E5DEDB">
              <a:alpha val="2000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54">
            <a:hlinkClick r:id="" action="ppaction://hlinkshowjump?jump=previousslide"/>
          </p:cNvPr>
          <p:cNvSpPr/>
          <p:nvPr/>
        </p:nvSpPr>
        <p:spPr>
          <a:xfrm flipH="1">
            <a:off x="16897350" y="634999"/>
            <a:ext cx="360364" cy="36036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506" y="4324"/>
                </a:moveTo>
                <a:lnTo>
                  <a:pt x="16315" y="10800"/>
                </a:lnTo>
                <a:lnTo>
                  <a:pt x="8506" y="17276"/>
                </a:lnTo>
                <a:lnTo>
                  <a:pt x="8506" y="15181"/>
                </a:lnTo>
                <a:lnTo>
                  <a:pt x="13839" y="10800"/>
                </a:lnTo>
                <a:lnTo>
                  <a:pt x="8506" y="6419"/>
                </a:lnTo>
                <a:close/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solidFill>
            <a:srgbClr val="E5DEDB">
              <a:alpha val="2000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8" name="Google Shape;218;p54"/>
          <p:cNvCxnSpPr/>
          <p:nvPr/>
        </p:nvCxnSpPr>
        <p:spPr>
          <a:xfrm>
            <a:off x="2590800" y="9732963"/>
            <a:ext cx="0" cy="557213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cxnSp>
      <p:grpSp>
        <p:nvGrpSpPr>
          <p:cNvPr id="219" name="Google Shape;219;p54"/>
          <p:cNvGrpSpPr/>
          <p:nvPr/>
        </p:nvGrpSpPr>
        <p:grpSpPr>
          <a:xfrm>
            <a:off x="-2" y="9732962"/>
            <a:ext cx="2951167" cy="557215"/>
            <a:chOff x="-1" y="-1"/>
            <a:chExt cx="2951165" cy="557214"/>
          </a:xfrm>
        </p:grpSpPr>
        <p:sp>
          <p:nvSpPr>
            <p:cNvPr id="220" name="Google Shape;220;p54"/>
            <p:cNvSpPr/>
            <p:nvPr/>
          </p:nvSpPr>
          <p:spPr>
            <a:xfrm>
              <a:off x="-1" y="-1"/>
              <a:ext cx="2951165" cy="557214"/>
            </a:xfrm>
            <a:prstGeom prst="rect">
              <a:avLst/>
            </a:prstGeom>
            <a:solidFill>
              <a:srgbClr val="FC9308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54"/>
            <p:cNvSpPr txBox="1"/>
            <p:nvPr/>
          </p:nvSpPr>
          <p:spPr>
            <a:xfrm>
              <a:off x="-1" y="1586"/>
              <a:ext cx="2951165" cy="4839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rPr lang="ru-RU" sz="2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YEP ECOSYSTEM</a:t>
              </a:r>
              <a:endParaRPr/>
            </a:p>
          </p:txBody>
        </p:sp>
      </p:grpSp>
      <p:sp>
        <p:nvSpPr>
          <p:cNvPr id="222" name="Google Shape;222;p54"/>
          <p:cNvSpPr txBox="1"/>
          <p:nvPr/>
        </p:nvSpPr>
        <p:spPr>
          <a:xfrm>
            <a:off x="11160224" y="9792517"/>
            <a:ext cx="5472585" cy="39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750" tIns="46750" rIns="46750" bIns="467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ru-RU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YOUTH ENTREPRENEURIAL PARTNERSHIP </a:t>
            </a:r>
            <a:endParaRPr/>
          </a:p>
        </p:txBody>
      </p:sp>
      <p:sp>
        <p:nvSpPr>
          <p:cNvPr id="223" name="Google Shape;223;p54"/>
          <p:cNvSpPr txBox="1">
            <a:spLocks noGrp="1"/>
          </p:cNvSpPr>
          <p:nvPr>
            <p:ph type="sldNum" idx="12"/>
          </p:nvPr>
        </p:nvSpPr>
        <p:spPr>
          <a:xfrm>
            <a:off x="17072514" y="9830414"/>
            <a:ext cx="413108" cy="392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24" name="Google Shape;224;p54"/>
          <p:cNvSpPr/>
          <p:nvPr/>
        </p:nvSpPr>
        <p:spPr>
          <a:xfrm>
            <a:off x="795337" y="-1"/>
            <a:ext cx="1347788" cy="7461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54"/>
          <p:cNvSpPr/>
          <p:nvPr/>
        </p:nvSpPr>
        <p:spPr>
          <a:xfrm>
            <a:off x="2143125" y="-1"/>
            <a:ext cx="1346200" cy="74615"/>
          </a:xfrm>
          <a:prstGeom prst="rect">
            <a:avLst/>
          </a:prstGeom>
          <a:solidFill>
            <a:srgbClr val="FFCA08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54"/>
          <p:cNvSpPr>
            <a:spLocks noGrp="1"/>
          </p:cNvSpPr>
          <p:nvPr>
            <p:ph type="pic" idx="2"/>
          </p:nvPr>
        </p:nvSpPr>
        <p:spPr>
          <a:xfrm>
            <a:off x="0" y="1655064"/>
            <a:ext cx="18288001" cy="8078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7" name="Google Shape;227;p54"/>
          <p:cNvSpPr txBox="1">
            <a:spLocks noGrp="1"/>
          </p:cNvSpPr>
          <p:nvPr>
            <p:ph type="title"/>
          </p:nvPr>
        </p:nvSpPr>
        <p:spPr>
          <a:xfrm>
            <a:off x="791072" y="446614"/>
            <a:ext cx="15481720" cy="736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54"/>
          <p:cNvSpPr txBox="1">
            <a:spLocks noGrp="1"/>
          </p:cNvSpPr>
          <p:nvPr>
            <p:ph type="body" idx="1"/>
          </p:nvPr>
        </p:nvSpPr>
        <p:spPr>
          <a:xfrm>
            <a:off x="791072" y="1102869"/>
            <a:ext cx="11233248" cy="368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Calibri"/>
              <a:buNone/>
              <a:defRPr sz="2400">
                <a:solidFill>
                  <a:srgbClr val="66666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Calibri"/>
              <a:buChar char="•"/>
              <a:defRPr sz="2400">
                <a:solidFill>
                  <a:srgbClr val="666666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Calibri"/>
              <a:buChar char="•"/>
              <a:defRPr sz="2400">
                <a:solidFill>
                  <a:srgbClr val="666666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Calibri"/>
              <a:buChar char="•"/>
              <a:defRPr sz="2400">
                <a:solidFill>
                  <a:srgbClr val="666666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Calibri"/>
              <a:buChar char="•"/>
              <a:defRPr sz="2400">
                <a:solidFill>
                  <a:srgbClr val="666666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DEFAULT - IMG CENTER">
  <p:cSld name="1_DEFAULT - IMG CENTER 2">
    <p:bg>
      <p:bgPr>
        <a:solidFill>
          <a:srgbClr val="F2F2F2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55"/>
          <p:cNvSpPr/>
          <p:nvPr/>
        </p:nvSpPr>
        <p:spPr>
          <a:xfrm>
            <a:off x="0" y="0"/>
            <a:ext cx="18288001" cy="16668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55"/>
          <p:cNvSpPr/>
          <p:nvPr/>
        </p:nvSpPr>
        <p:spPr>
          <a:xfrm>
            <a:off x="0" y="9729788"/>
            <a:ext cx="18288001" cy="5572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2" name="Google Shape;232;p55"/>
          <p:cNvCxnSpPr/>
          <p:nvPr/>
        </p:nvCxnSpPr>
        <p:spPr>
          <a:xfrm>
            <a:off x="0" y="1655763"/>
            <a:ext cx="18288001" cy="1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3" name="Google Shape;233;p55"/>
          <p:cNvCxnSpPr/>
          <p:nvPr/>
        </p:nvCxnSpPr>
        <p:spPr>
          <a:xfrm>
            <a:off x="0" y="9729788"/>
            <a:ext cx="18288001" cy="1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4" name="Google Shape;234;p55">
            <a:hlinkClick r:id="" action="ppaction://hlinkshowjump?jump=nextslide"/>
          </p:cNvPr>
          <p:cNvSpPr/>
          <p:nvPr/>
        </p:nvSpPr>
        <p:spPr>
          <a:xfrm>
            <a:off x="17311688" y="634999"/>
            <a:ext cx="360363" cy="36036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506" y="4324"/>
                </a:moveTo>
                <a:lnTo>
                  <a:pt x="8506" y="6419"/>
                </a:lnTo>
                <a:lnTo>
                  <a:pt x="13839" y="10800"/>
                </a:lnTo>
                <a:lnTo>
                  <a:pt x="8506" y="15181"/>
                </a:lnTo>
                <a:lnTo>
                  <a:pt x="8506" y="17276"/>
                </a:lnTo>
                <a:lnTo>
                  <a:pt x="16315" y="10800"/>
                </a:lnTo>
                <a:close/>
                <a:moveTo>
                  <a:pt x="10800" y="0"/>
                </a:move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lose/>
              </a:path>
            </a:pathLst>
          </a:custGeom>
          <a:solidFill>
            <a:srgbClr val="E5DEDB">
              <a:alpha val="2000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55">
            <a:hlinkClick r:id="" action="ppaction://hlinkshowjump?jump=previousslide"/>
          </p:cNvPr>
          <p:cNvSpPr/>
          <p:nvPr/>
        </p:nvSpPr>
        <p:spPr>
          <a:xfrm flipH="1">
            <a:off x="16897350" y="634999"/>
            <a:ext cx="360364" cy="36036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506" y="4324"/>
                </a:moveTo>
                <a:lnTo>
                  <a:pt x="16315" y="10800"/>
                </a:lnTo>
                <a:lnTo>
                  <a:pt x="8506" y="17276"/>
                </a:lnTo>
                <a:lnTo>
                  <a:pt x="8506" y="15181"/>
                </a:lnTo>
                <a:lnTo>
                  <a:pt x="13839" y="10800"/>
                </a:lnTo>
                <a:lnTo>
                  <a:pt x="8506" y="6419"/>
                </a:lnTo>
                <a:close/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solidFill>
            <a:srgbClr val="E5DEDB">
              <a:alpha val="2000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6" name="Google Shape;236;p55"/>
          <p:cNvCxnSpPr/>
          <p:nvPr/>
        </p:nvCxnSpPr>
        <p:spPr>
          <a:xfrm>
            <a:off x="2590800" y="9732963"/>
            <a:ext cx="0" cy="557213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cxnSp>
      <p:grpSp>
        <p:nvGrpSpPr>
          <p:cNvPr id="237" name="Google Shape;237;p55"/>
          <p:cNvGrpSpPr/>
          <p:nvPr/>
        </p:nvGrpSpPr>
        <p:grpSpPr>
          <a:xfrm>
            <a:off x="-2" y="9732962"/>
            <a:ext cx="2951167" cy="557215"/>
            <a:chOff x="-1" y="-1"/>
            <a:chExt cx="2951165" cy="557214"/>
          </a:xfrm>
        </p:grpSpPr>
        <p:sp>
          <p:nvSpPr>
            <p:cNvPr id="238" name="Google Shape;238;p55"/>
            <p:cNvSpPr/>
            <p:nvPr/>
          </p:nvSpPr>
          <p:spPr>
            <a:xfrm>
              <a:off x="-1" y="-1"/>
              <a:ext cx="2951165" cy="557214"/>
            </a:xfrm>
            <a:prstGeom prst="rect">
              <a:avLst/>
            </a:prstGeom>
            <a:solidFill>
              <a:srgbClr val="FC9308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55"/>
            <p:cNvSpPr txBox="1"/>
            <p:nvPr/>
          </p:nvSpPr>
          <p:spPr>
            <a:xfrm>
              <a:off x="-1" y="1586"/>
              <a:ext cx="2951165" cy="4839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rPr lang="ru-RU" sz="2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YEP ECOSYSTEM</a:t>
              </a:r>
              <a:endParaRPr/>
            </a:p>
          </p:txBody>
        </p:sp>
      </p:grpSp>
      <p:sp>
        <p:nvSpPr>
          <p:cNvPr id="240" name="Google Shape;240;p55"/>
          <p:cNvSpPr txBox="1"/>
          <p:nvPr/>
        </p:nvSpPr>
        <p:spPr>
          <a:xfrm>
            <a:off x="11160224" y="9792517"/>
            <a:ext cx="5472585" cy="39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750" tIns="46750" rIns="46750" bIns="467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ru-RU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YOUTH ENTREPRENEURIAL PARTNERSHIP </a:t>
            </a:r>
            <a:endParaRPr/>
          </a:p>
        </p:txBody>
      </p:sp>
      <p:sp>
        <p:nvSpPr>
          <p:cNvPr id="241" name="Google Shape;241;p55"/>
          <p:cNvSpPr txBox="1">
            <a:spLocks noGrp="1"/>
          </p:cNvSpPr>
          <p:nvPr>
            <p:ph type="sldNum" idx="12"/>
          </p:nvPr>
        </p:nvSpPr>
        <p:spPr>
          <a:xfrm>
            <a:off x="17072514" y="9830414"/>
            <a:ext cx="413108" cy="392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42" name="Google Shape;242;p55"/>
          <p:cNvSpPr/>
          <p:nvPr/>
        </p:nvSpPr>
        <p:spPr>
          <a:xfrm>
            <a:off x="795337" y="-1"/>
            <a:ext cx="1347788" cy="7461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55"/>
          <p:cNvSpPr/>
          <p:nvPr/>
        </p:nvSpPr>
        <p:spPr>
          <a:xfrm>
            <a:off x="2143125" y="-1"/>
            <a:ext cx="1346200" cy="74615"/>
          </a:xfrm>
          <a:prstGeom prst="rect">
            <a:avLst/>
          </a:prstGeom>
          <a:solidFill>
            <a:srgbClr val="FFCA08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55"/>
          <p:cNvSpPr>
            <a:spLocks noGrp="1"/>
          </p:cNvSpPr>
          <p:nvPr>
            <p:ph type="pic" idx="2"/>
          </p:nvPr>
        </p:nvSpPr>
        <p:spPr>
          <a:xfrm>
            <a:off x="0" y="1655064"/>
            <a:ext cx="18288001" cy="8078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5" name="Google Shape;245;p55"/>
          <p:cNvSpPr>
            <a:spLocks noGrp="1"/>
          </p:cNvSpPr>
          <p:nvPr>
            <p:ph type="pic" idx="3"/>
          </p:nvPr>
        </p:nvSpPr>
        <p:spPr>
          <a:xfrm>
            <a:off x="11111158" y="2695229"/>
            <a:ext cx="6048674" cy="604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6" name="Google Shape;246;p55"/>
          <p:cNvSpPr txBox="1">
            <a:spLocks noGrp="1"/>
          </p:cNvSpPr>
          <p:nvPr>
            <p:ph type="title"/>
          </p:nvPr>
        </p:nvSpPr>
        <p:spPr>
          <a:xfrm>
            <a:off x="791072" y="446614"/>
            <a:ext cx="15553730" cy="736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55"/>
          <p:cNvSpPr txBox="1">
            <a:spLocks noGrp="1"/>
          </p:cNvSpPr>
          <p:nvPr>
            <p:ph type="body" idx="1"/>
          </p:nvPr>
        </p:nvSpPr>
        <p:spPr>
          <a:xfrm>
            <a:off x="791072" y="1102869"/>
            <a:ext cx="11233248" cy="368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Calibri"/>
              <a:buNone/>
              <a:defRPr sz="2400">
                <a:solidFill>
                  <a:srgbClr val="66666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Calibri"/>
              <a:buChar char="•"/>
              <a:defRPr sz="2400">
                <a:solidFill>
                  <a:srgbClr val="666666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Calibri"/>
              <a:buChar char="•"/>
              <a:defRPr sz="2400">
                <a:solidFill>
                  <a:srgbClr val="666666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Calibri"/>
              <a:buChar char="•"/>
              <a:defRPr sz="2400">
                <a:solidFill>
                  <a:srgbClr val="666666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Calibri"/>
              <a:buChar char="•"/>
              <a:defRPr sz="2400">
                <a:solidFill>
                  <a:srgbClr val="666666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DEFAULT - IMG CENTER">
  <p:cSld name="3_DEFAULT - IMG CENTER 2">
    <p:bg>
      <p:bgPr>
        <a:solidFill>
          <a:srgbClr val="F2F2F2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56"/>
          <p:cNvSpPr/>
          <p:nvPr/>
        </p:nvSpPr>
        <p:spPr>
          <a:xfrm>
            <a:off x="0" y="0"/>
            <a:ext cx="18288001" cy="16668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56"/>
          <p:cNvSpPr/>
          <p:nvPr/>
        </p:nvSpPr>
        <p:spPr>
          <a:xfrm>
            <a:off x="0" y="9729788"/>
            <a:ext cx="18288001" cy="5572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1" name="Google Shape;251;p56"/>
          <p:cNvCxnSpPr/>
          <p:nvPr/>
        </p:nvCxnSpPr>
        <p:spPr>
          <a:xfrm>
            <a:off x="0" y="1655763"/>
            <a:ext cx="18288001" cy="1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2" name="Google Shape;252;p56"/>
          <p:cNvCxnSpPr/>
          <p:nvPr/>
        </p:nvCxnSpPr>
        <p:spPr>
          <a:xfrm>
            <a:off x="0" y="9729788"/>
            <a:ext cx="18288001" cy="1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3" name="Google Shape;253;p56">
            <a:hlinkClick r:id="" action="ppaction://hlinkshowjump?jump=nextslide"/>
          </p:cNvPr>
          <p:cNvSpPr/>
          <p:nvPr/>
        </p:nvSpPr>
        <p:spPr>
          <a:xfrm>
            <a:off x="17311688" y="634999"/>
            <a:ext cx="360363" cy="36036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506" y="4324"/>
                </a:moveTo>
                <a:lnTo>
                  <a:pt x="8506" y="6419"/>
                </a:lnTo>
                <a:lnTo>
                  <a:pt x="13839" y="10800"/>
                </a:lnTo>
                <a:lnTo>
                  <a:pt x="8506" y="15181"/>
                </a:lnTo>
                <a:lnTo>
                  <a:pt x="8506" y="17276"/>
                </a:lnTo>
                <a:lnTo>
                  <a:pt x="16315" y="10800"/>
                </a:lnTo>
                <a:close/>
                <a:moveTo>
                  <a:pt x="10800" y="0"/>
                </a:move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lose/>
              </a:path>
            </a:pathLst>
          </a:custGeom>
          <a:solidFill>
            <a:srgbClr val="E5DEDB">
              <a:alpha val="2000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56">
            <a:hlinkClick r:id="" action="ppaction://hlinkshowjump?jump=previousslide"/>
          </p:cNvPr>
          <p:cNvSpPr/>
          <p:nvPr/>
        </p:nvSpPr>
        <p:spPr>
          <a:xfrm flipH="1">
            <a:off x="16897350" y="634999"/>
            <a:ext cx="360364" cy="36036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506" y="4324"/>
                </a:moveTo>
                <a:lnTo>
                  <a:pt x="16315" y="10800"/>
                </a:lnTo>
                <a:lnTo>
                  <a:pt x="8506" y="17276"/>
                </a:lnTo>
                <a:lnTo>
                  <a:pt x="8506" y="15181"/>
                </a:lnTo>
                <a:lnTo>
                  <a:pt x="13839" y="10800"/>
                </a:lnTo>
                <a:lnTo>
                  <a:pt x="8506" y="6419"/>
                </a:lnTo>
                <a:close/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solidFill>
            <a:srgbClr val="E5DEDB">
              <a:alpha val="2000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5" name="Google Shape;255;p56"/>
          <p:cNvCxnSpPr/>
          <p:nvPr/>
        </p:nvCxnSpPr>
        <p:spPr>
          <a:xfrm>
            <a:off x="2590800" y="9732963"/>
            <a:ext cx="0" cy="557213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cxnSp>
      <p:grpSp>
        <p:nvGrpSpPr>
          <p:cNvPr id="256" name="Google Shape;256;p56"/>
          <p:cNvGrpSpPr/>
          <p:nvPr/>
        </p:nvGrpSpPr>
        <p:grpSpPr>
          <a:xfrm>
            <a:off x="-2" y="9732962"/>
            <a:ext cx="2951167" cy="557215"/>
            <a:chOff x="-1" y="-1"/>
            <a:chExt cx="2951165" cy="557214"/>
          </a:xfrm>
        </p:grpSpPr>
        <p:sp>
          <p:nvSpPr>
            <p:cNvPr id="257" name="Google Shape;257;p56"/>
            <p:cNvSpPr/>
            <p:nvPr/>
          </p:nvSpPr>
          <p:spPr>
            <a:xfrm>
              <a:off x="-1" y="-1"/>
              <a:ext cx="2951165" cy="557214"/>
            </a:xfrm>
            <a:prstGeom prst="rect">
              <a:avLst/>
            </a:prstGeom>
            <a:solidFill>
              <a:srgbClr val="FC9308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56"/>
            <p:cNvSpPr txBox="1"/>
            <p:nvPr/>
          </p:nvSpPr>
          <p:spPr>
            <a:xfrm>
              <a:off x="-1" y="1586"/>
              <a:ext cx="2951165" cy="4839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rPr lang="ru-RU" sz="2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YEP ECOSYSTEM</a:t>
              </a:r>
              <a:endParaRPr/>
            </a:p>
          </p:txBody>
        </p:sp>
      </p:grpSp>
      <p:sp>
        <p:nvSpPr>
          <p:cNvPr id="259" name="Google Shape;259;p56"/>
          <p:cNvSpPr txBox="1"/>
          <p:nvPr/>
        </p:nvSpPr>
        <p:spPr>
          <a:xfrm>
            <a:off x="11160224" y="9792517"/>
            <a:ext cx="5472585" cy="39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750" tIns="46750" rIns="46750" bIns="467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ru-RU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YOUTH ENTREPRENEURIAL PARTNERSHIP </a:t>
            </a:r>
            <a:endParaRPr/>
          </a:p>
        </p:txBody>
      </p:sp>
      <p:sp>
        <p:nvSpPr>
          <p:cNvPr id="260" name="Google Shape;260;p56"/>
          <p:cNvSpPr txBox="1">
            <a:spLocks noGrp="1"/>
          </p:cNvSpPr>
          <p:nvPr>
            <p:ph type="sldNum" idx="12"/>
          </p:nvPr>
        </p:nvSpPr>
        <p:spPr>
          <a:xfrm>
            <a:off x="17072514" y="9830414"/>
            <a:ext cx="413108" cy="392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61" name="Google Shape;261;p56"/>
          <p:cNvSpPr/>
          <p:nvPr/>
        </p:nvSpPr>
        <p:spPr>
          <a:xfrm>
            <a:off x="795337" y="-1"/>
            <a:ext cx="1347788" cy="7461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56"/>
          <p:cNvSpPr/>
          <p:nvPr/>
        </p:nvSpPr>
        <p:spPr>
          <a:xfrm>
            <a:off x="2143125" y="-1"/>
            <a:ext cx="1346200" cy="74615"/>
          </a:xfrm>
          <a:prstGeom prst="rect">
            <a:avLst/>
          </a:prstGeom>
          <a:solidFill>
            <a:srgbClr val="FFCA08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56"/>
          <p:cNvSpPr>
            <a:spLocks noGrp="1"/>
          </p:cNvSpPr>
          <p:nvPr>
            <p:ph type="pic" idx="2"/>
          </p:nvPr>
        </p:nvSpPr>
        <p:spPr>
          <a:xfrm>
            <a:off x="11111158" y="2695229"/>
            <a:ext cx="6048674" cy="604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4" name="Google Shape;264;p56"/>
          <p:cNvSpPr txBox="1">
            <a:spLocks noGrp="1"/>
          </p:cNvSpPr>
          <p:nvPr>
            <p:ph type="title"/>
          </p:nvPr>
        </p:nvSpPr>
        <p:spPr>
          <a:xfrm>
            <a:off x="791072" y="446614"/>
            <a:ext cx="15553730" cy="736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56"/>
          <p:cNvSpPr txBox="1">
            <a:spLocks noGrp="1"/>
          </p:cNvSpPr>
          <p:nvPr>
            <p:ph type="body" idx="1"/>
          </p:nvPr>
        </p:nvSpPr>
        <p:spPr>
          <a:xfrm>
            <a:off x="791072" y="1102869"/>
            <a:ext cx="11233248" cy="368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Calibri"/>
              <a:buNone/>
              <a:defRPr sz="2400">
                <a:solidFill>
                  <a:srgbClr val="66666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Calibri"/>
              <a:buChar char="•"/>
              <a:defRPr sz="2400">
                <a:solidFill>
                  <a:srgbClr val="666666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Calibri"/>
              <a:buChar char="•"/>
              <a:defRPr sz="2400">
                <a:solidFill>
                  <a:srgbClr val="666666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Calibri"/>
              <a:buChar char="•"/>
              <a:defRPr sz="2400">
                <a:solidFill>
                  <a:srgbClr val="666666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Calibri"/>
              <a:buChar char="•"/>
              <a:defRPr sz="2400">
                <a:solidFill>
                  <a:srgbClr val="666666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DEFAULT - IMG CENTER">
  <p:cSld name="2_DEFAULT - IMG CENTER 2">
    <p:bg>
      <p:bgPr>
        <a:solidFill>
          <a:srgbClr val="F2F2F2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7"/>
          <p:cNvSpPr/>
          <p:nvPr/>
        </p:nvSpPr>
        <p:spPr>
          <a:xfrm>
            <a:off x="0" y="0"/>
            <a:ext cx="18288001" cy="16668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57"/>
          <p:cNvSpPr/>
          <p:nvPr/>
        </p:nvSpPr>
        <p:spPr>
          <a:xfrm>
            <a:off x="0" y="9729788"/>
            <a:ext cx="18288001" cy="5572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9" name="Google Shape;269;p57"/>
          <p:cNvCxnSpPr/>
          <p:nvPr/>
        </p:nvCxnSpPr>
        <p:spPr>
          <a:xfrm>
            <a:off x="0" y="1655763"/>
            <a:ext cx="18288001" cy="1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0" name="Google Shape;270;p57"/>
          <p:cNvCxnSpPr/>
          <p:nvPr/>
        </p:nvCxnSpPr>
        <p:spPr>
          <a:xfrm>
            <a:off x="0" y="9729788"/>
            <a:ext cx="18288001" cy="1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1" name="Google Shape;271;p57">
            <a:hlinkClick r:id="" action="ppaction://hlinkshowjump?jump=nextslide"/>
          </p:cNvPr>
          <p:cNvSpPr/>
          <p:nvPr/>
        </p:nvSpPr>
        <p:spPr>
          <a:xfrm>
            <a:off x="17311688" y="634999"/>
            <a:ext cx="360363" cy="36036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506" y="4324"/>
                </a:moveTo>
                <a:lnTo>
                  <a:pt x="8506" y="6419"/>
                </a:lnTo>
                <a:lnTo>
                  <a:pt x="13839" y="10800"/>
                </a:lnTo>
                <a:lnTo>
                  <a:pt x="8506" y="15181"/>
                </a:lnTo>
                <a:lnTo>
                  <a:pt x="8506" y="17276"/>
                </a:lnTo>
                <a:lnTo>
                  <a:pt x="16315" y="10800"/>
                </a:lnTo>
                <a:close/>
                <a:moveTo>
                  <a:pt x="10800" y="0"/>
                </a:move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lose/>
              </a:path>
            </a:pathLst>
          </a:custGeom>
          <a:solidFill>
            <a:srgbClr val="E5DEDB">
              <a:alpha val="2000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57">
            <a:hlinkClick r:id="" action="ppaction://hlinkshowjump?jump=previousslide"/>
          </p:cNvPr>
          <p:cNvSpPr/>
          <p:nvPr/>
        </p:nvSpPr>
        <p:spPr>
          <a:xfrm flipH="1">
            <a:off x="16897350" y="634999"/>
            <a:ext cx="360364" cy="36036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506" y="4324"/>
                </a:moveTo>
                <a:lnTo>
                  <a:pt x="16315" y="10800"/>
                </a:lnTo>
                <a:lnTo>
                  <a:pt x="8506" y="17276"/>
                </a:lnTo>
                <a:lnTo>
                  <a:pt x="8506" y="15181"/>
                </a:lnTo>
                <a:lnTo>
                  <a:pt x="13839" y="10800"/>
                </a:lnTo>
                <a:lnTo>
                  <a:pt x="8506" y="6419"/>
                </a:lnTo>
                <a:close/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solidFill>
            <a:srgbClr val="E5DEDB">
              <a:alpha val="2000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3" name="Google Shape;273;p57"/>
          <p:cNvCxnSpPr/>
          <p:nvPr/>
        </p:nvCxnSpPr>
        <p:spPr>
          <a:xfrm>
            <a:off x="2590800" y="9732963"/>
            <a:ext cx="0" cy="557213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cxnSp>
      <p:grpSp>
        <p:nvGrpSpPr>
          <p:cNvPr id="274" name="Google Shape;274;p57"/>
          <p:cNvGrpSpPr/>
          <p:nvPr/>
        </p:nvGrpSpPr>
        <p:grpSpPr>
          <a:xfrm>
            <a:off x="-2" y="9732962"/>
            <a:ext cx="2951167" cy="557215"/>
            <a:chOff x="-1" y="-1"/>
            <a:chExt cx="2951165" cy="557214"/>
          </a:xfrm>
        </p:grpSpPr>
        <p:sp>
          <p:nvSpPr>
            <p:cNvPr id="275" name="Google Shape;275;p57"/>
            <p:cNvSpPr/>
            <p:nvPr/>
          </p:nvSpPr>
          <p:spPr>
            <a:xfrm>
              <a:off x="-1" y="-1"/>
              <a:ext cx="2951165" cy="557214"/>
            </a:xfrm>
            <a:prstGeom prst="rect">
              <a:avLst/>
            </a:prstGeom>
            <a:solidFill>
              <a:srgbClr val="FC9308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57"/>
            <p:cNvSpPr txBox="1"/>
            <p:nvPr/>
          </p:nvSpPr>
          <p:spPr>
            <a:xfrm>
              <a:off x="-1" y="1586"/>
              <a:ext cx="2951165" cy="4839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rPr lang="ru-RU" sz="2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YEP ECOSYSTEM</a:t>
              </a:r>
              <a:endParaRPr/>
            </a:p>
          </p:txBody>
        </p:sp>
      </p:grpSp>
      <p:sp>
        <p:nvSpPr>
          <p:cNvPr id="277" name="Google Shape;277;p57"/>
          <p:cNvSpPr txBox="1"/>
          <p:nvPr/>
        </p:nvSpPr>
        <p:spPr>
          <a:xfrm>
            <a:off x="11160224" y="9792517"/>
            <a:ext cx="5472585" cy="39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750" tIns="46750" rIns="46750" bIns="467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ru-RU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YOUTH ENTREPRENEURIAL PARTNERSHIP </a:t>
            </a:r>
            <a:endParaRPr/>
          </a:p>
        </p:txBody>
      </p:sp>
      <p:sp>
        <p:nvSpPr>
          <p:cNvPr id="278" name="Google Shape;278;p57"/>
          <p:cNvSpPr txBox="1">
            <a:spLocks noGrp="1"/>
          </p:cNvSpPr>
          <p:nvPr>
            <p:ph type="sldNum" idx="12"/>
          </p:nvPr>
        </p:nvSpPr>
        <p:spPr>
          <a:xfrm>
            <a:off x="17072514" y="9830414"/>
            <a:ext cx="413108" cy="392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79" name="Google Shape;279;p57"/>
          <p:cNvSpPr/>
          <p:nvPr/>
        </p:nvSpPr>
        <p:spPr>
          <a:xfrm>
            <a:off x="795337" y="-1"/>
            <a:ext cx="1347788" cy="7461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57"/>
          <p:cNvSpPr/>
          <p:nvPr/>
        </p:nvSpPr>
        <p:spPr>
          <a:xfrm>
            <a:off x="2143125" y="-1"/>
            <a:ext cx="1346200" cy="74615"/>
          </a:xfrm>
          <a:prstGeom prst="rect">
            <a:avLst/>
          </a:prstGeom>
          <a:solidFill>
            <a:srgbClr val="FFCA08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57"/>
          <p:cNvSpPr>
            <a:spLocks noGrp="1"/>
          </p:cNvSpPr>
          <p:nvPr>
            <p:ph type="pic" idx="2"/>
          </p:nvPr>
        </p:nvSpPr>
        <p:spPr>
          <a:xfrm>
            <a:off x="0" y="1655064"/>
            <a:ext cx="18288001" cy="8078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2" name="Google Shape;282;p57"/>
          <p:cNvSpPr>
            <a:spLocks noGrp="1"/>
          </p:cNvSpPr>
          <p:nvPr>
            <p:ph type="pic" idx="3"/>
          </p:nvPr>
        </p:nvSpPr>
        <p:spPr>
          <a:xfrm>
            <a:off x="1511152" y="2695229"/>
            <a:ext cx="6048674" cy="604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3" name="Google Shape;283;p57"/>
          <p:cNvSpPr txBox="1">
            <a:spLocks noGrp="1"/>
          </p:cNvSpPr>
          <p:nvPr>
            <p:ph type="title"/>
          </p:nvPr>
        </p:nvSpPr>
        <p:spPr>
          <a:xfrm>
            <a:off x="791072" y="446614"/>
            <a:ext cx="15553730" cy="736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57"/>
          <p:cNvSpPr txBox="1">
            <a:spLocks noGrp="1"/>
          </p:cNvSpPr>
          <p:nvPr>
            <p:ph type="body" idx="1"/>
          </p:nvPr>
        </p:nvSpPr>
        <p:spPr>
          <a:xfrm>
            <a:off x="791072" y="1102869"/>
            <a:ext cx="11233248" cy="368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Calibri"/>
              <a:buNone/>
              <a:defRPr sz="2400">
                <a:solidFill>
                  <a:srgbClr val="66666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Calibri"/>
              <a:buChar char="•"/>
              <a:defRPr sz="2400">
                <a:solidFill>
                  <a:srgbClr val="666666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Calibri"/>
              <a:buChar char="•"/>
              <a:defRPr sz="2400">
                <a:solidFill>
                  <a:srgbClr val="666666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Calibri"/>
              <a:buChar char="•"/>
              <a:defRPr sz="2400">
                <a:solidFill>
                  <a:srgbClr val="666666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Calibri"/>
              <a:buChar char="•"/>
              <a:defRPr sz="2400">
                <a:solidFill>
                  <a:srgbClr val="666666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bg>
      <p:bgPr>
        <a:solidFill>
          <a:srgbClr val="F2F2F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3"/>
          <p:cNvSpPr/>
          <p:nvPr/>
        </p:nvSpPr>
        <p:spPr>
          <a:xfrm>
            <a:off x="0" y="0"/>
            <a:ext cx="18288001" cy="9667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33"/>
          <p:cNvSpPr/>
          <p:nvPr/>
        </p:nvSpPr>
        <p:spPr>
          <a:xfrm>
            <a:off x="0" y="9729788"/>
            <a:ext cx="18288001" cy="5572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" name="Google Shape;27;p33"/>
          <p:cNvCxnSpPr/>
          <p:nvPr/>
        </p:nvCxnSpPr>
        <p:spPr>
          <a:xfrm>
            <a:off x="0" y="966787"/>
            <a:ext cx="18288001" cy="1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" name="Google Shape;28;p33"/>
          <p:cNvCxnSpPr/>
          <p:nvPr/>
        </p:nvCxnSpPr>
        <p:spPr>
          <a:xfrm>
            <a:off x="0" y="9729788"/>
            <a:ext cx="18288001" cy="1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" name="Google Shape;29;p33"/>
          <p:cNvSpPr/>
          <p:nvPr/>
        </p:nvSpPr>
        <p:spPr>
          <a:xfrm>
            <a:off x="795337" y="-1"/>
            <a:ext cx="1347788" cy="7461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3"/>
          <p:cNvSpPr/>
          <p:nvPr/>
        </p:nvSpPr>
        <p:spPr>
          <a:xfrm>
            <a:off x="2143125" y="-1"/>
            <a:ext cx="1346200" cy="74615"/>
          </a:xfrm>
          <a:prstGeom prst="rect">
            <a:avLst/>
          </a:prstGeom>
          <a:solidFill>
            <a:srgbClr val="FFCA08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" name="Google Shape;31;p33"/>
          <p:cNvGrpSpPr/>
          <p:nvPr/>
        </p:nvGrpSpPr>
        <p:grpSpPr>
          <a:xfrm>
            <a:off x="-2" y="9732962"/>
            <a:ext cx="2951167" cy="557215"/>
            <a:chOff x="-1" y="-1"/>
            <a:chExt cx="2951165" cy="557214"/>
          </a:xfrm>
        </p:grpSpPr>
        <p:sp>
          <p:nvSpPr>
            <p:cNvPr id="32" name="Google Shape;32;p33"/>
            <p:cNvSpPr/>
            <p:nvPr/>
          </p:nvSpPr>
          <p:spPr>
            <a:xfrm>
              <a:off x="-1" y="-1"/>
              <a:ext cx="2951165" cy="557214"/>
            </a:xfrm>
            <a:prstGeom prst="rect">
              <a:avLst/>
            </a:prstGeom>
            <a:solidFill>
              <a:srgbClr val="FC9308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33"/>
            <p:cNvSpPr txBox="1"/>
            <p:nvPr/>
          </p:nvSpPr>
          <p:spPr>
            <a:xfrm>
              <a:off x="-1" y="1586"/>
              <a:ext cx="2951165" cy="4839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rPr lang="ru-RU" sz="2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YEP ECOSYSTEM</a:t>
              </a:r>
              <a:endParaRPr/>
            </a:p>
          </p:txBody>
        </p:sp>
      </p:grpSp>
      <p:sp>
        <p:nvSpPr>
          <p:cNvPr id="34" name="Google Shape;34;p33"/>
          <p:cNvSpPr txBox="1"/>
          <p:nvPr/>
        </p:nvSpPr>
        <p:spPr>
          <a:xfrm>
            <a:off x="11520288" y="9824019"/>
            <a:ext cx="5472585" cy="342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750" tIns="46750" rIns="46750" bIns="467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ru-RU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YOUTH ENTREPRENEURIAL PARTNERSHIP </a:t>
            </a:r>
            <a:endParaRPr/>
          </a:p>
        </p:txBody>
      </p:sp>
      <p:sp>
        <p:nvSpPr>
          <p:cNvPr id="35" name="Google Shape;35;p33"/>
          <p:cNvSpPr/>
          <p:nvPr/>
        </p:nvSpPr>
        <p:spPr>
          <a:xfrm>
            <a:off x="16811625" y="9752011"/>
            <a:ext cx="860425" cy="5349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" name="Google Shape;36;p33" descr="Рисунок 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57305" y="144016"/>
            <a:ext cx="781053" cy="75101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33"/>
          <p:cNvSpPr txBox="1">
            <a:spLocks noGrp="1"/>
          </p:cNvSpPr>
          <p:nvPr>
            <p:ph type="sldNum" idx="12"/>
          </p:nvPr>
        </p:nvSpPr>
        <p:spPr>
          <a:xfrm>
            <a:off x="10972800" y="9260681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_DEFAULT - IMG CENTER">
  <p:cSld name="4_DEFAULT - IMG CENTER 2">
    <p:bg>
      <p:bgPr>
        <a:solidFill>
          <a:srgbClr val="F2F2F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8"/>
          <p:cNvSpPr/>
          <p:nvPr/>
        </p:nvSpPr>
        <p:spPr>
          <a:xfrm>
            <a:off x="0" y="0"/>
            <a:ext cx="18288001" cy="16668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58"/>
          <p:cNvSpPr/>
          <p:nvPr/>
        </p:nvSpPr>
        <p:spPr>
          <a:xfrm>
            <a:off x="0" y="9729788"/>
            <a:ext cx="18288001" cy="5572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8" name="Google Shape;288;p58"/>
          <p:cNvCxnSpPr/>
          <p:nvPr/>
        </p:nvCxnSpPr>
        <p:spPr>
          <a:xfrm>
            <a:off x="0" y="1655763"/>
            <a:ext cx="18288001" cy="1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9" name="Google Shape;289;p58"/>
          <p:cNvCxnSpPr/>
          <p:nvPr/>
        </p:nvCxnSpPr>
        <p:spPr>
          <a:xfrm>
            <a:off x="0" y="9729788"/>
            <a:ext cx="18288001" cy="1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0" name="Google Shape;290;p58">
            <a:hlinkClick r:id="" action="ppaction://hlinkshowjump?jump=nextslide"/>
          </p:cNvPr>
          <p:cNvSpPr/>
          <p:nvPr/>
        </p:nvSpPr>
        <p:spPr>
          <a:xfrm>
            <a:off x="17311688" y="634999"/>
            <a:ext cx="360363" cy="36036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506" y="4324"/>
                </a:moveTo>
                <a:lnTo>
                  <a:pt x="8506" y="6419"/>
                </a:lnTo>
                <a:lnTo>
                  <a:pt x="13839" y="10800"/>
                </a:lnTo>
                <a:lnTo>
                  <a:pt x="8506" y="15181"/>
                </a:lnTo>
                <a:lnTo>
                  <a:pt x="8506" y="17276"/>
                </a:lnTo>
                <a:lnTo>
                  <a:pt x="16315" y="10800"/>
                </a:lnTo>
                <a:close/>
                <a:moveTo>
                  <a:pt x="10800" y="0"/>
                </a:move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lose/>
              </a:path>
            </a:pathLst>
          </a:custGeom>
          <a:solidFill>
            <a:srgbClr val="E5DEDB">
              <a:alpha val="2000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58">
            <a:hlinkClick r:id="" action="ppaction://hlinkshowjump?jump=previousslide"/>
          </p:cNvPr>
          <p:cNvSpPr/>
          <p:nvPr/>
        </p:nvSpPr>
        <p:spPr>
          <a:xfrm flipH="1">
            <a:off x="16897350" y="634999"/>
            <a:ext cx="360364" cy="36036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506" y="4324"/>
                </a:moveTo>
                <a:lnTo>
                  <a:pt x="16315" y="10800"/>
                </a:lnTo>
                <a:lnTo>
                  <a:pt x="8506" y="17276"/>
                </a:lnTo>
                <a:lnTo>
                  <a:pt x="8506" y="15181"/>
                </a:lnTo>
                <a:lnTo>
                  <a:pt x="13839" y="10800"/>
                </a:lnTo>
                <a:lnTo>
                  <a:pt x="8506" y="6419"/>
                </a:lnTo>
                <a:close/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solidFill>
            <a:srgbClr val="E5DEDB">
              <a:alpha val="2000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2" name="Google Shape;292;p58"/>
          <p:cNvCxnSpPr/>
          <p:nvPr/>
        </p:nvCxnSpPr>
        <p:spPr>
          <a:xfrm>
            <a:off x="2590800" y="9732963"/>
            <a:ext cx="0" cy="557213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cxnSp>
      <p:grpSp>
        <p:nvGrpSpPr>
          <p:cNvPr id="293" name="Google Shape;293;p58"/>
          <p:cNvGrpSpPr/>
          <p:nvPr/>
        </p:nvGrpSpPr>
        <p:grpSpPr>
          <a:xfrm>
            <a:off x="-2" y="9732962"/>
            <a:ext cx="2951167" cy="557215"/>
            <a:chOff x="-1" y="-1"/>
            <a:chExt cx="2951165" cy="557214"/>
          </a:xfrm>
        </p:grpSpPr>
        <p:sp>
          <p:nvSpPr>
            <p:cNvPr id="294" name="Google Shape;294;p58"/>
            <p:cNvSpPr/>
            <p:nvPr/>
          </p:nvSpPr>
          <p:spPr>
            <a:xfrm>
              <a:off x="-1" y="-1"/>
              <a:ext cx="2951165" cy="557214"/>
            </a:xfrm>
            <a:prstGeom prst="rect">
              <a:avLst/>
            </a:prstGeom>
            <a:solidFill>
              <a:srgbClr val="FC9308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58"/>
            <p:cNvSpPr txBox="1"/>
            <p:nvPr/>
          </p:nvSpPr>
          <p:spPr>
            <a:xfrm>
              <a:off x="-1" y="1586"/>
              <a:ext cx="2951165" cy="4839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rPr lang="ru-RU" sz="2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YEP ECOSYSTEM</a:t>
              </a:r>
              <a:endParaRPr/>
            </a:p>
          </p:txBody>
        </p:sp>
      </p:grpSp>
      <p:sp>
        <p:nvSpPr>
          <p:cNvPr id="296" name="Google Shape;296;p58"/>
          <p:cNvSpPr txBox="1"/>
          <p:nvPr/>
        </p:nvSpPr>
        <p:spPr>
          <a:xfrm>
            <a:off x="11160224" y="9792517"/>
            <a:ext cx="5472585" cy="39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750" tIns="46750" rIns="46750" bIns="467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ru-RU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YOUTH ENTREPRENEURIAL PARTNERSHIP </a:t>
            </a:r>
            <a:endParaRPr/>
          </a:p>
        </p:txBody>
      </p:sp>
      <p:sp>
        <p:nvSpPr>
          <p:cNvPr id="297" name="Google Shape;297;p58"/>
          <p:cNvSpPr txBox="1">
            <a:spLocks noGrp="1"/>
          </p:cNvSpPr>
          <p:nvPr>
            <p:ph type="sldNum" idx="12"/>
          </p:nvPr>
        </p:nvSpPr>
        <p:spPr>
          <a:xfrm>
            <a:off x="17072514" y="9830414"/>
            <a:ext cx="413108" cy="392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98" name="Google Shape;298;p58"/>
          <p:cNvSpPr/>
          <p:nvPr/>
        </p:nvSpPr>
        <p:spPr>
          <a:xfrm>
            <a:off x="795337" y="-1"/>
            <a:ext cx="1347788" cy="7461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58"/>
          <p:cNvSpPr/>
          <p:nvPr/>
        </p:nvSpPr>
        <p:spPr>
          <a:xfrm>
            <a:off x="2143125" y="-1"/>
            <a:ext cx="1346200" cy="74615"/>
          </a:xfrm>
          <a:prstGeom prst="rect">
            <a:avLst/>
          </a:prstGeom>
          <a:solidFill>
            <a:srgbClr val="FFCA08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58"/>
          <p:cNvSpPr>
            <a:spLocks noGrp="1"/>
          </p:cNvSpPr>
          <p:nvPr>
            <p:ph type="pic" idx="2"/>
          </p:nvPr>
        </p:nvSpPr>
        <p:spPr>
          <a:xfrm>
            <a:off x="1511152" y="2695229"/>
            <a:ext cx="6048674" cy="604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1" name="Google Shape;301;p58"/>
          <p:cNvSpPr txBox="1">
            <a:spLocks noGrp="1"/>
          </p:cNvSpPr>
          <p:nvPr>
            <p:ph type="title"/>
          </p:nvPr>
        </p:nvSpPr>
        <p:spPr>
          <a:xfrm>
            <a:off x="791072" y="446614"/>
            <a:ext cx="15553730" cy="736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58"/>
          <p:cNvSpPr txBox="1">
            <a:spLocks noGrp="1"/>
          </p:cNvSpPr>
          <p:nvPr>
            <p:ph type="body" idx="1"/>
          </p:nvPr>
        </p:nvSpPr>
        <p:spPr>
          <a:xfrm>
            <a:off x="791072" y="1102869"/>
            <a:ext cx="11233248" cy="368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Calibri"/>
              <a:buNone/>
              <a:defRPr sz="2400">
                <a:solidFill>
                  <a:srgbClr val="66666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Calibri"/>
              <a:buChar char="•"/>
              <a:defRPr sz="2400">
                <a:solidFill>
                  <a:srgbClr val="666666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Calibri"/>
              <a:buChar char="•"/>
              <a:defRPr sz="2400">
                <a:solidFill>
                  <a:srgbClr val="666666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Calibri"/>
              <a:buChar char="•"/>
              <a:defRPr sz="2400">
                <a:solidFill>
                  <a:srgbClr val="666666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Calibri"/>
              <a:buChar char="•"/>
              <a:defRPr sz="2400">
                <a:solidFill>
                  <a:srgbClr val="666666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ULL SCREEN IMAGE BACK">
  <p:cSld name="FULL SCREEN IMAGE BACK 2">
    <p:bg>
      <p:bgPr>
        <a:solidFill>
          <a:srgbClr val="F2F2F2"/>
        </a:soli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59"/>
          <p:cNvSpPr/>
          <p:nvPr/>
        </p:nvSpPr>
        <p:spPr>
          <a:xfrm>
            <a:off x="0" y="0"/>
            <a:ext cx="18288001" cy="9667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59"/>
          <p:cNvSpPr/>
          <p:nvPr/>
        </p:nvSpPr>
        <p:spPr>
          <a:xfrm>
            <a:off x="0" y="9729788"/>
            <a:ext cx="18288001" cy="5572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6" name="Google Shape;306;p59"/>
          <p:cNvCxnSpPr/>
          <p:nvPr/>
        </p:nvCxnSpPr>
        <p:spPr>
          <a:xfrm>
            <a:off x="0" y="966787"/>
            <a:ext cx="18288001" cy="1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7" name="Google Shape;307;p59"/>
          <p:cNvCxnSpPr/>
          <p:nvPr/>
        </p:nvCxnSpPr>
        <p:spPr>
          <a:xfrm>
            <a:off x="0" y="9729788"/>
            <a:ext cx="18288001" cy="1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8" name="Google Shape;308;p59"/>
          <p:cNvSpPr/>
          <p:nvPr/>
        </p:nvSpPr>
        <p:spPr>
          <a:xfrm>
            <a:off x="795337" y="-1"/>
            <a:ext cx="1347788" cy="7461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59"/>
          <p:cNvSpPr/>
          <p:nvPr/>
        </p:nvSpPr>
        <p:spPr>
          <a:xfrm>
            <a:off x="2143125" y="-1"/>
            <a:ext cx="1346200" cy="74615"/>
          </a:xfrm>
          <a:prstGeom prst="rect">
            <a:avLst/>
          </a:prstGeom>
          <a:solidFill>
            <a:srgbClr val="FFCA08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0" name="Google Shape;310;p59"/>
          <p:cNvGrpSpPr/>
          <p:nvPr/>
        </p:nvGrpSpPr>
        <p:grpSpPr>
          <a:xfrm>
            <a:off x="-2" y="9732962"/>
            <a:ext cx="2951167" cy="557215"/>
            <a:chOff x="-1" y="-1"/>
            <a:chExt cx="2951165" cy="557214"/>
          </a:xfrm>
        </p:grpSpPr>
        <p:sp>
          <p:nvSpPr>
            <p:cNvPr id="311" name="Google Shape;311;p59"/>
            <p:cNvSpPr/>
            <p:nvPr/>
          </p:nvSpPr>
          <p:spPr>
            <a:xfrm>
              <a:off x="-1" y="-1"/>
              <a:ext cx="2951165" cy="557214"/>
            </a:xfrm>
            <a:prstGeom prst="rect">
              <a:avLst/>
            </a:prstGeom>
            <a:solidFill>
              <a:srgbClr val="FC9308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59"/>
            <p:cNvSpPr txBox="1"/>
            <p:nvPr/>
          </p:nvSpPr>
          <p:spPr>
            <a:xfrm>
              <a:off x="-1" y="1586"/>
              <a:ext cx="2951165" cy="4839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rPr lang="ru-RU" sz="2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YEP ECOSYSTEM</a:t>
              </a:r>
              <a:endParaRPr/>
            </a:p>
          </p:txBody>
        </p:sp>
      </p:grpSp>
      <p:sp>
        <p:nvSpPr>
          <p:cNvPr id="313" name="Google Shape;313;p59"/>
          <p:cNvSpPr txBox="1"/>
          <p:nvPr/>
        </p:nvSpPr>
        <p:spPr>
          <a:xfrm>
            <a:off x="11520288" y="9824019"/>
            <a:ext cx="5472585" cy="342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750" tIns="46750" rIns="46750" bIns="467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ru-RU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YOUTH ENTREPRENEURIAL PARTNERSHIP </a:t>
            </a:r>
            <a:endParaRPr/>
          </a:p>
        </p:txBody>
      </p:sp>
      <p:sp>
        <p:nvSpPr>
          <p:cNvPr id="314" name="Google Shape;314;p59"/>
          <p:cNvSpPr/>
          <p:nvPr/>
        </p:nvSpPr>
        <p:spPr>
          <a:xfrm>
            <a:off x="16811625" y="9752011"/>
            <a:ext cx="860425" cy="5349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5" name="Google Shape;315;p59" descr="Рисунок 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57305" y="144016"/>
            <a:ext cx="781053" cy="751013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59"/>
          <p:cNvSpPr>
            <a:spLocks noGrp="1"/>
          </p:cNvSpPr>
          <p:nvPr>
            <p:ph type="pic" idx="2"/>
          </p:nvPr>
        </p:nvSpPr>
        <p:spPr>
          <a:xfrm>
            <a:off x="0" y="0"/>
            <a:ext cx="18288001" cy="102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7" name="Google Shape;317;p59"/>
          <p:cNvSpPr txBox="1">
            <a:spLocks noGrp="1"/>
          </p:cNvSpPr>
          <p:nvPr>
            <p:ph type="sldNum" idx="12"/>
          </p:nvPr>
        </p:nvSpPr>
        <p:spPr>
          <a:xfrm>
            <a:off x="10972800" y="9260681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EFAULT SLIDE">
  <p:cSld name="DEFAULT SLIDE 2">
    <p:bg>
      <p:bgPr>
        <a:solidFill>
          <a:srgbClr val="F2F2F2"/>
        </a:solid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60"/>
          <p:cNvSpPr/>
          <p:nvPr/>
        </p:nvSpPr>
        <p:spPr>
          <a:xfrm>
            <a:off x="0" y="0"/>
            <a:ext cx="18288001" cy="9667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60"/>
          <p:cNvSpPr/>
          <p:nvPr/>
        </p:nvSpPr>
        <p:spPr>
          <a:xfrm>
            <a:off x="0" y="9729788"/>
            <a:ext cx="18288001" cy="5572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1" name="Google Shape;321;p60"/>
          <p:cNvCxnSpPr/>
          <p:nvPr/>
        </p:nvCxnSpPr>
        <p:spPr>
          <a:xfrm>
            <a:off x="0" y="966787"/>
            <a:ext cx="18288001" cy="1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2" name="Google Shape;322;p60"/>
          <p:cNvCxnSpPr/>
          <p:nvPr/>
        </p:nvCxnSpPr>
        <p:spPr>
          <a:xfrm>
            <a:off x="0" y="9729788"/>
            <a:ext cx="18288001" cy="1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3" name="Google Shape;323;p60"/>
          <p:cNvSpPr/>
          <p:nvPr/>
        </p:nvSpPr>
        <p:spPr>
          <a:xfrm>
            <a:off x="795337" y="-1"/>
            <a:ext cx="1347788" cy="7461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60"/>
          <p:cNvSpPr/>
          <p:nvPr/>
        </p:nvSpPr>
        <p:spPr>
          <a:xfrm>
            <a:off x="2143125" y="-1"/>
            <a:ext cx="1346200" cy="74615"/>
          </a:xfrm>
          <a:prstGeom prst="rect">
            <a:avLst/>
          </a:prstGeom>
          <a:solidFill>
            <a:srgbClr val="FFCA08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5" name="Google Shape;325;p60"/>
          <p:cNvGrpSpPr/>
          <p:nvPr/>
        </p:nvGrpSpPr>
        <p:grpSpPr>
          <a:xfrm>
            <a:off x="-2" y="9732962"/>
            <a:ext cx="2951167" cy="557215"/>
            <a:chOff x="-1" y="-1"/>
            <a:chExt cx="2951165" cy="557214"/>
          </a:xfrm>
        </p:grpSpPr>
        <p:sp>
          <p:nvSpPr>
            <p:cNvPr id="326" name="Google Shape;326;p60"/>
            <p:cNvSpPr/>
            <p:nvPr/>
          </p:nvSpPr>
          <p:spPr>
            <a:xfrm>
              <a:off x="-1" y="-1"/>
              <a:ext cx="2951165" cy="557214"/>
            </a:xfrm>
            <a:prstGeom prst="rect">
              <a:avLst/>
            </a:prstGeom>
            <a:solidFill>
              <a:srgbClr val="FC9308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60"/>
            <p:cNvSpPr txBox="1"/>
            <p:nvPr/>
          </p:nvSpPr>
          <p:spPr>
            <a:xfrm>
              <a:off x="-1" y="1586"/>
              <a:ext cx="2951165" cy="4839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rPr lang="ru-RU" sz="2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YEP ECOSYSTEM</a:t>
              </a:r>
              <a:endParaRPr/>
            </a:p>
          </p:txBody>
        </p:sp>
      </p:grpSp>
      <p:sp>
        <p:nvSpPr>
          <p:cNvPr id="328" name="Google Shape;328;p60"/>
          <p:cNvSpPr txBox="1"/>
          <p:nvPr/>
        </p:nvSpPr>
        <p:spPr>
          <a:xfrm>
            <a:off x="11520288" y="9824019"/>
            <a:ext cx="5472585" cy="342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750" tIns="46750" rIns="46750" bIns="467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ru-RU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YOUTH ENTREPRENEURIAL PARTNERSHIP </a:t>
            </a:r>
            <a:endParaRPr/>
          </a:p>
        </p:txBody>
      </p:sp>
      <p:sp>
        <p:nvSpPr>
          <p:cNvPr id="329" name="Google Shape;329;p60"/>
          <p:cNvSpPr/>
          <p:nvPr/>
        </p:nvSpPr>
        <p:spPr>
          <a:xfrm>
            <a:off x="16811625" y="9752011"/>
            <a:ext cx="860425" cy="5349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0" name="Google Shape;330;p60" descr="Рисунок 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57305" y="144016"/>
            <a:ext cx="781053" cy="751013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60"/>
          <p:cNvSpPr txBox="1">
            <a:spLocks noGrp="1"/>
          </p:cNvSpPr>
          <p:nvPr>
            <p:ph type="title"/>
          </p:nvPr>
        </p:nvSpPr>
        <p:spPr>
          <a:xfrm>
            <a:off x="791072" y="534987"/>
            <a:ext cx="15625737" cy="736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60"/>
          <p:cNvSpPr txBox="1">
            <a:spLocks noGrp="1"/>
          </p:cNvSpPr>
          <p:nvPr>
            <p:ph type="sldNum" idx="12"/>
          </p:nvPr>
        </p:nvSpPr>
        <p:spPr>
          <a:xfrm>
            <a:off x="17035283" y="9811365"/>
            <a:ext cx="413109" cy="392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 block photo">
  <p:cSld name="4 block photo 3">
    <p:bg>
      <p:bgPr>
        <a:solidFill>
          <a:srgbClr val="F2F2F2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61"/>
          <p:cNvSpPr/>
          <p:nvPr/>
        </p:nvSpPr>
        <p:spPr>
          <a:xfrm>
            <a:off x="0" y="0"/>
            <a:ext cx="18288001" cy="9667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61"/>
          <p:cNvSpPr/>
          <p:nvPr/>
        </p:nvSpPr>
        <p:spPr>
          <a:xfrm>
            <a:off x="0" y="9729788"/>
            <a:ext cx="18288001" cy="5572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6" name="Google Shape;336;p61"/>
          <p:cNvCxnSpPr/>
          <p:nvPr/>
        </p:nvCxnSpPr>
        <p:spPr>
          <a:xfrm>
            <a:off x="0" y="966787"/>
            <a:ext cx="18288001" cy="1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7" name="Google Shape;337;p61"/>
          <p:cNvCxnSpPr/>
          <p:nvPr/>
        </p:nvCxnSpPr>
        <p:spPr>
          <a:xfrm>
            <a:off x="0" y="9729788"/>
            <a:ext cx="18288001" cy="1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8" name="Google Shape;338;p61"/>
          <p:cNvSpPr/>
          <p:nvPr/>
        </p:nvSpPr>
        <p:spPr>
          <a:xfrm>
            <a:off x="795337" y="-1"/>
            <a:ext cx="1347788" cy="7461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61"/>
          <p:cNvSpPr/>
          <p:nvPr/>
        </p:nvSpPr>
        <p:spPr>
          <a:xfrm>
            <a:off x="2143125" y="-1"/>
            <a:ext cx="1346200" cy="74615"/>
          </a:xfrm>
          <a:prstGeom prst="rect">
            <a:avLst/>
          </a:prstGeom>
          <a:solidFill>
            <a:srgbClr val="FFCA08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0" name="Google Shape;340;p61"/>
          <p:cNvGrpSpPr/>
          <p:nvPr/>
        </p:nvGrpSpPr>
        <p:grpSpPr>
          <a:xfrm>
            <a:off x="-2" y="9732962"/>
            <a:ext cx="2951167" cy="557215"/>
            <a:chOff x="-1" y="-1"/>
            <a:chExt cx="2951165" cy="557214"/>
          </a:xfrm>
        </p:grpSpPr>
        <p:sp>
          <p:nvSpPr>
            <p:cNvPr id="341" name="Google Shape;341;p61"/>
            <p:cNvSpPr/>
            <p:nvPr/>
          </p:nvSpPr>
          <p:spPr>
            <a:xfrm>
              <a:off x="-1" y="-1"/>
              <a:ext cx="2951165" cy="557214"/>
            </a:xfrm>
            <a:prstGeom prst="rect">
              <a:avLst/>
            </a:prstGeom>
            <a:solidFill>
              <a:srgbClr val="FC9308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61"/>
            <p:cNvSpPr txBox="1"/>
            <p:nvPr/>
          </p:nvSpPr>
          <p:spPr>
            <a:xfrm>
              <a:off x="-1" y="1586"/>
              <a:ext cx="2951165" cy="4839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rPr lang="ru-RU" sz="2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YEP ECOSYSTEM</a:t>
              </a:r>
              <a:endParaRPr/>
            </a:p>
          </p:txBody>
        </p:sp>
      </p:grpSp>
      <p:sp>
        <p:nvSpPr>
          <p:cNvPr id="343" name="Google Shape;343;p61"/>
          <p:cNvSpPr txBox="1"/>
          <p:nvPr/>
        </p:nvSpPr>
        <p:spPr>
          <a:xfrm>
            <a:off x="11520288" y="9824019"/>
            <a:ext cx="5472585" cy="342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750" tIns="46750" rIns="46750" bIns="467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ru-RU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YOUTH ENTREPRENEURIAL PARTNERSHIP </a:t>
            </a:r>
            <a:endParaRPr/>
          </a:p>
        </p:txBody>
      </p:sp>
      <p:sp>
        <p:nvSpPr>
          <p:cNvPr id="344" name="Google Shape;344;p61"/>
          <p:cNvSpPr/>
          <p:nvPr/>
        </p:nvSpPr>
        <p:spPr>
          <a:xfrm>
            <a:off x="16811625" y="9752011"/>
            <a:ext cx="860425" cy="5349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5" name="Google Shape;345;p61" descr="Рисунок 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57305" y="144016"/>
            <a:ext cx="781053" cy="751013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61"/>
          <p:cNvSpPr txBox="1">
            <a:spLocks noGrp="1"/>
          </p:cNvSpPr>
          <p:nvPr>
            <p:ph type="title"/>
          </p:nvPr>
        </p:nvSpPr>
        <p:spPr>
          <a:xfrm>
            <a:off x="791072" y="534987"/>
            <a:ext cx="15409713" cy="736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61"/>
          <p:cNvSpPr>
            <a:spLocks noGrp="1"/>
          </p:cNvSpPr>
          <p:nvPr>
            <p:ph type="pic" idx="2"/>
          </p:nvPr>
        </p:nvSpPr>
        <p:spPr>
          <a:xfrm>
            <a:off x="769145" y="2263180"/>
            <a:ext cx="3372967" cy="3361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8" name="Google Shape;348;p61"/>
          <p:cNvSpPr>
            <a:spLocks noGrp="1"/>
          </p:cNvSpPr>
          <p:nvPr>
            <p:ph type="pic" idx="3"/>
          </p:nvPr>
        </p:nvSpPr>
        <p:spPr>
          <a:xfrm>
            <a:off x="5226773" y="2263180"/>
            <a:ext cx="3372967" cy="3361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9" name="Google Shape;349;p61"/>
          <p:cNvSpPr>
            <a:spLocks noGrp="1"/>
          </p:cNvSpPr>
          <p:nvPr>
            <p:ph type="pic" idx="4"/>
          </p:nvPr>
        </p:nvSpPr>
        <p:spPr>
          <a:xfrm>
            <a:off x="9684401" y="2263180"/>
            <a:ext cx="3372967" cy="3361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0" name="Google Shape;350;p61"/>
          <p:cNvSpPr>
            <a:spLocks noGrp="1"/>
          </p:cNvSpPr>
          <p:nvPr>
            <p:ph type="pic" idx="5"/>
          </p:nvPr>
        </p:nvSpPr>
        <p:spPr>
          <a:xfrm>
            <a:off x="14145888" y="2263180"/>
            <a:ext cx="3372967" cy="3361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1" name="Google Shape;351;p61"/>
          <p:cNvSpPr txBox="1">
            <a:spLocks noGrp="1"/>
          </p:cNvSpPr>
          <p:nvPr>
            <p:ph type="sldNum" idx="12"/>
          </p:nvPr>
        </p:nvSpPr>
        <p:spPr>
          <a:xfrm>
            <a:off x="17035283" y="9811365"/>
            <a:ext cx="413109" cy="392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EFAULT - IMG CENTER">
  <p:cSld name="DEFAULT - IMG CENTER 3">
    <p:bg>
      <p:bgPr>
        <a:solidFill>
          <a:srgbClr val="F2F2F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62"/>
          <p:cNvSpPr/>
          <p:nvPr/>
        </p:nvSpPr>
        <p:spPr>
          <a:xfrm>
            <a:off x="0" y="0"/>
            <a:ext cx="18288001" cy="9667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62"/>
          <p:cNvSpPr/>
          <p:nvPr/>
        </p:nvSpPr>
        <p:spPr>
          <a:xfrm>
            <a:off x="0" y="9729788"/>
            <a:ext cx="18288001" cy="5572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5" name="Google Shape;355;p62"/>
          <p:cNvCxnSpPr/>
          <p:nvPr/>
        </p:nvCxnSpPr>
        <p:spPr>
          <a:xfrm>
            <a:off x="0" y="966787"/>
            <a:ext cx="18288001" cy="1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6" name="Google Shape;356;p62"/>
          <p:cNvCxnSpPr/>
          <p:nvPr/>
        </p:nvCxnSpPr>
        <p:spPr>
          <a:xfrm>
            <a:off x="0" y="9729788"/>
            <a:ext cx="18288001" cy="1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57" name="Google Shape;357;p62"/>
          <p:cNvSpPr/>
          <p:nvPr/>
        </p:nvSpPr>
        <p:spPr>
          <a:xfrm>
            <a:off x="795337" y="-1"/>
            <a:ext cx="1347788" cy="7461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62"/>
          <p:cNvSpPr/>
          <p:nvPr/>
        </p:nvSpPr>
        <p:spPr>
          <a:xfrm>
            <a:off x="2143125" y="-1"/>
            <a:ext cx="1346200" cy="74615"/>
          </a:xfrm>
          <a:prstGeom prst="rect">
            <a:avLst/>
          </a:prstGeom>
          <a:solidFill>
            <a:srgbClr val="FFCA08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9" name="Google Shape;359;p62"/>
          <p:cNvGrpSpPr/>
          <p:nvPr/>
        </p:nvGrpSpPr>
        <p:grpSpPr>
          <a:xfrm>
            <a:off x="-2" y="9732962"/>
            <a:ext cx="2951167" cy="557215"/>
            <a:chOff x="-1" y="-1"/>
            <a:chExt cx="2951165" cy="557214"/>
          </a:xfrm>
        </p:grpSpPr>
        <p:sp>
          <p:nvSpPr>
            <p:cNvPr id="360" name="Google Shape;360;p62"/>
            <p:cNvSpPr/>
            <p:nvPr/>
          </p:nvSpPr>
          <p:spPr>
            <a:xfrm>
              <a:off x="-1" y="-1"/>
              <a:ext cx="2951165" cy="557214"/>
            </a:xfrm>
            <a:prstGeom prst="rect">
              <a:avLst/>
            </a:prstGeom>
            <a:solidFill>
              <a:srgbClr val="FC9308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62"/>
            <p:cNvSpPr txBox="1"/>
            <p:nvPr/>
          </p:nvSpPr>
          <p:spPr>
            <a:xfrm>
              <a:off x="-1" y="1586"/>
              <a:ext cx="2951165" cy="4839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rPr lang="ru-RU" sz="2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YEP ECOSYSTEM</a:t>
              </a:r>
              <a:endParaRPr/>
            </a:p>
          </p:txBody>
        </p:sp>
      </p:grpSp>
      <p:sp>
        <p:nvSpPr>
          <p:cNvPr id="362" name="Google Shape;362;p62"/>
          <p:cNvSpPr txBox="1"/>
          <p:nvPr/>
        </p:nvSpPr>
        <p:spPr>
          <a:xfrm>
            <a:off x="11520288" y="9824019"/>
            <a:ext cx="5472585" cy="342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750" tIns="46750" rIns="46750" bIns="467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ru-RU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YOUTH ENTREPRENEURIAL PARTNERSHIP </a:t>
            </a:r>
            <a:endParaRPr/>
          </a:p>
        </p:txBody>
      </p:sp>
      <p:sp>
        <p:nvSpPr>
          <p:cNvPr id="363" name="Google Shape;363;p62"/>
          <p:cNvSpPr/>
          <p:nvPr/>
        </p:nvSpPr>
        <p:spPr>
          <a:xfrm>
            <a:off x="16811625" y="9752011"/>
            <a:ext cx="860425" cy="5349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4" name="Google Shape;364;p62" descr="Рисунок 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57305" y="144016"/>
            <a:ext cx="781053" cy="751013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62"/>
          <p:cNvSpPr>
            <a:spLocks noGrp="1"/>
          </p:cNvSpPr>
          <p:nvPr>
            <p:ph type="pic" idx="2"/>
          </p:nvPr>
        </p:nvSpPr>
        <p:spPr>
          <a:xfrm>
            <a:off x="0" y="1655064"/>
            <a:ext cx="18288001" cy="8078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6" name="Google Shape;366;p62"/>
          <p:cNvSpPr txBox="1">
            <a:spLocks noGrp="1"/>
          </p:cNvSpPr>
          <p:nvPr>
            <p:ph type="title"/>
          </p:nvPr>
        </p:nvSpPr>
        <p:spPr>
          <a:xfrm>
            <a:off x="791072" y="534987"/>
            <a:ext cx="15625737" cy="736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62"/>
          <p:cNvSpPr txBox="1">
            <a:spLocks noGrp="1"/>
          </p:cNvSpPr>
          <p:nvPr>
            <p:ph type="sldNum" idx="12"/>
          </p:nvPr>
        </p:nvSpPr>
        <p:spPr>
          <a:xfrm>
            <a:off x="17035283" y="9811365"/>
            <a:ext cx="413109" cy="392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DEFAULT - IMG CENTER">
  <p:cSld name="1_DEFAULT - IMG CENTER 3">
    <p:bg>
      <p:bgPr>
        <a:solidFill>
          <a:srgbClr val="F2F2F2"/>
        </a:solidFill>
        <a:effectLst/>
      </p:bgPr>
    </p:bg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63"/>
          <p:cNvSpPr/>
          <p:nvPr/>
        </p:nvSpPr>
        <p:spPr>
          <a:xfrm>
            <a:off x="0" y="0"/>
            <a:ext cx="18288001" cy="9667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63"/>
          <p:cNvSpPr/>
          <p:nvPr/>
        </p:nvSpPr>
        <p:spPr>
          <a:xfrm>
            <a:off x="0" y="9729788"/>
            <a:ext cx="18288001" cy="5572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1" name="Google Shape;371;p63"/>
          <p:cNvCxnSpPr/>
          <p:nvPr/>
        </p:nvCxnSpPr>
        <p:spPr>
          <a:xfrm>
            <a:off x="0" y="966787"/>
            <a:ext cx="18288001" cy="1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72" name="Google Shape;372;p63"/>
          <p:cNvCxnSpPr/>
          <p:nvPr/>
        </p:nvCxnSpPr>
        <p:spPr>
          <a:xfrm>
            <a:off x="0" y="9729788"/>
            <a:ext cx="18288001" cy="1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3" name="Google Shape;373;p63"/>
          <p:cNvSpPr/>
          <p:nvPr/>
        </p:nvSpPr>
        <p:spPr>
          <a:xfrm>
            <a:off x="795337" y="-1"/>
            <a:ext cx="1347788" cy="7461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63"/>
          <p:cNvSpPr/>
          <p:nvPr/>
        </p:nvSpPr>
        <p:spPr>
          <a:xfrm>
            <a:off x="2143125" y="-1"/>
            <a:ext cx="1346200" cy="74615"/>
          </a:xfrm>
          <a:prstGeom prst="rect">
            <a:avLst/>
          </a:prstGeom>
          <a:solidFill>
            <a:srgbClr val="FFCA08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5" name="Google Shape;375;p63"/>
          <p:cNvGrpSpPr/>
          <p:nvPr/>
        </p:nvGrpSpPr>
        <p:grpSpPr>
          <a:xfrm>
            <a:off x="-2" y="9732962"/>
            <a:ext cx="2951167" cy="557215"/>
            <a:chOff x="-1" y="-1"/>
            <a:chExt cx="2951165" cy="557214"/>
          </a:xfrm>
        </p:grpSpPr>
        <p:sp>
          <p:nvSpPr>
            <p:cNvPr id="376" name="Google Shape;376;p63"/>
            <p:cNvSpPr/>
            <p:nvPr/>
          </p:nvSpPr>
          <p:spPr>
            <a:xfrm>
              <a:off x="-1" y="-1"/>
              <a:ext cx="2951165" cy="557214"/>
            </a:xfrm>
            <a:prstGeom prst="rect">
              <a:avLst/>
            </a:prstGeom>
            <a:solidFill>
              <a:srgbClr val="FC9308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63"/>
            <p:cNvSpPr txBox="1"/>
            <p:nvPr/>
          </p:nvSpPr>
          <p:spPr>
            <a:xfrm>
              <a:off x="-1" y="1586"/>
              <a:ext cx="2951165" cy="4839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rPr lang="ru-RU" sz="2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YEP ECOSYSTEM</a:t>
              </a:r>
              <a:endParaRPr/>
            </a:p>
          </p:txBody>
        </p:sp>
      </p:grpSp>
      <p:sp>
        <p:nvSpPr>
          <p:cNvPr id="378" name="Google Shape;378;p63"/>
          <p:cNvSpPr txBox="1"/>
          <p:nvPr/>
        </p:nvSpPr>
        <p:spPr>
          <a:xfrm>
            <a:off x="11520288" y="9824019"/>
            <a:ext cx="5472585" cy="342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750" tIns="46750" rIns="46750" bIns="467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ru-RU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YOUTH ENTREPRENEURIAL PARTNERSHIP </a:t>
            </a:r>
            <a:endParaRPr/>
          </a:p>
        </p:txBody>
      </p:sp>
      <p:sp>
        <p:nvSpPr>
          <p:cNvPr id="379" name="Google Shape;379;p63"/>
          <p:cNvSpPr/>
          <p:nvPr/>
        </p:nvSpPr>
        <p:spPr>
          <a:xfrm>
            <a:off x="16811625" y="9752011"/>
            <a:ext cx="860425" cy="5349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0" name="Google Shape;380;p63" descr="Рисунок 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57305" y="144016"/>
            <a:ext cx="781053" cy="751013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63"/>
          <p:cNvSpPr>
            <a:spLocks noGrp="1"/>
          </p:cNvSpPr>
          <p:nvPr>
            <p:ph type="pic" idx="2"/>
          </p:nvPr>
        </p:nvSpPr>
        <p:spPr>
          <a:xfrm>
            <a:off x="0" y="1655064"/>
            <a:ext cx="18288001" cy="8078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2" name="Google Shape;382;p63"/>
          <p:cNvSpPr>
            <a:spLocks noGrp="1"/>
          </p:cNvSpPr>
          <p:nvPr>
            <p:ph type="pic" idx="3"/>
          </p:nvPr>
        </p:nvSpPr>
        <p:spPr>
          <a:xfrm>
            <a:off x="11111158" y="2695229"/>
            <a:ext cx="6048674" cy="604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3" name="Google Shape;383;p63"/>
          <p:cNvSpPr txBox="1">
            <a:spLocks noGrp="1"/>
          </p:cNvSpPr>
          <p:nvPr>
            <p:ph type="title"/>
          </p:nvPr>
        </p:nvSpPr>
        <p:spPr>
          <a:xfrm>
            <a:off x="791072" y="534987"/>
            <a:ext cx="15625737" cy="736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63"/>
          <p:cNvSpPr txBox="1">
            <a:spLocks noGrp="1"/>
          </p:cNvSpPr>
          <p:nvPr>
            <p:ph type="sldNum" idx="12"/>
          </p:nvPr>
        </p:nvSpPr>
        <p:spPr>
          <a:xfrm>
            <a:off x="17035283" y="9811365"/>
            <a:ext cx="413109" cy="392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DEFAULT - IMG CENTER">
  <p:cSld name="3_DEFAULT - IMG CENTER 3">
    <p:bg>
      <p:bgPr>
        <a:solidFill>
          <a:srgbClr val="F2F2F2"/>
        </a:solidFill>
        <a:effectLst/>
      </p:bgPr>
    </p:bg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64"/>
          <p:cNvSpPr/>
          <p:nvPr/>
        </p:nvSpPr>
        <p:spPr>
          <a:xfrm>
            <a:off x="0" y="0"/>
            <a:ext cx="18288001" cy="9667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64"/>
          <p:cNvSpPr/>
          <p:nvPr/>
        </p:nvSpPr>
        <p:spPr>
          <a:xfrm>
            <a:off x="0" y="9729788"/>
            <a:ext cx="18288001" cy="5572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8" name="Google Shape;388;p64"/>
          <p:cNvCxnSpPr/>
          <p:nvPr/>
        </p:nvCxnSpPr>
        <p:spPr>
          <a:xfrm>
            <a:off x="0" y="966787"/>
            <a:ext cx="18288001" cy="1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89" name="Google Shape;389;p64"/>
          <p:cNvCxnSpPr/>
          <p:nvPr/>
        </p:nvCxnSpPr>
        <p:spPr>
          <a:xfrm>
            <a:off x="0" y="9729788"/>
            <a:ext cx="18288001" cy="1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0" name="Google Shape;390;p64"/>
          <p:cNvSpPr/>
          <p:nvPr/>
        </p:nvSpPr>
        <p:spPr>
          <a:xfrm>
            <a:off x="795337" y="-1"/>
            <a:ext cx="1347788" cy="7461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64"/>
          <p:cNvSpPr/>
          <p:nvPr/>
        </p:nvSpPr>
        <p:spPr>
          <a:xfrm>
            <a:off x="2143125" y="-1"/>
            <a:ext cx="1346200" cy="74615"/>
          </a:xfrm>
          <a:prstGeom prst="rect">
            <a:avLst/>
          </a:prstGeom>
          <a:solidFill>
            <a:srgbClr val="FFCA08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2" name="Google Shape;392;p64"/>
          <p:cNvGrpSpPr/>
          <p:nvPr/>
        </p:nvGrpSpPr>
        <p:grpSpPr>
          <a:xfrm>
            <a:off x="-2" y="9732962"/>
            <a:ext cx="2951167" cy="557215"/>
            <a:chOff x="-1" y="-1"/>
            <a:chExt cx="2951165" cy="557214"/>
          </a:xfrm>
        </p:grpSpPr>
        <p:sp>
          <p:nvSpPr>
            <p:cNvPr id="393" name="Google Shape;393;p64"/>
            <p:cNvSpPr/>
            <p:nvPr/>
          </p:nvSpPr>
          <p:spPr>
            <a:xfrm>
              <a:off x="-1" y="-1"/>
              <a:ext cx="2951165" cy="557214"/>
            </a:xfrm>
            <a:prstGeom prst="rect">
              <a:avLst/>
            </a:prstGeom>
            <a:solidFill>
              <a:srgbClr val="FC9308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64"/>
            <p:cNvSpPr txBox="1"/>
            <p:nvPr/>
          </p:nvSpPr>
          <p:spPr>
            <a:xfrm>
              <a:off x="-1" y="1586"/>
              <a:ext cx="2951165" cy="4839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rPr lang="ru-RU" sz="2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YEP ECOSYSTEM</a:t>
              </a:r>
              <a:endParaRPr/>
            </a:p>
          </p:txBody>
        </p:sp>
      </p:grpSp>
      <p:sp>
        <p:nvSpPr>
          <p:cNvPr id="395" name="Google Shape;395;p64"/>
          <p:cNvSpPr txBox="1"/>
          <p:nvPr/>
        </p:nvSpPr>
        <p:spPr>
          <a:xfrm>
            <a:off x="11520288" y="9824019"/>
            <a:ext cx="5472585" cy="342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750" tIns="46750" rIns="46750" bIns="467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ru-RU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YOUTH ENTREPRENEURIAL PARTNERSHIP </a:t>
            </a:r>
            <a:endParaRPr/>
          </a:p>
        </p:txBody>
      </p:sp>
      <p:sp>
        <p:nvSpPr>
          <p:cNvPr id="396" name="Google Shape;396;p64"/>
          <p:cNvSpPr/>
          <p:nvPr/>
        </p:nvSpPr>
        <p:spPr>
          <a:xfrm>
            <a:off x="16811625" y="9752011"/>
            <a:ext cx="860425" cy="5349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7" name="Google Shape;397;p64" descr="Рисунок 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57305" y="144016"/>
            <a:ext cx="781053" cy="751013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64"/>
          <p:cNvSpPr>
            <a:spLocks noGrp="1"/>
          </p:cNvSpPr>
          <p:nvPr>
            <p:ph type="pic" idx="2"/>
          </p:nvPr>
        </p:nvSpPr>
        <p:spPr>
          <a:xfrm>
            <a:off x="11111158" y="2695229"/>
            <a:ext cx="6048674" cy="604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9" name="Google Shape;399;p64"/>
          <p:cNvSpPr txBox="1">
            <a:spLocks noGrp="1"/>
          </p:cNvSpPr>
          <p:nvPr>
            <p:ph type="title"/>
          </p:nvPr>
        </p:nvSpPr>
        <p:spPr>
          <a:xfrm>
            <a:off x="791072" y="534987"/>
            <a:ext cx="15625737" cy="736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p64"/>
          <p:cNvSpPr txBox="1">
            <a:spLocks noGrp="1"/>
          </p:cNvSpPr>
          <p:nvPr>
            <p:ph type="sldNum" idx="12"/>
          </p:nvPr>
        </p:nvSpPr>
        <p:spPr>
          <a:xfrm>
            <a:off x="17035283" y="9811365"/>
            <a:ext cx="413109" cy="392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DEFAULT - IMG CENTER">
  <p:cSld name="2_DEFAULT - IMG CENTER 3">
    <p:bg>
      <p:bgPr>
        <a:solidFill>
          <a:srgbClr val="F2F2F2"/>
        </a:solidFill>
        <a:effectLst/>
      </p:bgPr>
    </p:bg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65"/>
          <p:cNvSpPr/>
          <p:nvPr/>
        </p:nvSpPr>
        <p:spPr>
          <a:xfrm>
            <a:off x="0" y="0"/>
            <a:ext cx="18288001" cy="9667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65"/>
          <p:cNvSpPr/>
          <p:nvPr/>
        </p:nvSpPr>
        <p:spPr>
          <a:xfrm>
            <a:off x="0" y="9729788"/>
            <a:ext cx="18288001" cy="5572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04" name="Google Shape;404;p65"/>
          <p:cNvCxnSpPr/>
          <p:nvPr/>
        </p:nvCxnSpPr>
        <p:spPr>
          <a:xfrm>
            <a:off x="0" y="966787"/>
            <a:ext cx="18288001" cy="1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05" name="Google Shape;405;p65"/>
          <p:cNvCxnSpPr/>
          <p:nvPr/>
        </p:nvCxnSpPr>
        <p:spPr>
          <a:xfrm>
            <a:off x="0" y="9729788"/>
            <a:ext cx="18288001" cy="1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6" name="Google Shape;406;p65"/>
          <p:cNvSpPr/>
          <p:nvPr/>
        </p:nvSpPr>
        <p:spPr>
          <a:xfrm>
            <a:off x="795337" y="-1"/>
            <a:ext cx="1347788" cy="7461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65"/>
          <p:cNvSpPr/>
          <p:nvPr/>
        </p:nvSpPr>
        <p:spPr>
          <a:xfrm>
            <a:off x="2143125" y="-1"/>
            <a:ext cx="1346200" cy="74615"/>
          </a:xfrm>
          <a:prstGeom prst="rect">
            <a:avLst/>
          </a:prstGeom>
          <a:solidFill>
            <a:srgbClr val="FFCA08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8" name="Google Shape;408;p65"/>
          <p:cNvGrpSpPr/>
          <p:nvPr/>
        </p:nvGrpSpPr>
        <p:grpSpPr>
          <a:xfrm>
            <a:off x="-2" y="9732962"/>
            <a:ext cx="2951167" cy="557215"/>
            <a:chOff x="-1" y="-1"/>
            <a:chExt cx="2951165" cy="557214"/>
          </a:xfrm>
        </p:grpSpPr>
        <p:sp>
          <p:nvSpPr>
            <p:cNvPr id="409" name="Google Shape;409;p65"/>
            <p:cNvSpPr/>
            <p:nvPr/>
          </p:nvSpPr>
          <p:spPr>
            <a:xfrm>
              <a:off x="-1" y="-1"/>
              <a:ext cx="2951165" cy="557214"/>
            </a:xfrm>
            <a:prstGeom prst="rect">
              <a:avLst/>
            </a:prstGeom>
            <a:solidFill>
              <a:srgbClr val="FC9308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65"/>
            <p:cNvSpPr txBox="1"/>
            <p:nvPr/>
          </p:nvSpPr>
          <p:spPr>
            <a:xfrm>
              <a:off x="-1" y="1586"/>
              <a:ext cx="2951165" cy="4839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rPr lang="ru-RU" sz="2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YEP ECOSYSTEM</a:t>
              </a:r>
              <a:endParaRPr/>
            </a:p>
          </p:txBody>
        </p:sp>
      </p:grpSp>
      <p:sp>
        <p:nvSpPr>
          <p:cNvPr id="411" name="Google Shape;411;p65"/>
          <p:cNvSpPr txBox="1"/>
          <p:nvPr/>
        </p:nvSpPr>
        <p:spPr>
          <a:xfrm>
            <a:off x="11520288" y="9824019"/>
            <a:ext cx="5472585" cy="342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750" tIns="46750" rIns="46750" bIns="467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ru-RU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YOUTH ENTREPRENEURIAL PARTNERSHIP </a:t>
            </a:r>
            <a:endParaRPr/>
          </a:p>
        </p:txBody>
      </p:sp>
      <p:sp>
        <p:nvSpPr>
          <p:cNvPr id="412" name="Google Shape;412;p65"/>
          <p:cNvSpPr/>
          <p:nvPr/>
        </p:nvSpPr>
        <p:spPr>
          <a:xfrm>
            <a:off x="16811625" y="9752011"/>
            <a:ext cx="860425" cy="5349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3" name="Google Shape;413;p65" descr="Рисунок 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57305" y="144016"/>
            <a:ext cx="781053" cy="751013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65"/>
          <p:cNvSpPr>
            <a:spLocks noGrp="1"/>
          </p:cNvSpPr>
          <p:nvPr>
            <p:ph type="pic" idx="2"/>
          </p:nvPr>
        </p:nvSpPr>
        <p:spPr>
          <a:xfrm>
            <a:off x="0" y="1655064"/>
            <a:ext cx="18288001" cy="8078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5" name="Google Shape;415;p65"/>
          <p:cNvSpPr>
            <a:spLocks noGrp="1"/>
          </p:cNvSpPr>
          <p:nvPr>
            <p:ph type="pic" idx="3"/>
          </p:nvPr>
        </p:nvSpPr>
        <p:spPr>
          <a:xfrm>
            <a:off x="1511152" y="2695229"/>
            <a:ext cx="6048674" cy="604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6" name="Google Shape;416;p65"/>
          <p:cNvSpPr txBox="1">
            <a:spLocks noGrp="1"/>
          </p:cNvSpPr>
          <p:nvPr>
            <p:ph type="title"/>
          </p:nvPr>
        </p:nvSpPr>
        <p:spPr>
          <a:xfrm>
            <a:off x="791072" y="534987"/>
            <a:ext cx="15625737" cy="736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p65"/>
          <p:cNvSpPr txBox="1">
            <a:spLocks noGrp="1"/>
          </p:cNvSpPr>
          <p:nvPr>
            <p:ph type="sldNum" idx="12"/>
          </p:nvPr>
        </p:nvSpPr>
        <p:spPr>
          <a:xfrm>
            <a:off x="17035283" y="9811365"/>
            <a:ext cx="413109" cy="392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_DEFAULT - IMG CENTER">
  <p:cSld name="4_DEFAULT - IMG CENTER 3">
    <p:bg>
      <p:bgPr>
        <a:solidFill>
          <a:srgbClr val="F2F2F2"/>
        </a:solidFill>
        <a:effectLst/>
      </p:bgPr>
    </p:bg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66"/>
          <p:cNvSpPr/>
          <p:nvPr/>
        </p:nvSpPr>
        <p:spPr>
          <a:xfrm>
            <a:off x="0" y="0"/>
            <a:ext cx="18288001" cy="9667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66"/>
          <p:cNvSpPr/>
          <p:nvPr/>
        </p:nvSpPr>
        <p:spPr>
          <a:xfrm>
            <a:off x="0" y="9729788"/>
            <a:ext cx="18288001" cy="5572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21" name="Google Shape;421;p66"/>
          <p:cNvCxnSpPr/>
          <p:nvPr/>
        </p:nvCxnSpPr>
        <p:spPr>
          <a:xfrm>
            <a:off x="0" y="966787"/>
            <a:ext cx="18288001" cy="1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22" name="Google Shape;422;p66"/>
          <p:cNvCxnSpPr/>
          <p:nvPr/>
        </p:nvCxnSpPr>
        <p:spPr>
          <a:xfrm>
            <a:off x="0" y="9729788"/>
            <a:ext cx="18288001" cy="1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3" name="Google Shape;423;p66"/>
          <p:cNvSpPr/>
          <p:nvPr/>
        </p:nvSpPr>
        <p:spPr>
          <a:xfrm>
            <a:off x="795337" y="-1"/>
            <a:ext cx="1347788" cy="7461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66"/>
          <p:cNvSpPr/>
          <p:nvPr/>
        </p:nvSpPr>
        <p:spPr>
          <a:xfrm>
            <a:off x="2143125" y="-1"/>
            <a:ext cx="1346200" cy="74615"/>
          </a:xfrm>
          <a:prstGeom prst="rect">
            <a:avLst/>
          </a:prstGeom>
          <a:solidFill>
            <a:srgbClr val="FFCA08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25" name="Google Shape;425;p66"/>
          <p:cNvGrpSpPr/>
          <p:nvPr/>
        </p:nvGrpSpPr>
        <p:grpSpPr>
          <a:xfrm>
            <a:off x="-2" y="9732962"/>
            <a:ext cx="2951167" cy="557215"/>
            <a:chOff x="-1" y="-1"/>
            <a:chExt cx="2951165" cy="557214"/>
          </a:xfrm>
        </p:grpSpPr>
        <p:sp>
          <p:nvSpPr>
            <p:cNvPr id="426" name="Google Shape;426;p66"/>
            <p:cNvSpPr/>
            <p:nvPr/>
          </p:nvSpPr>
          <p:spPr>
            <a:xfrm>
              <a:off x="-1" y="-1"/>
              <a:ext cx="2951165" cy="557214"/>
            </a:xfrm>
            <a:prstGeom prst="rect">
              <a:avLst/>
            </a:prstGeom>
            <a:solidFill>
              <a:srgbClr val="FC9308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66"/>
            <p:cNvSpPr txBox="1"/>
            <p:nvPr/>
          </p:nvSpPr>
          <p:spPr>
            <a:xfrm>
              <a:off x="-1" y="1586"/>
              <a:ext cx="2951165" cy="4839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rPr lang="ru-RU" sz="2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YEP ECOSYSTEM</a:t>
              </a:r>
              <a:endParaRPr/>
            </a:p>
          </p:txBody>
        </p:sp>
      </p:grpSp>
      <p:sp>
        <p:nvSpPr>
          <p:cNvPr id="428" name="Google Shape;428;p66"/>
          <p:cNvSpPr txBox="1"/>
          <p:nvPr/>
        </p:nvSpPr>
        <p:spPr>
          <a:xfrm>
            <a:off x="11520288" y="9824019"/>
            <a:ext cx="5472585" cy="342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750" tIns="46750" rIns="46750" bIns="467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ru-RU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YOUTH ENTREPRENEURIAL PARTNERSHIP </a:t>
            </a:r>
            <a:endParaRPr/>
          </a:p>
        </p:txBody>
      </p:sp>
      <p:sp>
        <p:nvSpPr>
          <p:cNvPr id="429" name="Google Shape;429;p66"/>
          <p:cNvSpPr/>
          <p:nvPr/>
        </p:nvSpPr>
        <p:spPr>
          <a:xfrm>
            <a:off x="16811625" y="9752011"/>
            <a:ext cx="860425" cy="5349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0" name="Google Shape;430;p66" descr="Рисунок 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57305" y="144016"/>
            <a:ext cx="781053" cy="751013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66"/>
          <p:cNvSpPr>
            <a:spLocks noGrp="1"/>
          </p:cNvSpPr>
          <p:nvPr>
            <p:ph type="pic" idx="2"/>
          </p:nvPr>
        </p:nvSpPr>
        <p:spPr>
          <a:xfrm>
            <a:off x="1511152" y="2695229"/>
            <a:ext cx="6048674" cy="604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2" name="Google Shape;432;p66"/>
          <p:cNvSpPr txBox="1">
            <a:spLocks noGrp="1"/>
          </p:cNvSpPr>
          <p:nvPr>
            <p:ph type="title"/>
          </p:nvPr>
        </p:nvSpPr>
        <p:spPr>
          <a:xfrm>
            <a:off x="791072" y="534987"/>
            <a:ext cx="15625737" cy="736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66"/>
          <p:cNvSpPr txBox="1">
            <a:spLocks noGrp="1"/>
          </p:cNvSpPr>
          <p:nvPr>
            <p:ph type="sldNum" idx="12"/>
          </p:nvPr>
        </p:nvSpPr>
        <p:spPr>
          <a:xfrm>
            <a:off x="17035283" y="9811365"/>
            <a:ext cx="413109" cy="392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FULL SCREEN IMAGE 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pPr lvl="0"/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3025649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FULL SCREEN IMAGE BACK">
  <p:cSld name="1_FULL SCREEN IMAGE BAC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4"/>
          <p:cNvSpPr>
            <a:spLocks noGrp="1"/>
          </p:cNvSpPr>
          <p:nvPr>
            <p:ph type="pic" idx="2"/>
          </p:nvPr>
        </p:nvSpPr>
        <p:spPr>
          <a:xfrm>
            <a:off x="0" y="0"/>
            <a:ext cx="18288001" cy="102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FULL SCREEN IMAGE BACK">
  <p:cSld name="3_FULL SCREEN IMAGE BAC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5"/>
          <p:cNvSpPr>
            <a:spLocks noGrp="1"/>
          </p:cNvSpPr>
          <p:nvPr>
            <p:ph type="pic" idx="2"/>
          </p:nvPr>
        </p:nvSpPr>
        <p:spPr>
          <a:xfrm>
            <a:off x="0" y="0"/>
            <a:ext cx="18288001" cy="102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66047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FULL SCREEN IMAGE BACK">
  <p:cSld name="7_FULL SCREEN IMAGE BAC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0"/>
          <p:cNvSpPr>
            <a:spLocks noGrp="1"/>
          </p:cNvSpPr>
          <p:nvPr>
            <p:ph type="pic" idx="2"/>
          </p:nvPr>
        </p:nvSpPr>
        <p:spPr>
          <a:xfrm>
            <a:off x="0" y="0"/>
            <a:ext cx="18288001" cy="102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83738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FULL SCREEN IMAGE BACK">
  <p:cSld name="9_FULL SCREEN IMAGE BAC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1"/>
          <p:cNvSpPr>
            <a:spLocks noGrp="1"/>
          </p:cNvSpPr>
          <p:nvPr>
            <p:ph type="pic" idx="2"/>
          </p:nvPr>
        </p:nvSpPr>
        <p:spPr>
          <a:xfrm>
            <a:off x="0" y="0"/>
            <a:ext cx="18288001" cy="102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31573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FULL SCREEN IMAGE BACK">
  <p:cSld name="10_FULL SCREEN IMAGE BAC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2"/>
          <p:cNvSpPr>
            <a:spLocks noGrp="1"/>
          </p:cNvSpPr>
          <p:nvPr>
            <p:ph type="pic" idx="2"/>
          </p:nvPr>
        </p:nvSpPr>
        <p:spPr>
          <a:xfrm>
            <a:off x="0" y="0"/>
            <a:ext cx="18288001" cy="102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4899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>
  <p:cSld name="Пустой слайд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7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37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37"/>
          <p:cNvSpPr txBox="1">
            <a:spLocks noGrp="1"/>
          </p:cNvSpPr>
          <p:nvPr>
            <p:ph type="sldNum" idx="12"/>
          </p:nvPr>
        </p:nvSpPr>
        <p:spPr>
          <a:xfrm>
            <a:off x="12879095" y="9303692"/>
            <a:ext cx="45461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SCREEN IMAGE BACK">
  <p:cSld name="FULL SCREEN IMAGE BAC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3"/>
          <p:cNvSpPr>
            <a:spLocks noGrp="1"/>
          </p:cNvSpPr>
          <p:nvPr>
            <p:ph type="pic" idx="2"/>
          </p:nvPr>
        </p:nvSpPr>
        <p:spPr>
          <a:xfrm>
            <a:off x="0" y="0"/>
            <a:ext cx="18288001" cy="102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10972800" y="9260681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SLIDE">
  <p:cSld name="DEFAULT SLID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791072" y="534987"/>
            <a:ext cx="15625737" cy="736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sldNum" idx="12"/>
          </p:nvPr>
        </p:nvSpPr>
        <p:spPr>
          <a:xfrm>
            <a:off x="17035283" y="9811365"/>
            <a:ext cx="413109" cy="392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block photo">
  <p:cSld name="4 block photo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5"/>
          <p:cNvSpPr txBox="1">
            <a:spLocks noGrp="1"/>
          </p:cNvSpPr>
          <p:nvPr>
            <p:ph type="title"/>
          </p:nvPr>
        </p:nvSpPr>
        <p:spPr>
          <a:xfrm>
            <a:off x="791072" y="534987"/>
            <a:ext cx="15409713" cy="736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5"/>
          <p:cNvSpPr>
            <a:spLocks noGrp="1"/>
          </p:cNvSpPr>
          <p:nvPr>
            <p:ph type="pic" idx="2"/>
          </p:nvPr>
        </p:nvSpPr>
        <p:spPr>
          <a:xfrm>
            <a:off x="769145" y="2263180"/>
            <a:ext cx="3372967" cy="3361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45"/>
          <p:cNvSpPr>
            <a:spLocks noGrp="1"/>
          </p:cNvSpPr>
          <p:nvPr>
            <p:ph type="pic" idx="3"/>
          </p:nvPr>
        </p:nvSpPr>
        <p:spPr>
          <a:xfrm>
            <a:off x="5226773" y="2263180"/>
            <a:ext cx="3372967" cy="3361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45"/>
          <p:cNvSpPr>
            <a:spLocks noGrp="1"/>
          </p:cNvSpPr>
          <p:nvPr>
            <p:ph type="pic" idx="4"/>
          </p:nvPr>
        </p:nvSpPr>
        <p:spPr>
          <a:xfrm>
            <a:off x="9684401" y="2263180"/>
            <a:ext cx="3372967" cy="3361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45"/>
          <p:cNvSpPr>
            <a:spLocks noGrp="1"/>
          </p:cNvSpPr>
          <p:nvPr>
            <p:ph type="pic" idx="5"/>
          </p:nvPr>
        </p:nvSpPr>
        <p:spPr>
          <a:xfrm>
            <a:off x="14145888" y="2263180"/>
            <a:ext cx="3372967" cy="3361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45"/>
          <p:cNvSpPr txBox="1">
            <a:spLocks noGrp="1"/>
          </p:cNvSpPr>
          <p:nvPr>
            <p:ph type="sldNum" idx="12"/>
          </p:nvPr>
        </p:nvSpPr>
        <p:spPr>
          <a:xfrm>
            <a:off x="17035283" y="9811365"/>
            <a:ext cx="413109" cy="392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EFAULT - IMG CENTER">
  <p:cSld name="DEFAULT - IMG CENTER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6"/>
          <p:cNvSpPr/>
          <p:nvPr/>
        </p:nvSpPr>
        <p:spPr>
          <a:xfrm>
            <a:off x="0" y="0"/>
            <a:ext cx="18288001" cy="9667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46"/>
          <p:cNvSpPr/>
          <p:nvPr/>
        </p:nvSpPr>
        <p:spPr>
          <a:xfrm>
            <a:off x="0" y="9729788"/>
            <a:ext cx="18288001" cy="5572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4" name="Google Shape;74;p46"/>
          <p:cNvCxnSpPr/>
          <p:nvPr/>
        </p:nvCxnSpPr>
        <p:spPr>
          <a:xfrm>
            <a:off x="0" y="966787"/>
            <a:ext cx="18288001" cy="1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5" name="Google Shape;75;p46"/>
          <p:cNvCxnSpPr/>
          <p:nvPr/>
        </p:nvCxnSpPr>
        <p:spPr>
          <a:xfrm>
            <a:off x="0" y="9729788"/>
            <a:ext cx="18288001" cy="1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6" name="Google Shape;76;p46"/>
          <p:cNvSpPr/>
          <p:nvPr/>
        </p:nvSpPr>
        <p:spPr>
          <a:xfrm>
            <a:off x="795337" y="-1"/>
            <a:ext cx="1347788" cy="7461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46"/>
          <p:cNvSpPr/>
          <p:nvPr/>
        </p:nvSpPr>
        <p:spPr>
          <a:xfrm>
            <a:off x="2143125" y="-1"/>
            <a:ext cx="1346200" cy="74615"/>
          </a:xfrm>
          <a:prstGeom prst="rect">
            <a:avLst/>
          </a:prstGeom>
          <a:solidFill>
            <a:srgbClr val="FC9308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8" name="Google Shape;78;p46"/>
          <p:cNvGrpSpPr/>
          <p:nvPr/>
        </p:nvGrpSpPr>
        <p:grpSpPr>
          <a:xfrm>
            <a:off x="-2" y="9732962"/>
            <a:ext cx="2951167" cy="557215"/>
            <a:chOff x="-1" y="-1"/>
            <a:chExt cx="2951165" cy="557214"/>
          </a:xfrm>
        </p:grpSpPr>
        <p:sp>
          <p:nvSpPr>
            <p:cNvPr id="79" name="Google Shape;79;p46"/>
            <p:cNvSpPr/>
            <p:nvPr/>
          </p:nvSpPr>
          <p:spPr>
            <a:xfrm>
              <a:off x="-1" y="-1"/>
              <a:ext cx="2951165" cy="557214"/>
            </a:xfrm>
            <a:prstGeom prst="rect">
              <a:avLst/>
            </a:prstGeom>
            <a:solidFill>
              <a:srgbClr val="FC9308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46"/>
            <p:cNvSpPr txBox="1"/>
            <p:nvPr/>
          </p:nvSpPr>
          <p:spPr>
            <a:xfrm>
              <a:off x="-1" y="1586"/>
              <a:ext cx="2951165" cy="4839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rPr lang="ru-RU" sz="2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YEP ECOSYSTEM</a:t>
              </a:r>
              <a:endParaRPr/>
            </a:p>
          </p:txBody>
        </p:sp>
      </p:grpSp>
      <p:sp>
        <p:nvSpPr>
          <p:cNvPr id="81" name="Google Shape;81;p46"/>
          <p:cNvSpPr txBox="1"/>
          <p:nvPr/>
        </p:nvSpPr>
        <p:spPr>
          <a:xfrm>
            <a:off x="11520288" y="9824019"/>
            <a:ext cx="5472585" cy="342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750" tIns="46750" rIns="46750" bIns="467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ru-RU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YOUTH ENTREPRENEURIAL PARTNERSHIP </a:t>
            </a:r>
            <a:endParaRPr/>
          </a:p>
        </p:txBody>
      </p:sp>
      <p:sp>
        <p:nvSpPr>
          <p:cNvPr id="82" name="Google Shape;82;p46"/>
          <p:cNvSpPr/>
          <p:nvPr/>
        </p:nvSpPr>
        <p:spPr>
          <a:xfrm>
            <a:off x="16811625" y="9752011"/>
            <a:ext cx="860425" cy="5349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" name="Google Shape;83;p46" descr="Рисунок 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20863" y="120055"/>
            <a:ext cx="805973" cy="774973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46"/>
          <p:cNvSpPr>
            <a:spLocks noGrp="1"/>
          </p:cNvSpPr>
          <p:nvPr>
            <p:ph type="pic" idx="2"/>
          </p:nvPr>
        </p:nvSpPr>
        <p:spPr>
          <a:xfrm>
            <a:off x="0" y="1655064"/>
            <a:ext cx="18288001" cy="8078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46"/>
          <p:cNvSpPr txBox="1">
            <a:spLocks noGrp="1"/>
          </p:cNvSpPr>
          <p:nvPr>
            <p:ph type="title"/>
          </p:nvPr>
        </p:nvSpPr>
        <p:spPr>
          <a:xfrm>
            <a:off x="791072" y="534987"/>
            <a:ext cx="15625737" cy="736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6"/>
          <p:cNvSpPr txBox="1">
            <a:spLocks noGrp="1"/>
          </p:cNvSpPr>
          <p:nvPr>
            <p:ph type="sldNum" idx="12"/>
          </p:nvPr>
        </p:nvSpPr>
        <p:spPr>
          <a:xfrm>
            <a:off x="17035283" y="9811365"/>
            <a:ext cx="413109" cy="392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DEFAULT - IMG CENTER">
  <p:cSld name="1_DEFAULT - IMG CENTER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7"/>
          <p:cNvSpPr/>
          <p:nvPr/>
        </p:nvSpPr>
        <p:spPr>
          <a:xfrm>
            <a:off x="0" y="0"/>
            <a:ext cx="18288001" cy="9667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47"/>
          <p:cNvSpPr/>
          <p:nvPr/>
        </p:nvSpPr>
        <p:spPr>
          <a:xfrm>
            <a:off x="0" y="9729788"/>
            <a:ext cx="18288001" cy="5572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0" name="Google Shape;90;p47"/>
          <p:cNvCxnSpPr/>
          <p:nvPr/>
        </p:nvCxnSpPr>
        <p:spPr>
          <a:xfrm>
            <a:off x="0" y="966787"/>
            <a:ext cx="18288001" cy="1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1" name="Google Shape;91;p47"/>
          <p:cNvCxnSpPr/>
          <p:nvPr/>
        </p:nvCxnSpPr>
        <p:spPr>
          <a:xfrm>
            <a:off x="0" y="9729788"/>
            <a:ext cx="18288001" cy="1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2" name="Google Shape;92;p47"/>
          <p:cNvSpPr/>
          <p:nvPr/>
        </p:nvSpPr>
        <p:spPr>
          <a:xfrm>
            <a:off x="795337" y="-1"/>
            <a:ext cx="1347788" cy="7461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47"/>
          <p:cNvSpPr/>
          <p:nvPr/>
        </p:nvSpPr>
        <p:spPr>
          <a:xfrm>
            <a:off x="2143125" y="-1"/>
            <a:ext cx="1346200" cy="74615"/>
          </a:xfrm>
          <a:prstGeom prst="rect">
            <a:avLst/>
          </a:prstGeom>
          <a:solidFill>
            <a:srgbClr val="FC9308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4" name="Google Shape;94;p47"/>
          <p:cNvGrpSpPr/>
          <p:nvPr/>
        </p:nvGrpSpPr>
        <p:grpSpPr>
          <a:xfrm>
            <a:off x="-2" y="9732962"/>
            <a:ext cx="2951167" cy="557215"/>
            <a:chOff x="-1" y="-1"/>
            <a:chExt cx="2951165" cy="557214"/>
          </a:xfrm>
        </p:grpSpPr>
        <p:sp>
          <p:nvSpPr>
            <p:cNvPr id="95" name="Google Shape;95;p47"/>
            <p:cNvSpPr/>
            <p:nvPr/>
          </p:nvSpPr>
          <p:spPr>
            <a:xfrm>
              <a:off x="-1" y="-1"/>
              <a:ext cx="2951165" cy="557214"/>
            </a:xfrm>
            <a:prstGeom prst="rect">
              <a:avLst/>
            </a:prstGeom>
            <a:solidFill>
              <a:srgbClr val="FC9308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47"/>
            <p:cNvSpPr txBox="1"/>
            <p:nvPr/>
          </p:nvSpPr>
          <p:spPr>
            <a:xfrm>
              <a:off x="-1" y="1586"/>
              <a:ext cx="2951165" cy="4839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rPr lang="ru-RU" sz="2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YEP ECOSYSTEM</a:t>
              </a:r>
              <a:endParaRPr/>
            </a:p>
          </p:txBody>
        </p:sp>
      </p:grpSp>
      <p:sp>
        <p:nvSpPr>
          <p:cNvPr id="97" name="Google Shape;97;p47"/>
          <p:cNvSpPr txBox="1"/>
          <p:nvPr/>
        </p:nvSpPr>
        <p:spPr>
          <a:xfrm>
            <a:off x="11520288" y="9824019"/>
            <a:ext cx="5472585" cy="342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750" tIns="46750" rIns="46750" bIns="467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ru-RU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YOUTH ENTREPRENEURIAL PARTNERSHIP </a:t>
            </a:r>
            <a:endParaRPr/>
          </a:p>
        </p:txBody>
      </p:sp>
      <p:sp>
        <p:nvSpPr>
          <p:cNvPr id="98" name="Google Shape;98;p47"/>
          <p:cNvSpPr/>
          <p:nvPr/>
        </p:nvSpPr>
        <p:spPr>
          <a:xfrm>
            <a:off x="16811625" y="9752011"/>
            <a:ext cx="860425" cy="5349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47" descr="Рисунок 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20863" y="120055"/>
            <a:ext cx="805973" cy="77497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47"/>
          <p:cNvSpPr>
            <a:spLocks noGrp="1"/>
          </p:cNvSpPr>
          <p:nvPr>
            <p:ph type="pic" idx="2"/>
          </p:nvPr>
        </p:nvSpPr>
        <p:spPr>
          <a:xfrm>
            <a:off x="0" y="1655064"/>
            <a:ext cx="18288001" cy="8078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47"/>
          <p:cNvSpPr>
            <a:spLocks noGrp="1"/>
          </p:cNvSpPr>
          <p:nvPr>
            <p:ph type="pic" idx="3"/>
          </p:nvPr>
        </p:nvSpPr>
        <p:spPr>
          <a:xfrm>
            <a:off x="11111158" y="2695229"/>
            <a:ext cx="6048674" cy="604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47"/>
          <p:cNvSpPr txBox="1">
            <a:spLocks noGrp="1"/>
          </p:cNvSpPr>
          <p:nvPr>
            <p:ph type="title"/>
          </p:nvPr>
        </p:nvSpPr>
        <p:spPr>
          <a:xfrm>
            <a:off x="791072" y="534987"/>
            <a:ext cx="15625737" cy="736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47"/>
          <p:cNvSpPr txBox="1">
            <a:spLocks noGrp="1"/>
          </p:cNvSpPr>
          <p:nvPr>
            <p:ph type="sldNum" idx="12"/>
          </p:nvPr>
        </p:nvSpPr>
        <p:spPr>
          <a:xfrm>
            <a:off x="17035283" y="9811365"/>
            <a:ext cx="413109" cy="392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>
                <a:solidFill>
                  <a:srgbClr val="FC9308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1"/>
          <p:cNvSpPr/>
          <p:nvPr/>
        </p:nvSpPr>
        <p:spPr>
          <a:xfrm>
            <a:off x="0" y="0"/>
            <a:ext cx="18288001" cy="9667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31"/>
          <p:cNvSpPr/>
          <p:nvPr/>
        </p:nvSpPr>
        <p:spPr>
          <a:xfrm>
            <a:off x="0" y="9729788"/>
            <a:ext cx="18288001" cy="5572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" name="Google Shape;8;p31"/>
          <p:cNvCxnSpPr/>
          <p:nvPr/>
        </p:nvCxnSpPr>
        <p:spPr>
          <a:xfrm>
            <a:off x="0" y="966787"/>
            <a:ext cx="18288001" cy="1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" name="Google Shape;9;p31"/>
          <p:cNvCxnSpPr/>
          <p:nvPr/>
        </p:nvCxnSpPr>
        <p:spPr>
          <a:xfrm>
            <a:off x="0" y="9729788"/>
            <a:ext cx="18288001" cy="1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" name="Google Shape;10;p31"/>
          <p:cNvSpPr/>
          <p:nvPr/>
        </p:nvSpPr>
        <p:spPr>
          <a:xfrm>
            <a:off x="795337" y="-1"/>
            <a:ext cx="1347788" cy="7461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31"/>
          <p:cNvSpPr/>
          <p:nvPr/>
        </p:nvSpPr>
        <p:spPr>
          <a:xfrm>
            <a:off x="2143125" y="-1"/>
            <a:ext cx="1346200" cy="74615"/>
          </a:xfrm>
          <a:prstGeom prst="rect">
            <a:avLst/>
          </a:prstGeom>
          <a:solidFill>
            <a:srgbClr val="FC9308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" name="Google Shape;12;p31"/>
          <p:cNvGrpSpPr/>
          <p:nvPr/>
        </p:nvGrpSpPr>
        <p:grpSpPr>
          <a:xfrm>
            <a:off x="-2" y="9732962"/>
            <a:ext cx="2951167" cy="557215"/>
            <a:chOff x="-1" y="-1"/>
            <a:chExt cx="2951165" cy="557214"/>
          </a:xfrm>
        </p:grpSpPr>
        <p:sp>
          <p:nvSpPr>
            <p:cNvPr id="13" name="Google Shape;13;p31"/>
            <p:cNvSpPr/>
            <p:nvPr/>
          </p:nvSpPr>
          <p:spPr>
            <a:xfrm>
              <a:off x="-1" y="-1"/>
              <a:ext cx="2951165" cy="557214"/>
            </a:xfrm>
            <a:prstGeom prst="rect">
              <a:avLst/>
            </a:prstGeom>
            <a:solidFill>
              <a:srgbClr val="FC9308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31"/>
            <p:cNvSpPr txBox="1"/>
            <p:nvPr/>
          </p:nvSpPr>
          <p:spPr>
            <a:xfrm>
              <a:off x="-1" y="1586"/>
              <a:ext cx="2951165" cy="4839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rPr lang="ru-RU" sz="2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YEP ECOSYSTEM</a:t>
              </a:r>
              <a:endParaRPr/>
            </a:p>
          </p:txBody>
        </p:sp>
      </p:grpSp>
      <p:sp>
        <p:nvSpPr>
          <p:cNvPr id="15" name="Google Shape;15;p31"/>
          <p:cNvSpPr txBox="1"/>
          <p:nvPr/>
        </p:nvSpPr>
        <p:spPr>
          <a:xfrm>
            <a:off x="11520288" y="9824019"/>
            <a:ext cx="5472585" cy="342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750" tIns="46750" rIns="46750" bIns="467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ru-RU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YOUTH ENTREPRENEURIAL PARTNERSHIP </a:t>
            </a:r>
            <a:endParaRPr/>
          </a:p>
        </p:txBody>
      </p:sp>
      <p:sp>
        <p:nvSpPr>
          <p:cNvPr id="16" name="Google Shape;16;p31"/>
          <p:cNvSpPr/>
          <p:nvPr/>
        </p:nvSpPr>
        <p:spPr>
          <a:xfrm>
            <a:off x="16811625" y="9752011"/>
            <a:ext cx="860425" cy="5349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Google Shape;17;p31" descr="Рисунок 47"/>
          <p:cNvPicPr preferRelativeResize="0"/>
          <p:nvPr/>
        </p:nvPicPr>
        <p:blipFill rotWithShape="1">
          <a:blip r:embed="rId35">
            <a:alphaModFix/>
          </a:blip>
          <a:srcRect/>
          <a:stretch/>
        </p:blipFill>
        <p:spPr>
          <a:xfrm>
            <a:off x="16920863" y="120055"/>
            <a:ext cx="805973" cy="77497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1"/>
          <p:cNvSpPr txBox="1">
            <a:spLocks noGrp="1"/>
          </p:cNvSpPr>
          <p:nvPr>
            <p:ph type="title"/>
          </p:nvPr>
        </p:nvSpPr>
        <p:spPr>
          <a:xfrm>
            <a:off x="791072" y="174948"/>
            <a:ext cx="15625737" cy="736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31"/>
          <p:cNvSpPr txBox="1">
            <a:spLocks noGrp="1"/>
          </p:cNvSpPr>
          <p:nvPr>
            <p:ph type="body" idx="1"/>
          </p:nvPr>
        </p:nvSpPr>
        <p:spPr>
          <a:xfrm>
            <a:off x="914400" y="2400300"/>
            <a:ext cx="164592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1"/>
          <p:cNvSpPr txBox="1">
            <a:spLocks noGrp="1"/>
          </p:cNvSpPr>
          <p:nvPr>
            <p:ph type="sldNum" idx="12"/>
          </p:nvPr>
        </p:nvSpPr>
        <p:spPr>
          <a:xfrm>
            <a:off x="10972800" y="9260681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5" r:id="rId20"/>
    <p:sldLayoutId id="2147483676" r:id="rId21"/>
    <p:sldLayoutId id="2147483677" r:id="rId22"/>
    <p:sldLayoutId id="2147483678" r:id="rId23"/>
    <p:sldLayoutId id="2147483679" r:id="rId24"/>
    <p:sldLayoutId id="2147483680" r:id="rId25"/>
    <p:sldLayoutId id="2147483681" r:id="rId26"/>
    <p:sldLayoutId id="2147483682" r:id="rId27"/>
    <p:sldLayoutId id="2147483683" r:id="rId28"/>
    <p:sldLayoutId id="2147483684" r:id="rId29"/>
    <p:sldLayoutId id="2147483685" r:id="rId30"/>
    <p:sldLayoutId id="2147483686" r:id="rId31"/>
    <p:sldLayoutId id="2147483687" r:id="rId32"/>
    <p:sldLayoutId id="2147483688" r:id="rId3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Relationship Id="rId4" Type="http://schemas.openxmlformats.org/officeDocument/2006/relationships/hyperlink" Target="https://www.youtube.com/watch?v=Hla1jzhan78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1"/>
          <p:cNvSpPr/>
          <p:nvPr/>
        </p:nvSpPr>
        <p:spPr>
          <a:xfrm>
            <a:off x="0" y="2911252"/>
            <a:ext cx="18288000" cy="4647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8746"/>
              </a:buClr>
              <a:buSzPts val="5400"/>
              <a:buFont typeface="Calibri"/>
              <a:buNone/>
            </a:pP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8746"/>
              </a:buClr>
              <a:buSzPts val="5400"/>
              <a:buFont typeface="Calibri"/>
              <a:buNone/>
            </a:pPr>
            <a:r>
              <a:rPr lang="en-US" sz="6600" b="1" i="0" u="none" strike="noStrike" cap="none" dirty="0" smtClean="0">
                <a:solidFill>
                  <a:srgbClr val="FC8746"/>
                </a:solidFill>
                <a:latin typeface="Calibri"/>
                <a:ea typeface="Calibri"/>
                <a:cs typeface="Calibri"/>
                <a:sym typeface="Calibri"/>
              </a:rPr>
              <a:t>CUSTOMER DEVELOPMENT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8746"/>
              </a:buClr>
              <a:buSzPts val="5400"/>
              <a:buFont typeface="Calibri"/>
              <a:buNone/>
            </a:pPr>
            <a:endParaRPr lang="ru-RU" sz="5400" b="1" i="0" u="none" strike="noStrike" cap="none" dirty="0" smtClean="0">
              <a:solidFill>
                <a:srgbClr val="FC874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8746"/>
              </a:buClr>
              <a:buSzPts val="5400"/>
              <a:buFont typeface="Calibri"/>
              <a:buNone/>
            </a:pPr>
            <a:r>
              <a:rPr lang="ru-RU" sz="540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Портрет </a:t>
            </a:r>
            <a:r>
              <a:rPr lang="ru-RU" sz="5400" i="0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клієнта</a:t>
            </a:r>
            <a:r>
              <a:rPr lang="ru-RU" sz="540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8746"/>
              </a:buClr>
              <a:buSzPts val="5400"/>
              <a:buFont typeface="Calibri"/>
              <a:buNone/>
            </a:pPr>
            <a:r>
              <a:rPr lang="ru-RU" sz="5400" i="0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Валідація</a:t>
            </a:r>
            <a:r>
              <a:rPr lang="ru-RU" sz="540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5400" i="0" u="none" strike="noStrike" cap="none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гіпотез</a:t>
            </a:r>
            <a:r>
              <a:rPr lang="ru-RU" sz="540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lvl="0" algn="ctr">
              <a:buClr>
                <a:srgbClr val="FC8746"/>
              </a:buClr>
              <a:buSzPts val="5400"/>
            </a:pPr>
            <a:r>
              <a:rPr lang="ru-RU" sz="5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Канва </a:t>
            </a:r>
            <a:r>
              <a:rPr lang="ru-RU" sz="54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ціннісної</a:t>
            </a:r>
            <a:r>
              <a:rPr lang="ru-RU" sz="5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54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пропозиії</a:t>
            </a:r>
            <a:r>
              <a:rPr lang="ru-RU" sz="5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540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25"/>
          <p:cNvSpPr txBox="1"/>
          <p:nvPr/>
        </p:nvSpPr>
        <p:spPr>
          <a:xfrm>
            <a:off x="0" y="4381500"/>
            <a:ext cx="18288001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23" marR="0" lvl="0" indent="-38102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ru-RU" sz="8001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Валідація</a:t>
            </a:r>
            <a:endParaRPr sz="8001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394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28"/>
          <p:cNvSpPr txBox="1">
            <a:spLocks noGrp="1"/>
          </p:cNvSpPr>
          <p:nvPr>
            <p:ph type="sldNum" idx="12"/>
          </p:nvPr>
        </p:nvSpPr>
        <p:spPr>
          <a:xfrm>
            <a:off x="12930391" y="9303692"/>
            <a:ext cx="40331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</a:pPr>
            <a:fld id="{00000000-1234-1234-1234-123412341234}" type="slidenum">
              <a:rPr lang="ru-RU"/>
              <a:t>11</a:t>
            </a:fld>
            <a:endParaRPr/>
          </a:p>
        </p:txBody>
      </p:sp>
      <p:sp>
        <p:nvSpPr>
          <p:cNvPr id="617" name="Google Shape;617;p28"/>
          <p:cNvSpPr txBox="1"/>
          <p:nvPr/>
        </p:nvSpPr>
        <p:spPr>
          <a:xfrm>
            <a:off x="3671392" y="1004640"/>
            <a:ext cx="7010400" cy="8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23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8746"/>
              </a:buClr>
              <a:buSzPts val="6000"/>
              <a:buFont typeface="Montserrat"/>
              <a:buNone/>
            </a:pPr>
            <a:r>
              <a:rPr lang="ru-RU" sz="6000" b="1" i="0" u="none" strike="noStrike" cap="none" dirty="0" err="1">
                <a:solidFill>
                  <a:srgbClr val="FC8746"/>
                </a:solidFill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Валідація</a:t>
            </a:r>
            <a:r>
              <a:rPr lang="ru-RU" sz="6000" b="1" i="0" u="none" strike="noStrike" cap="none" dirty="0">
                <a:solidFill>
                  <a:srgbClr val="000000"/>
                </a:solidFill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endParaRPr sz="6000" b="1" i="0" u="none" strike="noStrike" cap="none" dirty="0">
              <a:solidFill>
                <a:srgbClr val="000000"/>
              </a:solidFill>
              <a:latin typeface="Calibri" pitchFamily="34" charset="0"/>
              <a:ea typeface="Montserrat"/>
              <a:cs typeface="Calibri" pitchFamily="34" charset="0"/>
              <a:sym typeface="Montserrat"/>
            </a:endParaRPr>
          </a:p>
          <a:p>
            <a:pPr marL="457223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</a:pPr>
            <a:endParaRPr sz="6000" b="1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23" marR="0" lvl="0" indent="-3556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AutoNum type="arabicPeriod"/>
            </a:pPr>
            <a:r>
              <a:rPr lang="ru-RU" sz="4000" b="0" i="0" u="none" strike="noStrike" cap="none" dirty="0" err="1">
                <a:solidFill>
                  <a:srgbClr val="000000"/>
                </a:solidFill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Якісна</a:t>
            </a:r>
            <a:r>
              <a:rPr lang="ru-RU" sz="4000" b="0" i="0" u="none" strike="noStrike" cap="none" dirty="0">
                <a:solidFill>
                  <a:srgbClr val="000000"/>
                </a:solidFill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:</a:t>
            </a:r>
            <a:endParaRPr sz="4000" b="0" i="0" u="none" strike="noStrike" cap="none" dirty="0">
              <a:solidFill>
                <a:srgbClr val="000000"/>
              </a:solidFill>
              <a:latin typeface="Calibri" pitchFamily="34" charset="0"/>
              <a:ea typeface="Montserrat"/>
              <a:cs typeface="Calibri" pitchFamily="34" charset="0"/>
              <a:sym typeface="Montserrat"/>
            </a:endParaRPr>
          </a:p>
          <a:p>
            <a:pPr marL="914444" marR="0" lvl="1" indent="-35561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AutoNum type="alphaLcPeriod"/>
            </a:pPr>
            <a:r>
              <a:rPr lang="ru-RU" sz="4000" b="0" i="0" u="none" strike="noStrike" cap="none" dirty="0" err="1">
                <a:solidFill>
                  <a:srgbClr val="000000"/>
                </a:solidFill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Дослідження</a:t>
            </a:r>
            <a:r>
              <a:rPr lang="ru-RU" sz="4000" b="0" i="0" u="none" strike="noStrike" cap="none" dirty="0">
                <a:solidFill>
                  <a:srgbClr val="000000"/>
                </a:solidFill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,</a:t>
            </a:r>
            <a:endParaRPr sz="4000" b="0" i="0" u="none" strike="noStrike" cap="none" dirty="0">
              <a:solidFill>
                <a:srgbClr val="000000"/>
              </a:solidFill>
              <a:latin typeface="Calibri" pitchFamily="34" charset="0"/>
              <a:ea typeface="Montserrat"/>
              <a:cs typeface="Calibri" pitchFamily="34" charset="0"/>
              <a:sym typeface="Montserrat"/>
            </a:endParaRPr>
          </a:p>
          <a:p>
            <a:pPr marL="914444" marR="0" lvl="1" indent="-35561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AutoNum type="alphaLcPeriod"/>
            </a:pPr>
            <a:r>
              <a:rPr lang="ru-RU" sz="4000" b="0" i="0" u="none" strike="noStrike" cap="none" dirty="0" err="1">
                <a:solidFill>
                  <a:srgbClr val="000000"/>
                </a:solidFill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Google</a:t>
            </a:r>
            <a:r>
              <a:rPr lang="ru-RU" sz="4000" b="0" i="0" u="none" strike="noStrike" cap="none" dirty="0">
                <a:solidFill>
                  <a:srgbClr val="000000"/>
                </a:solidFill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r>
              <a:rPr lang="ru-RU" sz="4000" b="0" i="0" u="none" strike="noStrike" cap="none" dirty="0" err="1">
                <a:solidFill>
                  <a:srgbClr val="000000"/>
                </a:solidFill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тренди</a:t>
            </a:r>
            <a:r>
              <a:rPr lang="ru-RU" sz="4000" b="0" i="0" u="none" strike="noStrike" cap="none" dirty="0">
                <a:solidFill>
                  <a:srgbClr val="000000"/>
                </a:solidFill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,</a:t>
            </a:r>
            <a:endParaRPr sz="4000" b="0" i="0" u="none" strike="noStrike" cap="none" dirty="0">
              <a:solidFill>
                <a:srgbClr val="000000"/>
              </a:solidFill>
              <a:latin typeface="Calibri" pitchFamily="34" charset="0"/>
              <a:ea typeface="Montserrat"/>
              <a:cs typeface="Calibri" pitchFamily="34" charset="0"/>
              <a:sym typeface="Montserrat"/>
            </a:endParaRPr>
          </a:p>
          <a:p>
            <a:pPr marL="914444" marR="0" lvl="1" indent="-35561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AutoNum type="alphaLcPeriod"/>
            </a:pPr>
            <a:r>
              <a:rPr lang="ru-RU" sz="4000" b="0" i="0" u="none" strike="noStrike" cap="none" dirty="0" err="1">
                <a:solidFill>
                  <a:srgbClr val="000000"/>
                </a:solidFill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Збір</a:t>
            </a:r>
            <a:r>
              <a:rPr lang="ru-RU" sz="4000" b="0" i="0" u="none" strike="noStrike" cap="none" dirty="0">
                <a:solidFill>
                  <a:srgbClr val="000000"/>
                </a:solidFill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r>
              <a:rPr lang="ru-RU" sz="4000" b="0" i="0" u="none" strike="noStrike" cap="none" dirty="0" err="1">
                <a:solidFill>
                  <a:srgbClr val="000000"/>
                </a:solidFill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аналітики</a:t>
            </a:r>
            <a:endParaRPr sz="4000" b="0" i="0" u="none" strike="noStrike" cap="none" dirty="0">
              <a:solidFill>
                <a:srgbClr val="000000"/>
              </a:solidFill>
              <a:latin typeface="Calibri" pitchFamily="34" charset="0"/>
              <a:ea typeface="Montserrat"/>
              <a:cs typeface="Calibri" pitchFamily="34" charset="0"/>
              <a:sym typeface="Montserrat"/>
            </a:endParaRPr>
          </a:p>
          <a:p>
            <a:pPr marL="914444" marR="0" lvl="1" indent="-35561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None/>
            </a:pPr>
            <a:r>
              <a:rPr lang="ru-RU" sz="4000" b="0" i="0" u="none" strike="noStrike" cap="none" dirty="0">
                <a:solidFill>
                  <a:srgbClr val="000000"/>
                </a:solidFill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endParaRPr dirty="0">
              <a:latin typeface="Calibri" pitchFamily="34" charset="0"/>
              <a:cs typeface="Calibri" pitchFamily="34" charset="0"/>
            </a:endParaRPr>
          </a:p>
          <a:p>
            <a:pPr marL="914444" marR="0" lvl="1" indent="-35561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4000" b="0" i="0" u="none" strike="noStrike" cap="none" dirty="0">
              <a:solidFill>
                <a:srgbClr val="000000"/>
              </a:solidFill>
              <a:latin typeface="Calibri" pitchFamily="34" charset="0"/>
              <a:ea typeface="Montserrat"/>
              <a:cs typeface="Calibri" pitchFamily="34" charset="0"/>
              <a:sym typeface="Montserrat"/>
            </a:endParaRPr>
          </a:p>
          <a:p>
            <a:pPr marL="457223" marR="0" lvl="0" indent="-3556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AutoNum type="arabicPeriod"/>
            </a:pPr>
            <a:r>
              <a:rPr lang="ru-RU" sz="4000" b="0" i="0" u="none" strike="noStrike" cap="none" dirty="0" err="1">
                <a:solidFill>
                  <a:srgbClr val="000000"/>
                </a:solidFill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Кількісна</a:t>
            </a:r>
            <a:r>
              <a:rPr lang="ru-RU" sz="4000" b="0" i="0" u="none" strike="noStrike" cap="none" dirty="0">
                <a:solidFill>
                  <a:srgbClr val="000000"/>
                </a:solidFill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: </a:t>
            </a:r>
            <a:endParaRPr sz="4000" b="0" i="0" u="none" strike="noStrike" cap="none" dirty="0">
              <a:solidFill>
                <a:srgbClr val="000000"/>
              </a:solidFill>
              <a:latin typeface="Calibri" pitchFamily="34" charset="0"/>
              <a:ea typeface="Montserrat"/>
              <a:cs typeface="Calibri" pitchFamily="34" charset="0"/>
              <a:sym typeface="Montserrat"/>
            </a:endParaRPr>
          </a:p>
          <a:p>
            <a:pPr marL="914444" marR="0" lvl="1" indent="-35561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AutoNum type="alphaLcPeriod"/>
            </a:pPr>
            <a:r>
              <a:rPr lang="ru-RU" sz="4000" b="0" i="0" u="none" strike="noStrike" cap="none" dirty="0">
                <a:solidFill>
                  <a:srgbClr val="000000"/>
                </a:solidFill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Фокус </a:t>
            </a:r>
            <a:r>
              <a:rPr lang="ru-RU" sz="4000" b="0" i="0" u="none" strike="noStrike" cap="none" dirty="0" err="1">
                <a:solidFill>
                  <a:srgbClr val="000000"/>
                </a:solidFill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групи</a:t>
            </a:r>
            <a:r>
              <a:rPr lang="ru-RU" sz="4000" b="0" i="0" u="none" strike="noStrike" cap="none" dirty="0">
                <a:solidFill>
                  <a:srgbClr val="000000"/>
                </a:solidFill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,</a:t>
            </a:r>
            <a:endParaRPr sz="4000" b="0" i="0" u="none" strike="noStrike" cap="none" dirty="0">
              <a:solidFill>
                <a:srgbClr val="000000"/>
              </a:solidFill>
              <a:latin typeface="Calibri" pitchFamily="34" charset="0"/>
              <a:ea typeface="Montserrat"/>
              <a:cs typeface="Calibri" pitchFamily="34" charset="0"/>
              <a:sym typeface="Montserrat"/>
            </a:endParaRPr>
          </a:p>
          <a:p>
            <a:pPr marL="914444" marR="0" lvl="1" indent="-35561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AutoNum type="alphaLcPeriod"/>
            </a:pPr>
            <a:r>
              <a:rPr lang="ru-RU" sz="4000" b="0" i="0" u="none" strike="noStrike" cap="none" dirty="0" err="1">
                <a:solidFill>
                  <a:srgbClr val="000000"/>
                </a:solidFill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Інтерв’ю</a:t>
            </a:r>
            <a:r>
              <a:rPr lang="ru-RU" sz="4000" b="0" i="0" u="none" strike="noStrike" cap="none" dirty="0">
                <a:solidFill>
                  <a:srgbClr val="000000"/>
                </a:solidFill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,</a:t>
            </a:r>
            <a:endParaRPr sz="4000" b="0" i="0" u="none" strike="noStrike" cap="none" dirty="0">
              <a:solidFill>
                <a:srgbClr val="000000"/>
              </a:solidFill>
              <a:latin typeface="Calibri" pitchFamily="34" charset="0"/>
              <a:ea typeface="Montserrat"/>
              <a:cs typeface="Calibri" pitchFamily="34" charset="0"/>
              <a:sym typeface="Montserrat"/>
            </a:endParaRPr>
          </a:p>
          <a:p>
            <a:pPr marL="914444" marR="0" lvl="1" indent="-35561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AutoNum type="alphaLcPeriod"/>
            </a:pPr>
            <a:r>
              <a:rPr lang="ru-RU" sz="4000" b="0" i="0" u="none" strike="noStrike" cap="none" dirty="0" err="1">
                <a:solidFill>
                  <a:srgbClr val="000000"/>
                </a:solidFill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Опитники</a:t>
            </a:r>
            <a:r>
              <a:rPr lang="ru-RU" sz="4000" b="0" i="0" u="none" strike="noStrike" cap="none" dirty="0">
                <a:solidFill>
                  <a:srgbClr val="000000"/>
                </a:solidFill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онлайн</a:t>
            </a:r>
            <a:endParaRPr sz="4000" b="0" i="0" u="none" strike="noStrike" cap="none" dirty="0">
              <a:solidFill>
                <a:srgbClr val="000000"/>
              </a:solidFill>
              <a:latin typeface="Calibri" pitchFamily="34" charset="0"/>
              <a:ea typeface="Montserrat"/>
              <a:cs typeface="Calibri" pitchFamily="34" charset="0"/>
              <a:sym typeface="Montserrat"/>
            </a:endParaRPr>
          </a:p>
          <a:p>
            <a:pPr marL="457223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1"/>
              <a:buFont typeface="Calibri"/>
              <a:buNone/>
            </a:pPr>
            <a:endParaRPr sz="4000" b="1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</a:pPr>
            <a:endParaRPr sz="6000" b="1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18" name="Google Shape;618;p28" descr="questions-1922476_960_72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55968" y="1255068"/>
            <a:ext cx="7543800" cy="7543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013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3" name="Google Shape;623;p29" descr="1260092_33f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7002" y="1562100"/>
            <a:ext cx="13271801" cy="7467600"/>
          </a:xfrm>
          <a:prstGeom prst="rect">
            <a:avLst/>
          </a:prstGeom>
          <a:noFill/>
          <a:ln>
            <a:noFill/>
          </a:ln>
        </p:spPr>
      </p:pic>
      <p:sp>
        <p:nvSpPr>
          <p:cNvPr id="624" name="Google Shape;624;p29"/>
          <p:cNvSpPr/>
          <p:nvPr/>
        </p:nvSpPr>
        <p:spPr>
          <a:xfrm>
            <a:off x="9565358" y="1562101"/>
            <a:ext cx="8502649" cy="595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33160"/>
              </a:buClr>
              <a:buSzPts val="3200"/>
              <a:buFont typeface="Calibri"/>
              <a:buNone/>
            </a:pPr>
            <a:r>
              <a:rPr lang="ru-RU" sz="3200" b="0" i="0" u="sng" strike="noStrike" cap="none">
                <a:solidFill>
                  <a:srgbClr val="033160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https://www.youtube.com/watch?v=Hla1jzhan78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686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30"/>
          <p:cNvSpPr txBox="1"/>
          <p:nvPr/>
        </p:nvSpPr>
        <p:spPr>
          <a:xfrm>
            <a:off x="0" y="1257301"/>
            <a:ext cx="18288001" cy="136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8746"/>
              </a:buClr>
              <a:buSzPts val="8001"/>
              <a:buFont typeface="Calibri"/>
              <a:buNone/>
            </a:pPr>
            <a:r>
              <a:rPr lang="ru-RU" sz="8001" b="1" i="0" u="none" strike="noStrike" cap="none">
                <a:solidFill>
                  <a:srgbClr val="FC8746"/>
                </a:solidFill>
                <a:latin typeface="Calibri"/>
                <a:ea typeface="Calibri"/>
                <a:cs typeface="Calibri"/>
                <a:sym typeface="Calibri"/>
              </a:rPr>
              <a:t>The Mom test</a:t>
            </a:r>
            <a:endParaRPr sz="8001" b="0" i="0" u="none" strike="noStrike" cap="none">
              <a:solidFill>
                <a:srgbClr val="14141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" name="Google Shape;630;p30"/>
          <p:cNvSpPr/>
          <p:nvPr/>
        </p:nvSpPr>
        <p:spPr>
          <a:xfrm>
            <a:off x="1355104" y="2695228"/>
            <a:ext cx="15925800" cy="169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88" marR="0" lvl="0" indent="-7429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AutoNum type="arabicPeriod"/>
            </a:pPr>
            <a:r>
              <a:rPr lang="ru-RU" sz="4000" b="1" i="0" u="none" strike="noStrike" cap="none" dirty="0" err="1">
                <a:solidFill>
                  <a:srgbClr val="000000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Говоріть</a:t>
            </a:r>
            <a:r>
              <a:rPr lang="ru-RU" sz="4000" b="1" i="0" u="none" strike="noStrike" cap="none" dirty="0">
                <a:solidFill>
                  <a:srgbClr val="000000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про </a:t>
            </a:r>
            <a:r>
              <a:rPr lang="ru-RU" sz="4000" b="1" i="0" u="none" strike="noStrike" cap="none" dirty="0" err="1">
                <a:solidFill>
                  <a:srgbClr val="000000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їх</a:t>
            </a:r>
            <a:r>
              <a:rPr lang="ru-RU" sz="4000" b="1" i="0" u="none" strike="noStrike" cap="none" dirty="0">
                <a:solidFill>
                  <a:srgbClr val="000000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4000" b="1" i="0" u="none" strike="noStrike" cap="none" dirty="0" err="1">
                <a:solidFill>
                  <a:srgbClr val="000000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життя</a:t>
            </a:r>
            <a:r>
              <a:rPr lang="ru-RU" sz="4000" b="1" i="0" u="none" strike="noStrike" cap="none" dirty="0">
                <a:solidFill>
                  <a:srgbClr val="000000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, не про </a:t>
            </a:r>
            <a:r>
              <a:rPr lang="ru-RU" sz="4000" b="1" i="0" u="none" strike="noStrike" cap="none" dirty="0" err="1">
                <a:solidFill>
                  <a:srgbClr val="000000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ідею</a:t>
            </a:r>
            <a:r>
              <a:rPr lang="ru-RU" sz="4000" b="1" i="0" u="none" strike="noStrike" cap="none" dirty="0">
                <a:solidFill>
                  <a:srgbClr val="000000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. </a:t>
            </a:r>
            <a:endParaRPr sz="1200" dirty="0">
              <a:latin typeface="Calibri" pitchFamily="34" charset="0"/>
              <a:cs typeface="Calibri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ru-RU" sz="3200" b="0" i="0" u="none" strike="noStrike" cap="none" dirty="0">
                <a:solidFill>
                  <a:srgbClr val="000000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Мета </a:t>
            </a:r>
            <a:r>
              <a:rPr lang="ru-RU" sz="3200" b="0" i="0" u="none" strike="noStrike" cap="none" dirty="0" err="1">
                <a:solidFill>
                  <a:srgbClr val="000000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валідації</a:t>
            </a:r>
            <a:r>
              <a:rPr lang="ru-RU" sz="3200" b="0" i="0" u="none" strike="noStrike" cap="none" dirty="0">
                <a:solidFill>
                  <a:srgbClr val="000000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– не </a:t>
            </a:r>
            <a:r>
              <a:rPr lang="ru-RU" sz="3200" b="0" i="0" u="none" strike="noStrike" cap="none" dirty="0" err="1">
                <a:solidFill>
                  <a:srgbClr val="000000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розказати</a:t>
            </a:r>
            <a:r>
              <a:rPr lang="ru-RU" sz="3200" b="0" i="0" u="none" strike="noStrike" cap="none" dirty="0">
                <a:solidFill>
                  <a:srgbClr val="000000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все про </a:t>
            </a:r>
            <a:r>
              <a:rPr lang="ru-RU" sz="3200" b="0" i="0" u="none" strike="noStrike" cap="none" dirty="0" err="1">
                <a:solidFill>
                  <a:srgbClr val="000000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свій</a:t>
            </a:r>
            <a:r>
              <a:rPr lang="ru-RU" sz="3200" b="0" i="0" u="none" strike="noStrike" cap="none" dirty="0">
                <a:solidFill>
                  <a:srgbClr val="000000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продукт і «</a:t>
            </a:r>
            <a:r>
              <a:rPr lang="ru-RU" sz="3200" b="0" i="0" u="none" strike="noStrike" cap="none" dirty="0" err="1">
                <a:solidFill>
                  <a:srgbClr val="000000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продати</a:t>
            </a:r>
            <a:r>
              <a:rPr lang="ru-RU" sz="3200" b="0" i="0" u="none" strike="noStrike" cap="none" dirty="0">
                <a:solidFill>
                  <a:srgbClr val="000000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» </a:t>
            </a:r>
            <a:r>
              <a:rPr lang="ru-RU" sz="3200" b="0" i="0" u="none" strike="noStrike" cap="none" dirty="0" err="1">
                <a:solidFill>
                  <a:srgbClr val="000000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його</a:t>
            </a:r>
            <a:r>
              <a:rPr lang="ru-RU" sz="3200" b="0" i="0" u="none" strike="noStrike" cap="none" dirty="0">
                <a:solidFill>
                  <a:srgbClr val="000000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. Мета – </a:t>
            </a:r>
            <a:r>
              <a:rPr lang="ru-RU" sz="3200" b="0" i="0" u="none" strike="noStrike" cap="none" dirty="0" err="1">
                <a:solidFill>
                  <a:srgbClr val="000000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отримати</a:t>
            </a:r>
            <a:r>
              <a:rPr lang="ru-RU" sz="3200" b="0" i="0" u="none" strike="noStrike" cap="none" dirty="0">
                <a:solidFill>
                  <a:srgbClr val="000000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3200" b="0" i="0" u="none" strike="noStrike" cap="none" dirty="0" err="1">
                <a:solidFill>
                  <a:srgbClr val="000000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інформацію</a:t>
            </a:r>
            <a:r>
              <a:rPr lang="ru-RU" sz="3200" b="0" i="0" u="none" strike="noStrike" cap="none" dirty="0">
                <a:solidFill>
                  <a:srgbClr val="000000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, </a:t>
            </a:r>
            <a:r>
              <a:rPr lang="ru-RU" sz="3200" b="0" i="0" u="none" strike="noStrike" cap="none" dirty="0" err="1">
                <a:solidFill>
                  <a:srgbClr val="000000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дані</a:t>
            </a:r>
            <a:r>
              <a:rPr lang="ru-RU" sz="3200" b="0" i="0" u="none" strike="noStrike" cap="none" dirty="0">
                <a:solidFill>
                  <a:srgbClr val="000000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, статистику, </a:t>
            </a:r>
            <a:r>
              <a:rPr lang="ru-RU" sz="3200" b="0" i="0" u="none" strike="noStrike" cap="none" dirty="0" err="1">
                <a:solidFill>
                  <a:srgbClr val="000000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інсайти</a:t>
            </a:r>
            <a:r>
              <a:rPr lang="ru-RU" sz="3200" b="0" i="0" u="none" strike="noStrike" cap="none" dirty="0">
                <a:solidFill>
                  <a:srgbClr val="000000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, </a:t>
            </a:r>
            <a:r>
              <a:rPr lang="ru-RU" sz="3200" b="0" i="0" u="none" strike="noStrike" cap="none" dirty="0" err="1">
                <a:solidFill>
                  <a:srgbClr val="000000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що</a:t>
            </a:r>
            <a:r>
              <a:rPr lang="ru-RU" sz="3200" b="0" i="0" u="none" strike="noStrike" cap="none" dirty="0">
                <a:solidFill>
                  <a:srgbClr val="000000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3200" b="0" i="0" u="none" strike="noStrike" cap="none" dirty="0" err="1">
                <a:solidFill>
                  <a:srgbClr val="000000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допоможуть</a:t>
            </a:r>
            <a:r>
              <a:rPr lang="ru-RU" sz="3200" b="0" i="0" u="none" strike="noStrike" cap="none" dirty="0">
                <a:solidFill>
                  <a:srgbClr val="000000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3200" b="0" i="0" u="none" strike="noStrike" cap="none" dirty="0" err="1">
                <a:solidFill>
                  <a:srgbClr val="000000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покращити</a:t>
            </a:r>
            <a:r>
              <a:rPr lang="ru-RU" sz="3200" b="0" i="0" u="none" strike="noStrike" cap="none" dirty="0">
                <a:solidFill>
                  <a:srgbClr val="000000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продукт. </a:t>
            </a:r>
            <a:endParaRPr sz="3200" b="0" i="0" u="none" strike="noStrike" cap="none" dirty="0">
              <a:solidFill>
                <a:srgbClr val="000000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</p:txBody>
      </p:sp>
      <p:sp>
        <p:nvSpPr>
          <p:cNvPr id="631" name="Google Shape;631;p30"/>
          <p:cNvSpPr/>
          <p:nvPr/>
        </p:nvSpPr>
        <p:spPr>
          <a:xfrm>
            <a:off x="1355104" y="4783460"/>
            <a:ext cx="15925800" cy="2185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ru-RU" sz="4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ru-RU" sz="4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Говоріть</a:t>
            </a:r>
            <a:r>
              <a:rPr lang="ru-RU" sz="4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конкретно, не </a:t>
            </a:r>
            <a:r>
              <a:rPr lang="ru-RU" sz="4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гіпотетично</a:t>
            </a:r>
            <a:endParaRPr sz="4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ru-RU" sz="3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Опирайтеся</a:t>
            </a:r>
            <a:r>
              <a:rPr lang="ru-RU" sz="3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лише</a:t>
            </a:r>
            <a:r>
              <a:rPr lang="ru-RU" sz="3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на </a:t>
            </a:r>
            <a:r>
              <a:rPr lang="ru-RU" sz="3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конкретну</a:t>
            </a:r>
            <a:r>
              <a:rPr lang="ru-RU" sz="3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інформацію</a:t>
            </a:r>
            <a:r>
              <a:rPr lang="ru-RU" sz="3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з </a:t>
            </a:r>
            <a:r>
              <a:rPr lang="ru-RU" sz="3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минулого</a:t>
            </a:r>
            <a:r>
              <a:rPr lang="ru-RU" sz="3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ru-RU" sz="3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Уникайте</a:t>
            </a:r>
            <a:r>
              <a:rPr lang="ru-RU" sz="3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питань</a:t>
            </a:r>
            <a:r>
              <a:rPr lang="ru-RU" sz="3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“</a:t>
            </a:r>
            <a:r>
              <a:rPr lang="ru-RU" sz="3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якби</a:t>
            </a:r>
            <a:r>
              <a:rPr lang="ru-RU" sz="3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…, </a:t>
            </a:r>
            <a:r>
              <a:rPr lang="ru-RU" sz="3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ви</a:t>
            </a:r>
            <a:r>
              <a:rPr lang="ru-RU" sz="3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би</a:t>
            </a:r>
            <a:r>
              <a:rPr lang="ru-RU" sz="3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так </a:t>
            </a:r>
            <a:r>
              <a:rPr lang="ru-RU" sz="3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зробили</a:t>
            </a:r>
            <a:r>
              <a:rPr lang="ru-RU" sz="3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…” </a:t>
            </a:r>
            <a:r>
              <a:rPr lang="ru-RU" sz="3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або</a:t>
            </a:r>
            <a:r>
              <a:rPr lang="ru-RU" sz="3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“</a:t>
            </a:r>
            <a:r>
              <a:rPr lang="ru-RU" sz="3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ящо</a:t>
            </a:r>
            <a:r>
              <a:rPr lang="ru-RU" sz="3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ми </a:t>
            </a:r>
            <a:r>
              <a:rPr lang="ru-RU" sz="3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це</a:t>
            </a:r>
            <a:r>
              <a:rPr lang="ru-RU" sz="3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зробимо</a:t>
            </a:r>
            <a:r>
              <a:rPr lang="ru-RU" sz="3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3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чи</a:t>
            </a:r>
            <a:r>
              <a:rPr lang="ru-RU" sz="3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ви</a:t>
            </a:r>
            <a:r>
              <a:rPr lang="ru-RU" sz="3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би</a:t>
            </a:r>
            <a:r>
              <a:rPr lang="ru-RU" sz="3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купили / </a:t>
            </a:r>
            <a:r>
              <a:rPr lang="ru-RU" sz="3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використали</a:t>
            </a:r>
            <a:r>
              <a:rPr lang="ru-RU" sz="3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…” </a:t>
            </a:r>
            <a:endParaRPr sz="3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2" name="Google Shape;632;p30"/>
          <p:cNvSpPr/>
          <p:nvPr/>
        </p:nvSpPr>
        <p:spPr>
          <a:xfrm>
            <a:off x="1355104" y="7353302"/>
            <a:ext cx="159258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ru-RU" sz="4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 Не </a:t>
            </a:r>
            <a:r>
              <a:rPr lang="ru-RU" sz="4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говоріть</a:t>
            </a:r>
            <a:r>
              <a:rPr lang="ru-RU" sz="4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ru-RU" sz="4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Слухайте</a:t>
            </a:r>
            <a:r>
              <a:rPr lang="ru-RU" sz="4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ru-RU" sz="3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Інтерв’ю</a:t>
            </a:r>
            <a:r>
              <a:rPr lang="ru-RU" sz="3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ru-RU" sz="3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це</a:t>
            </a:r>
            <a:r>
              <a:rPr lang="ru-RU" sz="3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не час </a:t>
            </a:r>
            <a:r>
              <a:rPr lang="ru-RU" sz="3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пітчити</a:t>
            </a:r>
            <a:r>
              <a:rPr lang="ru-RU" sz="3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свою </a:t>
            </a:r>
            <a:r>
              <a:rPr lang="ru-RU" sz="3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ідею</a:t>
            </a:r>
            <a:r>
              <a:rPr lang="ru-RU" sz="3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ru-RU" sz="3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Це</a:t>
            </a:r>
            <a:r>
              <a:rPr lang="ru-RU" sz="3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час </a:t>
            </a:r>
            <a:r>
              <a:rPr lang="ru-RU" sz="3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слухати</a:t>
            </a:r>
            <a:r>
              <a:rPr lang="ru-RU" sz="3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і </a:t>
            </a:r>
            <a:r>
              <a:rPr lang="ru-RU" sz="3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сприймати</a:t>
            </a:r>
            <a:r>
              <a:rPr lang="ru-RU" sz="3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і </a:t>
            </a:r>
            <a:r>
              <a:rPr lang="ru-RU" sz="3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аналізувати</a:t>
            </a:r>
            <a:r>
              <a:rPr lang="ru-RU" sz="3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фідбек</a:t>
            </a:r>
            <a:r>
              <a:rPr lang="ru-RU" sz="3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3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5306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38;p1"/>
          <p:cNvSpPr/>
          <p:nvPr/>
        </p:nvSpPr>
        <p:spPr>
          <a:xfrm>
            <a:off x="0" y="5359524"/>
            <a:ext cx="182880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8746"/>
              </a:buClr>
              <a:buSzPts val="5400"/>
              <a:buFont typeface="Calibri"/>
              <a:buNone/>
            </a:pPr>
            <a:r>
              <a:rPr lang="ru-RU" sz="5400" b="1" i="0" u="none" strike="noStrike" cap="none" dirty="0" smtClean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КАНВА ЦІННІСНОЇ ПРОПОЗИЦІЇ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31232" y="3068083"/>
            <a:ext cx="143295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>
                <a:latin typeface="Calibri" pitchFamily="34" charset="0"/>
                <a:cs typeface="Calibri" pitchFamily="34" charset="0"/>
              </a:rPr>
              <a:t>Унікальна</a:t>
            </a:r>
            <a:r>
              <a:rPr lang="ru-RU" sz="4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4000" b="1" dirty="0" err="1">
                <a:latin typeface="Calibri" pitchFamily="34" charset="0"/>
                <a:cs typeface="Calibri" pitchFamily="34" charset="0"/>
              </a:rPr>
              <a:t>ціннісна</a:t>
            </a:r>
            <a:r>
              <a:rPr lang="ru-RU" sz="4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4000" b="1" dirty="0" err="1">
                <a:latin typeface="Calibri" pitchFamily="34" charset="0"/>
                <a:cs typeface="Calibri" pitchFamily="34" charset="0"/>
              </a:rPr>
              <a:t>пропозиція</a:t>
            </a:r>
            <a:r>
              <a:rPr lang="ru-RU" sz="4000" dirty="0">
                <a:latin typeface="Calibri" pitchFamily="34" charset="0"/>
                <a:cs typeface="Calibri" pitchFamily="34" charset="0"/>
              </a:rPr>
              <a:t> - </a:t>
            </a:r>
            <a:r>
              <a:rPr lang="ru-RU" sz="4000" dirty="0" err="1">
                <a:latin typeface="Calibri" pitchFamily="34" charset="0"/>
                <a:cs typeface="Calibri" pitchFamily="34" charset="0"/>
              </a:rPr>
              <a:t>це</a:t>
            </a:r>
            <a:r>
              <a:rPr lang="ru-RU" sz="4000" dirty="0">
                <a:latin typeface="Calibri" pitchFamily="34" charset="0"/>
                <a:cs typeface="Calibri" pitchFamily="34" charset="0"/>
              </a:rPr>
              <a:t> та </a:t>
            </a:r>
            <a:r>
              <a:rPr lang="ru-RU" sz="4000" dirty="0" err="1">
                <a:latin typeface="Calibri" pitchFamily="34" charset="0"/>
                <a:cs typeface="Calibri" pitchFamily="34" charset="0"/>
              </a:rPr>
              <a:t>унікальна</a:t>
            </a:r>
            <a:r>
              <a:rPr lang="ru-RU" sz="40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4000" dirty="0" err="1">
                <a:latin typeface="Calibri" pitchFamily="34" charset="0"/>
                <a:cs typeface="Calibri" pitchFamily="34" charset="0"/>
              </a:rPr>
              <a:t>цінність</a:t>
            </a:r>
            <a:r>
              <a:rPr lang="ru-RU" sz="4000" dirty="0">
                <a:latin typeface="Calibri" pitchFamily="34" charset="0"/>
                <a:cs typeface="Calibri" pitchFamily="34" charset="0"/>
              </a:rPr>
              <a:t>, яку </a:t>
            </a:r>
            <a:r>
              <a:rPr lang="ru-RU" sz="4000" dirty="0" err="1">
                <a:latin typeface="Calibri" pitchFamily="34" charset="0"/>
                <a:cs typeface="Calibri" pitchFamily="34" charset="0"/>
              </a:rPr>
              <a:t>підприємці</a:t>
            </a:r>
            <a:r>
              <a:rPr lang="ru-RU" sz="40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4000" dirty="0" err="1">
                <a:latin typeface="Calibri" pitchFamily="34" charset="0"/>
                <a:cs typeface="Calibri" pitchFamily="34" charset="0"/>
              </a:rPr>
              <a:t>прагнуть</a:t>
            </a:r>
            <a:r>
              <a:rPr lang="ru-RU" sz="4000" dirty="0">
                <a:latin typeface="Calibri" pitchFamily="34" charset="0"/>
                <a:cs typeface="Calibri" pitchFamily="34" charset="0"/>
              </a:rPr>
              <a:t> донести до </a:t>
            </a:r>
            <a:r>
              <a:rPr lang="ru-RU" sz="4000" dirty="0" err="1">
                <a:latin typeface="Calibri" pitchFamily="34" charset="0"/>
                <a:cs typeface="Calibri" pitchFamily="34" charset="0"/>
              </a:rPr>
              <a:t>клієнтів</a:t>
            </a:r>
            <a:r>
              <a:rPr lang="ru-RU" sz="4000" dirty="0">
                <a:latin typeface="Calibri" pitchFamily="34" charset="0"/>
                <a:cs typeface="Calibri" pitchFamily="34" charset="0"/>
              </a:rPr>
              <a:t> та </a:t>
            </a:r>
            <a:r>
              <a:rPr lang="ru-RU" sz="4000" dirty="0" err="1">
                <a:latin typeface="Calibri" pitchFamily="34" charset="0"/>
                <a:cs typeface="Calibri" pitchFamily="34" charset="0"/>
              </a:rPr>
              <a:t>користувачів</a:t>
            </a:r>
            <a:r>
              <a:rPr lang="ru-RU" sz="4000" dirty="0">
                <a:latin typeface="Calibri" pitchFamily="34" charset="0"/>
                <a:cs typeface="Calibri" pitchFamily="34" charset="0"/>
              </a:rPr>
              <a:t>. </a:t>
            </a:r>
            <a:endParaRPr lang="en-US" sz="4000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ru-RU" sz="4000" dirty="0" err="1" smtClean="0">
                <a:latin typeface="Calibri" pitchFamily="34" charset="0"/>
                <a:cs typeface="Calibri" pitchFamily="34" charset="0"/>
              </a:rPr>
              <a:t>Щоб</a:t>
            </a:r>
            <a:r>
              <a:rPr lang="ru-RU" sz="4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4000" dirty="0" err="1">
                <a:latin typeface="Calibri" pitchFamily="34" charset="0"/>
                <a:cs typeface="Calibri" pitchFamily="34" charset="0"/>
              </a:rPr>
              <a:t>її</a:t>
            </a:r>
            <a:r>
              <a:rPr lang="ru-RU" sz="40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4000" dirty="0" err="1">
                <a:latin typeface="Calibri" pitchFamily="34" charset="0"/>
                <a:cs typeface="Calibri" pitchFamily="34" charset="0"/>
              </a:rPr>
              <a:t>визначити</a:t>
            </a:r>
            <a:r>
              <a:rPr lang="ru-RU" sz="4000" dirty="0">
                <a:latin typeface="Calibri" pitchFamily="34" charset="0"/>
                <a:cs typeface="Calibri" pitchFamily="34" charset="0"/>
              </a:rPr>
              <a:t>, </a:t>
            </a:r>
            <a:r>
              <a:rPr lang="uk-UA" sz="4000" dirty="0" smtClean="0">
                <a:latin typeface="Calibri" pitchFamily="34" charset="0"/>
                <a:cs typeface="Calibri" pitchFamily="34" charset="0"/>
              </a:rPr>
              <a:t>існує хороший</a:t>
            </a:r>
            <a:r>
              <a:rPr lang="ru-RU" sz="4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4000" dirty="0" err="1" smtClean="0">
                <a:latin typeface="Calibri" pitchFamily="34" charset="0"/>
                <a:cs typeface="Calibri" pitchFamily="34" charset="0"/>
              </a:rPr>
              <a:t>інструмент</a:t>
            </a:r>
            <a:r>
              <a:rPr lang="ru-RU" sz="4000" dirty="0" smtClean="0">
                <a:latin typeface="Calibri" pitchFamily="34" charset="0"/>
                <a:cs typeface="Calibri" pitchFamily="34" charset="0"/>
              </a:rPr>
              <a:t> –</a:t>
            </a:r>
          </a:p>
          <a:p>
            <a:pPr algn="ctr"/>
            <a:r>
              <a:rPr lang="ru-RU" sz="4000" dirty="0" smtClean="0">
                <a:latin typeface="Calibri" pitchFamily="34" charset="0"/>
                <a:cs typeface="Calibri" pitchFamily="34" charset="0"/>
              </a:rPr>
              <a:t> </a:t>
            </a:r>
            <a:endParaRPr lang="ru-RU" sz="4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100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Google Shape;44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30663" y="71437"/>
            <a:ext cx="1414463" cy="1414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87216" y="1687116"/>
            <a:ext cx="14760624" cy="702598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438;p1"/>
          <p:cNvSpPr/>
          <p:nvPr/>
        </p:nvSpPr>
        <p:spPr>
          <a:xfrm>
            <a:off x="719064" y="115174"/>
            <a:ext cx="804899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8746"/>
              </a:buClr>
              <a:buSzPts val="5400"/>
              <a:buFont typeface="Calibri"/>
              <a:buNone/>
            </a:pPr>
            <a:r>
              <a:rPr lang="ru-RU" sz="4000" b="1" i="0" u="none" strike="noStrike" cap="none" dirty="0" smtClean="0">
                <a:solidFill>
                  <a:srgbClr val="FC8746"/>
                </a:solidFill>
                <a:latin typeface="Calibri"/>
                <a:ea typeface="Calibri"/>
                <a:cs typeface="Calibri"/>
                <a:sym typeface="Calibri"/>
              </a:rPr>
              <a:t>КАНВА ЦІННІСНОЇ ПРОПОЗИЦІЇ</a:t>
            </a:r>
            <a:endParaRPr sz="10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Google Shape;481;p9" descr="A close up of a devic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b="7634"/>
          <a:stretch/>
        </p:blipFill>
        <p:spPr>
          <a:xfrm>
            <a:off x="965200" y="1238122"/>
            <a:ext cx="16357600" cy="7214343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9"/>
          <p:cNvSpPr txBox="1"/>
          <p:nvPr/>
        </p:nvSpPr>
        <p:spPr>
          <a:xfrm>
            <a:off x="12482373" y="3721909"/>
            <a:ext cx="4840426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3E3E"/>
              </a:buClr>
              <a:buSzPts val="2800"/>
              <a:buFont typeface="Arial" pitchFamily="34" charset="0"/>
              <a:buChar char="•"/>
            </a:pPr>
            <a:r>
              <a:rPr lang="ru-RU" sz="2800" i="0" u="none" strike="noStrike" cap="none" dirty="0" err="1" smtClean="0">
                <a:solidFill>
                  <a:srgbClr val="3E3E3E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Подзвонити</a:t>
            </a:r>
            <a:r>
              <a:rPr lang="ru-RU" sz="2800" i="0" u="none" strike="noStrike" cap="none" dirty="0" smtClean="0">
                <a:solidFill>
                  <a:srgbClr val="3E3E3E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2800" i="0" u="none" strike="noStrike" cap="none" dirty="0">
                <a:solidFill>
                  <a:srgbClr val="3E3E3E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в </a:t>
            </a:r>
            <a:r>
              <a:rPr lang="ru-RU" sz="2800" i="0" u="none" strike="noStrike" cap="none" dirty="0" err="1">
                <a:solidFill>
                  <a:srgbClr val="3E3E3E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таксі</a:t>
            </a:r>
            <a:endParaRPr sz="2800" i="0" u="none" strike="noStrike" cap="none" dirty="0">
              <a:solidFill>
                <a:srgbClr val="3E3E3E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3E3E"/>
              </a:buClr>
              <a:buSzPts val="2800"/>
              <a:buFont typeface="Arial" pitchFamily="34" charset="0"/>
              <a:buChar char="•"/>
            </a:pPr>
            <a:r>
              <a:rPr lang="ru-RU" sz="2800" i="0" u="none" strike="noStrike" cap="none" dirty="0" err="1" smtClean="0">
                <a:solidFill>
                  <a:srgbClr val="3E3E3E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Знайти</a:t>
            </a:r>
            <a:r>
              <a:rPr lang="ru-RU" sz="2800" i="0" u="none" strike="noStrike" cap="none" dirty="0" smtClean="0">
                <a:solidFill>
                  <a:srgbClr val="3E3E3E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2800" i="0" u="none" strike="noStrike" cap="none" dirty="0">
                <a:solidFill>
                  <a:srgbClr val="3E3E3E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машину</a:t>
            </a:r>
            <a:endParaRPr dirty="0">
              <a:latin typeface="Calibri" pitchFamily="34" charset="0"/>
              <a:cs typeface="Calibri" pitchFamily="34" charset="0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3E3E"/>
              </a:buClr>
              <a:buSzPts val="2800"/>
              <a:buFont typeface="Arial" pitchFamily="34" charset="0"/>
              <a:buChar char="•"/>
            </a:pPr>
            <a:r>
              <a:rPr lang="ru-RU" sz="2800" i="0" u="none" strike="noStrike" cap="none" dirty="0" err="1" smtClean="0">
                <a:solidFill>
                  <a:srgbClr val="3E3E3E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Сказати</a:t>
            </a:r>
            <a:r>
              <a:rPr lang="ru-RU" sz="2800" i="0" u="none" strike="noStrike" cap="none" dirty="0">
                <a:solidFill>
                  <a:srgbClr val="3E3E3E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, </a:t>
            </a:r>
            <a:r>
              <a:rPr lang="ru-RU" sz="2800" i="0" u="none" strike="noStrike" cap="none" dirty="0" err="1">
                <a:solidFill>
                  <a:srgbClr val="3E3E3E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куди</a:t>
            </a:r>
            <a:r>
              <a:rPr lang="ru-RU" sz="2800" i="0" u="none" strike="noStrike" cap="none" dirty="0">
                <a:solidFill>
                  <a:srgbClr val="3E3E3E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2800" i="0" u="none" strike="noStrike" cap="none" dirty="0" err="1">
                <a:solidFill>
                  <a:srgbClr val="3E3E3E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потрібно</a:t>
            </a:r>
            <a:r>
              <a:rPr lang="ru-RU" sz="2800" i="0" u="none" strike="noStrike" cap="none" dirty="0">
                <a:solidFill>
                  <a:srgbClr val="3E3E3E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2800" i="0" u="none" strike="noStrike" cap="none" dirty="0" err="1">
                <a:solidFill>
                  <a:srgbClr val="3E3E3E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їхати</a:t>
            </a:r>
            <a:r>
              <a:rPr lang="ru-RU" sz="2800" i="0" u="none" strike="noStrike" cap="none" dirty="0">
                <a:solidFill>
                  <a:srgbClr val="3E3E3E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2800" i="0" u="none" strike="noStrike" cap="none" dirty="0" smtClean="0">
                <a:solidFill>
                  <a:srgbClr val="3E3E3E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і</a:t>
            </a:r>
            <a:r>
              <a:rPr lang="en-US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ru-RU" sz="2800" i="0" u="none" strike="noStrike" cap="none" dirty="0" smtClean="0">
                <a:solidFill>
                  <a:srgbClr val="3E3E3E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з </a:t>
            </a:r>
            <a:r>
              <a:rPr lang="ru-RU" sz="2800" i="0" u="none" strike="noStrike" cap="none" dirty="0" err="1">
                <a:solidFill>
                  <a:srgbClr val="3E3E3E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якими</a:t>
            </a:r>
            <a:r>
              <a:rPr lang="ru-RU" sz="2800" i="0" u="none" strike="noStrike" cap="none" dirty="0">
                <a:solidFill>
                  <a:srgbClr val="3E3E3E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2800" i="0" u="none" strike="noStrike" cap="none" dirty="0" err="1">
                <a:solidFill>
                  <a:srgbClr val="3E3E3E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умовами</a:t>
            </a:r>
            <a:endParaRPr sz="2800" i="0" u="none" strike="noStrike" cap="none" dirty="0">
              <a:solidFill>
                <a:srgbClr val="3E3E3E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3E3E"/>
              </a:buClr>
              <a:buSzPts val="2800"/>
              <a:buFont typeface="Arial" pitchFamily="34" charset="0"/>
              <a:buChar char="•"/>
            </a:pPr>
            <a:r>
              <a:rPr lang="ru-RU" sz="2800" i="0" u="none" strike="noStrike" cap="none" dirty="0" err="1" smtClean="0">
                <a:solidFill>
                  <a:srgbClr val="3E3E3E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Сплатити</a:t>
            </a:r>
            <a:endParaRPr sz="2800" i="0" u="none" strike="noStrike" cap="none" dirty="0">
              <a:solidFill>
                <a:srgbClr val="3E3E3E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</p:txBody>
      </p:sp>
      <p:sp>
        <p:nvSpPr>
          <p:cNvPr id="483" name="Google Shape;483;p9"/>
          <p:cNvSpPr txBox="1"/>
          <p:nvPr/>
        </p:nvSpPr>
        <p:spPr>
          <a:xfrm>
            <a:off x="677477" y="2319508"/>
            <a:ext cx="5802227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3E3E"/>
              </a:buClr>
              <a:buSzPts val="2800"/>
              <a:buFont typeface="Arial" pitchFamily="34" charset="0"/>
              <a:buChar char="•"/>
            </a:pPr>
            <a:r>
              <a:rPr lang="ru-RU" sz="2800" i="0" u="none" strike="noStrike" cap="none" dirty="0" err="1" smtClean="0">
                <a:solidFill>
                  <a:srgbClr val="3E3E3E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Вчасно</a:t>
            </a:r>
            <a:r>
              <a:rPr lang="ru-RU" sz="2800" i="0" u="none" strike="noStrike" cap="none" dirty="0" smtClean="0">
                <a:solidFill>
                  <a:srgbClr val="3E3E3E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2800" i="0" u="none" strike="noStrike" cap="none" dirty="0" err="1">
                <a:solidFill>
                  <a:srgbClr val="3E3E3E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приїхала</a:t>
            </a:r>
            <a:r>
              <a:rPr lang="ru-RU" sz="2800" i="0" u="none" strike="noStrike" cap="none" dirty="0">
                <a:solidFill>
                  <a:srgbClr val="3E3E3E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машина</a:t>
            </a:r>
            <a:endParaRPr dirty="0">
              <a:latin typeface="Calibri" pitchFamily="34" charset="0"/>
              <a:cs typeface="Calibri" pitchFamily="34" charset="0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3E3E"/>
              </a:buClr>
              <a:buSzPts val="2800"/>
              <a:buFont typeface="Arial" pitchFamily="34" charset="0"/>
              <a:buChar char="•"/>
            </a:pPr>
            <a:r>
              <a:rPr lang="ru-RU" sz="2800" i="0" u="none" strike="noStrike" cap="none" dirty="0" err="1" smtClean="0">
                <a:solidFill>
                  <a:srgbClr val="3E3E3E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Вчасно</a:t>
            </a:r>
            <a:r>
              <a:rPr lang="ru-RU" sz="2800" i="0" u="none" strike="noStrike" cap="none" dirty="0" smtClean="0">
                <a:solidFill>
                  <a:srgbClr val="3E3E3E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2800" i="0" u="none" strike="noStrike" cap="none" dirty="0" err="1" smtClean="0">
                <a:solidFill>
                  <a:srgbClr val="3E3E3E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доїхав</a:t>
            </a:r>
            <a:r>
              <a:rPr lang="ru-RU" sz="2800" i="0" u="none" strike="noStrike" cap="none" dirty="0" smtClean="0">
                <a:solidFill>
                  <a:srgbClr val="3E3E3E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2800" i="0" u="none" strike="noStrike" cap="none" dirty="0">
                <a:solidFill>
                  <a:srgbClr val="3E3E3E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до </a:t>
            </a:r>
            <a:r>
              <a:rPr lang="ru-RU" sz="2800" i="0" u="none" strike="noStrike" cap="none" dirty="0" err="1" smtClean="0">
                <a:solidFill>
                  <a:srgbClr val="3E3E3E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місця</a:t>
            </a:r>
            <a:endParaRPr sz="2800" i="0" u="none" strike="noStrike" cap="none" dirty="0">
              <a:solidFill>
                <a:srgbClr val="3E3E3E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3E3E"/>
              </a:buClr>
              <a:buSzPts val="2800"/>
              <a:buFont typeface="Arial" pitchFamily="34" charset="0"/>
              <a:buChar char="•"/>
            </a:pPr>
            <a:r>
              <a:rPr lang="ru-RU" sz="2800" i="0" u="none" strike="noStrike" cap="none" dirty="0" err="1" smtClean="0">
                <a:solidFill>
                  <a:srgbClr val="3E3E3E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Професійність</a:t>
            </a:r>
            <a:r>
              <a:rPr lang="ru-RU" sz="2800" i="0" u="none" strike="noStrike" cap="none" dirty="0" smtClean="0">
                <a:solidFill>
                  <a:srgbClr val="3E3E3E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2800" i="0" u="none" strike="noStrike" cap="none" dirty="0" err="1">
                <a:solidFill>
                  <a:srgbClr val="3E3E3E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водія</a:t>
            </a:r>
            <a:endParaRPr sz="2800" i="0" u="none" strike="noStrike" cap="none" dirty="0">
              <a:solidFill>
                <a:srgbClr val="3E3E3E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3E3E"/>
              </a:buClr>
              <a:buSzPts val="2800"/>
              <a:buFont typeface="Arial" pitchFamily="34" charset="0"/>
              <a:buChar char="•"/>
            </a:pPr>
            <a:r>
              <a:rPr lang="ru-RU" sz="2800" i="0" u="none" strike="noStrike" cap="none" dirty="0" smtClean="0">
                <a:solidFill>
                  <a:srgbClr val="3E3E3E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Легка </a:t>
            </a:r>
            <a:r>
              <a:rPr lang="ru-RU" sz="2800" i="0" u="none" strike="noStrike" cap="none" dirty="0">
                <a:solidFill>
                  <a:srgbClr val="3E3E3E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оплата</a:t>
            </a:r>
            <a:endParaRPr sz="2800" i="0" u="none" strike="noStrike" cap="none" dirty="0">
              <a:solidFill>
                <a:srgbClr val="3E3E3E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</p:txBody>
      </p:sp>
      <p:sp>
        <p:nvSpPr>
          <p:cNvPr id="484" name="Google Shape;484;p9"/>
          <p:cNvSpPr txBox="1"/>
          <p:nvPr/>
        </p:nvSpPr>
        <p:spPr>
          <a:xfrm>
            <a:off x="791072" y="6655668"/>
            <a:ext cx="6991656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3E3E"/>
              </a:buClr>
              <a:buSzPts val="2800"/>
              <a:buFont typeface="Arial" pitchFamily="34" charset="0"/>
              <a:buChar char="•"/>
            </a:pPr>
            <a:r>
              <a:rPr lang="ru-RU" sz="2800" i="0" u="none" strike="noStrike" cap="none" dirty="0" err="1">
                <a:solidFill>
                  <a:srgbClr val="3E3E3E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Довго</a:t>
            </a:r>
            <a:r>
              <a:rPr lang="ru-RU" sz="2800" i="0" u="none" strike="noStrike" cap="none" dirty="0">
                <a:solidFill>
                  <a:srgbClr val="3E3E3E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2800" i="0" u="none" strike="noStrike" cap="none" dirty="0" err="1">
                <a:solidFill>
                  <a:srgbClr val="3E3E3E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очікувати</a:t>
            </a:r>
            <a:r>
              <a:rPr lang="ru-RU" sz="2800" i="0" u="none" strike="noStrike" cap="none" dirty="0">
                <a:solidFill>
                  <a:srgbClr val="3E3E3E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на машину</a:t>
            </a:r>
            <a:endParaRPr dirty="0">
              <a:latin typeface="Calibri" pitchFamily="34" charset="0"/>
              <a:cs typeface="Calibri" pitchFamily="34" charset="0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3E3E"/>
              </a:buClr>
              <a:buSzPts val="2800"/>
              <a:buFont typeface="Arial" pitchFamily="34" charset="0"/>
              <a:buChar char="•"/>
            </a:pPr>
            <a:r>
              <a:rPr lang="ru-RU" sz="2800" i="0" u="none" strike="noStrike" cap="none" dirty="0" err="1">
                <a:solidFill>
                  <a:srgbClr val="3E3E3E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Небезпечний</a:t>
            </a:r>
            <a:r>
              <a:rPr lang="ru-RU" sz="2800" i="0" u="none" strike="noStrike" cap="none" dirty="0">
                <a:solidFill>
                  <a:srgbClr val="3E3E3E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2800" i="0" u="none" strike="noStrike" cap="none" dirty="0" err="1">
                <a:solidFill>
                  <a:srgbClr val="3E3E3E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водій</a:t>
            </a:r>
            <a:endParaRPr sz="2800" i="0" u="none" strike="noStrike" cap="none" dirty="0">
              <a:solidFill>
                <a:srgbClr val="3E3E3E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3E3E"/>
              </a:buClr>
              <a:buSzPts val="2800"/>
              <a:buFont typeface="Arial" pitchFamily="34" charset="0"/>
              <a:buChar char="•"/>
            </a:pPr>
            <a:r>
              <a:rPr lang="ru-RU" sz="2800" i="0" u="none" strike="noStrike" cap="none" dirty="0" err="1" smtClean="0">
                <a:solidFill>
                  <a:srgbClr val="3E3E3E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Встигнути</a:t>
            </a:r>
            <a:r>
              <a:rPr lang="ru-RU" sz="2800" i="0" u="none" strike="noStrike" cap="none" dirty="0" smtClean="0">
                <a:solidFill>
                  <a:srgbClr val="3E3E3E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2800" i="0" u="none" strike="noStrike" cap="none" dirty="0" err="1" smtClean="0">
                <a:solidFill>
                  <a:srgbClr val="3E3E3E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швидко</a:t>
            </a:r>
            <a:r>
              <a:rPr lang="ru-RU" sz="2800" i="0" u="none" strike="noStrike" cap="none" dirty="0" smtClean="0">
                <a:solidFill>
                  <a:srgbClr val="3E3E3E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2800" i="0" u="none" strike="noStrike" cap="none" dirty="0" err="1" smtClean="0">
                <a:solidFill>
                  <a:srgbClr val="3E3E3E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замовити</a:t>
            </a:r>
            <a:endParaRPr sz="2800" i="0" u="none" strike="noStrike" cap="none" dirty="0">
              <a:solidFill>
                <a:srgbClr val="3E3E3E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3E3E"/>
              </a:buClr>
              <a:buSzPts val="2800"/>
              <a:buFont typeface="Arial" pitchFamily="34" charset="0"/>
              <a:buChar char="•"/>
            </a:pPr>
            <a:r>
              <a:rPr lang="ru-RU" sz="2800" i="0" u="none" strike="noStrike" cap="none" dirty="0" err="1">
                <a:solidFill>
                  <a:srgbClr val="3E3E3E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Зависока</a:t>
            </a:r>
            <a:r>
              <a:rPr lang="ru-RU" sz="2800" i="0" u="none" strike="noStrike" cap="none" dirty="0">
                <a:solidFill>
                  <a:srgbClr val="3E3E3E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2800" i="0" u="none" strike="noStrike" cap="none" dirty="0" err="1">
                <a:solidFill>
                  <a:srgbClr val="3E3E3E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ціна</a:t>
            </a:r>
            <a:endParaRPr sz="2800" i="0" u="none" strike="noStrike" cap="none" dirty="0">
              <a:solidFill>
                <a:srgbClr val="3E3E3E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</p:txBody>
      </p:sp>
      <p:sp>
        <p:nvSpPr>
          <p:cNvPr id="485" name="Google Shape;485;p9"/>
          <p:cNvSpPr/>
          <p:nvPr/>
        </p:nvSpPr>
        <p:spPr>
          <a:xfrm>
            <a:off x="741600" y="174948"/>
            <a:ext cx="1394701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8746"/>
              </a:buClr>
              <a:buSzPts val="2400"/>
              <a:buFont typeface="Calibri"/>
              <a:buNone/>
            </a:pPr>
            <a:r>
              <a:rPr lang="ru-RU" sz="40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Канва </a:t>
            </a:r>
            <a:r>
              <a:rPr lang="ru-RU" sz="4000" b="1" i="0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ціннісної</a:t>
            </a:r>
            <a:r>
              <a:rPr lang="ru-RU" sz="40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000" b="1" i="0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пропозиції</a:t>
            </a:r>
            <a:r>
              <a:rPr lang="ru-RU" sz="40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для </a:t>
            </a:r>
            <a:r>
              <a:rPr lang="ru-RU" sz="4000" b="1" i="0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служби</a:t>
            </a:r>
            <a:r>
              <a:rPr lang="ru-RU" sz="40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000" b="1" i="0" u="none" strike="noStrike" cap="none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таксі</a:t>
            </a:r>
            <a:r>
              <a:rPr lang="ru-RU" sz="4000" b="1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- ПРИКЛАД</a:t>
            </a:r>
            <a:endParaRPr sz="2400" dirty="0">
              <a:solidFill>
                <a:schemeClr val="tx1"/>
              </a:solidFill>
            </a:endParaRPr>
          </a:p>
        </p:txBody>
      </p:sp>
      <p:sp>
        <p:nvSpPr>
          <p:cNvPr id="7" name="Google Shape;485;p9"/>
          <p:cNvSpPr/>
          <p:nvPr/>
        </p:nvSpPr>
        <p:spPr>
          <a:xfrm>
            <a:off x="12118864" y="2796271"/>
            <a:ext cx="609814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8746"/>
              </a:buClr>
              <a:buSzPts val="2400"/>
              <a:buFont typeface="Calibri"/>
              <a:buNone/>
            </a:pPr>
            <a:r>
              <a:rPr lang="ru-RU" sz="3200" b="1" i="0" u="none" strike="noStrike" cap="none" dirty="0" err="1" smtClean="0">
                <a:solidFill>
                  <a:srgbClr val="FC8746"/>
                </a:solidFill>
                <a:latin typeface="Calibri"/>
                <a:ea typeface="Calibri"/>
                <a:cs typeface="Calibri"/>
                <a:sym typeface="Calibri"/>
              </a:rPr>
              <a:t>Задачі</a:t>
            </a:r>
            <a:r>
              <a:rPr lang="ru-RU" sz="3200" b="1" i="0" u="none" strike="noStrike" cap="none" dirty="0" smtClean="0">
                <a:solidFill>
                  <a:srgbClr val="FC874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200" b="1" i="0" u="none" strike="noStrike" cap="none" dirty="0" err="1" smtClean="0">
                <a:solidFill>
                  <a:srgbClr val="FC8746"/>
                </a:solidFill>
                <a:latin typeface="Calibri"/>
                <a:ea typeface="Calibri"/>
                <a:cs typeface="Calibri"/>
                <a:sym typeface="Calibri"/>
              </a:rPr>
              <a:t>клієнта</a:t>
            </a:r>
            <a:r>
              <a:rPr lang="ru-RU" sz="3200" b="1" i="0" u="none" strike="noStrike" cap="none" dirty="0" smtClean="0">
                <a:solidFill>
                  <a:srgbClr val="FC8746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3200" b="1" i="0" u="none" strike="noStrike" cap="none" dirty="0" smtClean="0">
                <a:solidFill>
                  <a:srgbClr val="FC8746"/>
                </a:solidFill>
                <a:latin typeface="Calibri"/>
                <a:ea typeface="Calibri"/>
                <a:cs typeface="Calibri"/>
                <a:sym typeface="Calibri"/>
              </a:rPr>
              <a:t>Jobs To Be Done</a:t>
            </a:r>
            <a:r>
              <a:rPr lang="ru-RU" sz="3200" b="1" i="0" u="none" strike="noStrike" cap="none" dirty="0" smtClean="0">
                <a:solidFill>
                  <a:srgbClr val="FC8746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800" b="1" dirty="0"/>
          </a:p>
        </p:txBody>
      </p:sp>
      <p:sp>
        <p:nvSpPr>
          <p:cNvPr id="8" name="Google Shape;485;p9"/>
          <p:cNvSpPr/>
          <p:nvPr/>
        </p:nvSpPr>
        <p:spPr>
          <a:xfrm>
            <a:off x="503040" y="6007596"/>
            <a:ext cx="609814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8746"/>
              </a:buClr>
              <a:buSzPts val="2400"/>
              <a:buFont typeface="Calibri"/>
              <a:buNone/>
            </a:pPr>
            <a:r>
              <a:rPr lang="uk-UA" sz="3200" b="1" dirty="0" smtClean="0">
                <a:solidFill>
                  <a:srgbClr val="FC8746"/>
                </a:solidFill>
                <a:latin typeface="Calibri"/>
                <a:ea typeface="Calibri"/>
                <a:cs typeface="Calibri"/>
                <a:sym typeface="Calibri"/>
              </a:rPr>
              <a:t>Болі</a:t>
            </a:r>
            <a:r>
              <a:rPr lang="ru-RU" sz="3200" b="1" i="0" u="none" strike="noStrike" cap="none" dirty="0" smtClean="0">
                <a:solidFill>
                  <a:srgbClr val="FC874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200" b="1" i="0" u="none" strike="noStrike" cap="none" dirty="0" err="1" smtClean="0">
                <a:solidFill>
                  <a:srgbClr val="FC8746"/>
                </a:solidFill>
                <a:latin typeface="Calibri"/>
                <a:ea typeface="Calibri"/>
                <a:cs typeface="Calibri"/>
                <a:sym typeface="Calibri"/>
              </a:rPr>
              <a:t>клієнта</a:t>
            </a:r>
            <a:r>
              <a:rPr lang="ru-RU" sz="3200" b="1" i="0" u="none" strike="noStrike" cap="none" dirty="0" smtClean="0">
                <a:solidFill>
                  <a:srgbClr val="FC8746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3200" b="1" i="0" u="none" strike="noStrike" cap="none" dirty="0" smtClean="0">
                <a:solidFill>
                  <a:srgbClr val="FC8746"/>
                </a:solidFill>
                <a:latin typeface="Calibri"/>
                <a:ea typeface="Calibri"/>
                <a:cs typeface="Calibri"/>
                <a:sym typeface="Calibri"/>
              </a:rPr>
              <a:t>Pains</a:t>
            </a:r>
            <a:r>
              <a:rPr lang="ru-RU" sz="3200" b="1" i="0" u="none" strike="noStrike" cap="none" dirty="0" smtClean="0">
                <a:solidFill>
                  <a:srgbClr val="FC8746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800" b="1" dirty="0"/>
          </a:p>
        </p:txBody>
      </p:sp>
      <p:sp>
        <p:nvSpPr>
          <p:cNvPr id="9" name="Google Shape;485;p9"/>
          <p:cNvSpPr/>
          <p:nvPr/>
        </p:nvSpPr>
        <p:spPr>
          <a:xfrm>
            <a:off x="571105" y="1687116"/>
            <a:ext cx="609814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8746"/>
              </a:buClr>
              <a:buSzPts val="2400"/>
              <a:buFont typeface="Calibri"/>
              <a:buNone/>
            </a:pPr>
            <a:r>
              <a:rPr lang="uk-UA" sz="3200" b="1" dirty="0" smtClean="0">
                <a:solidFill>
                  <a:srgbClr val="FC8746"/>
                </a:solidFill>
                <a:latin typeface="Calibri"/>
                <a:ea typeface="Calibri"/>
                <a:cs typeface="Calibri"/>
                <a:sym typeface="Calibri"/>
              </a:rPr>
              <a:t>Вигоди</a:t>
            </a:r>
            <a:r>
              <a:rPr lang="ru-RU" sz="3200" b="1" i="0" u="none" strike="noStrike" cap="none" dirty="0" smtClean="0">
                <a:solidFill>
                  <a:srgbClr val="FC874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200" b="1" i="0" u="none" strike="noStrike" cap="none" dirty="0" err="1" smtClean="0">
                <a:solidFill>
                  <a:srgbClr val="FC8746"/>
                </a:solidFill>
                <a:latin typeface="Calibri"/>
                <a:ea typeface="Calibri"/>
                <a:cs typeface="Calibri"/>
                <a:sym typeface="Calibri"/>
              </a:rPr>
              <a:t>клієнта</a:t>
            </a:r>
            <a:r>
              <a:rPr lang="ru-RU" sz="3200" b="1" i="0" u="none" strike="noStrike" cap="none" dirty="0" smtClean="0">
                <a:solidFill>
                  <a:srgbClr val="FC8746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3200" b="1" i="0" u="none" strike="noStrike" cap="none" dirty="0" smtClean="0">
                <a:solidFill>
                  <a:srgbClr val="FC8746"/>
                </a:solidFill>
                <a:latin typeface="Calibri"/>
                <a:ea typeface="Calibri"/>
                <a:cs typeface="Calibri"/>
                <a:sym typeface="Calibri"/>
              </a:rPr>
              <a:t>Gains</a:t>
            </a:r>
            <a:r>
              <a:rPr lang="ru-RU" sz="3200" b="1" i="0" u="none" strike="noStrike" cap="none" dirty="0" smtClean="0">
                <a:solidFill>
                  <a:srgbClr val="FC8746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8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Google Shape;490;p10" descr="A screenshot of a cell pho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25143" t="4407" r="29275" b="14439"/>
          <a:stretch/>
        </p:blipFill>
        <p:spPr>
          <a:xfrm>
            <a:off x="4895528" y="1890092"/>
            <a:ext cx="7505700" cy="6781800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p10"/>
          <p:cNvSpPr txBox="1"/>
          <p:nvPr/>
        </p:nvSpPr>
        <p:spPr>
          <a:xfrm>
            <a:off x="13248456" y="3039627"/>
            <a:ext cx="3856182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3E3E"/>
              </a:buClr>
              <a:buSzPts val="2800"/>
              <a:buFont typeface="Arial" pitchFamily="34" charset="0"/>
              <a:buChar char="•"/>
            </a:pPr>
            <a:r>
              <a:rPr lang="ru-RU" sz="2800" i="0" u="none" strike="noStrike" cap="none" dirty="0" err="1">
                <a:solidFill>
                  <a:srgbClr val="3E3E3E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Професійні</a:t>
            </a:r>
            <a:r>
              <a:rPr lang="ru-RU" sz="2800" i="0" u="none" strike="noStrike" cap="none" dirty="0">
                <a:solidFill>
                  <a:srgbClr val="3E3E3E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2800" i="0" u="none" strike="noStrike" cap="none" dirty="0" err="1">
                <a:solidFill>
                  <a:srgbClr val="3E3E3E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водії</a:t>
            </a:r>
            <a:endParaRPr sz="2800" i="0" u="none" strike="noStrike" cap="none" dirty="0">
              <a:solidFill>
                <a:srgbClr val="3E3E3E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3E3E"/>
              </a:buClr>
              <a:buSzPts val="2800"/>
              <a:buFont typeface="Arial" pitchFamily="34" charset="0"/>
              <a:buChar char="•"/>
            </a:pPr>
            <a:r>
              <a:rPr lang="ru-RU" sz="2800" i="0" u="none" strike="noStrike" cap="none" dirty="0" err="1">
                <a:solidFill>
                  <a:srgbClr val="3E3E3E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Зберігаю</a:t>
            </a:r>
            <a:r>
              <a:rPr lang="ru-RU" sz="2800" i="0" u="none" strike="noStrike" cap="none" dirty="0">
                <a:solidFill>
                  <a:srgbClr val="3E3E3E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час</a:t>
            </a:r>
            <a:endParaRPr dirty="0">
              <a:latin typeface="Calibri" pitchFamily="34" charset="0"/>
              <a:cs typeface="Calibri" pitchFamily="34" charset="0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3E3E"/>
              </a:buClr>
              <a:buSzPts val="2800"/>
              <a:buFont typeface="Arial" pitchFamily="34" charset="0"/>
              <a:buChar char="•"/>
            </a:pPr>
            <a:r>
              <a:rPr lang="uk-UA" sz="2800" i="0" u="none" strike="noStrike" cap="none" dirty="0" smtClean="0">
                <a:solidFill>
                  <a:srgbClr val="3E3E3E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Навігація</a:t>
            </a:r>
            <a:endParaRPr sz="2800" i="0" u="none" strike="noStrike" cap="none" dirty="0">
              <a:solidFill>
                <a:srgbClr val="3E3E3E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3E3E"/>
              </a:buClr>
              <a:buSzPts val="2800"/>
              <a:buFont typeface="Arial" pitchFamily="34" charset="0"/>
              <a:buChar char="•"/>
            </a:pPr>
            <a:r>
              <a:rPr lang="ru-RU" sz="2800" i="0" u="none" strike="noStrike" cap="none" dirty="0">
                <a:solidFill>
                  <a:srgbClr val="3E3E3E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Система рейтингу</a:t>
            </a:r>
            <a:endParaRPr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92" name="Google Shape;492;p10"/>
          <p:cNvSpPr txBox="1"/>
          <p:nvPr/>
        </p:nvSpPr>
        <p:spPr>
          <a:xfrm>
            <a:off x="13345200" y="6424003"/>
            <a:ext cx="4649669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3E3E"/>
              </a:buClr>
              <a:buSzPts val="2800"/>
              <a:buFont typeface="Arial" pitchFamily="34" charset="0"/>
              <a:buChar char="•"/>
            </a:pPr>
            <a:r>
              <a:rPr lang="ru-RU" sz="2800" i="0" u="none" strike="noStrike" cap="none" dirty="0" err="1">
                <a:solidFill>
                  <a:srgbClr val="3E3E3E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Миттєве</a:t>
            </a:r>
            <a:r>
              <a:rPr lang="ru-RU" sz="2800" i="0" u="none" strike="noStrike" cap="none" dirty="0">
                <a:solidFill>
                  <a:srgbClr val="3E3E3E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2800" i="0" u="none" strike="noStrike" cap="none" dirty="0" err="1">
                <a:solidFill>
                  <a:srgbClr val="3E3E3E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бронювання</a:t>
            </a:r>
            <a:endParaRPr sz="2800" i="0" u="none" strike="noStrike" cap="none" dirty="0">
              <a:solidFill>
                <a:srgbClr val="3E3E3E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3E3E"/>
              </a:buClr>
              <a:buSzPts val="2800"/>
              <a:buFont typeface="Arial" pitchFamily="34" charset="0"/>
              <a:buChar char="•"/>
            </a:pPr>
            <a:r>
              <a:rPr lang="ru-RU" sz="2800" i="0" u="none" strike="noStrike" cap="none" dirty="0">
                <a:solidFill>
                  <a:srgbClr val="3E3E3E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Без </a:t>
            </a:r>
            <a:r>
              <a:rPr lang="ru-RU" sz="2800" i="0" u="none" strike="noStrike" cap="none" dirty="0" err="1">
                <a:solidFill>
                  <a:srgbClr val="3E3E3E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готівки</a:t>
            </a:r>
            <a:endParaRPr sz="2800" i="0" u="none" strike="noStrike" cap="none" dirty="0">
              <a:solidFill>
                <a:srgbClr val="3E3E3E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3E3E"/>
              </a:buClr>
              <a:buSzPts val="2800"/>
              <a:buFont typeface="Arial" pitchFamily="34" charset="0"/>
              <a:buChar char="•"/>
            </a:pPr>
            <a:r>
              <a:rPr lang="ru-RU" sz="2800" i="0" u="none" strike="noStrike" cap="none" dirty="0">
                <a:solidFill>
                  <a:srgbClr val="3E3E3E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Система </a:t>
            </a:r>
            <a:r>
              <a:rPr lang="ru-RU" sz="2800" i="0" u="none" strike="noStrike" cap="none" dirty="0" smtClean="0">
                <a:solidFill>
                  <a:srgbClr val="3E3E3E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оплати</a:t>
            </a:r>
            <a:endParaRPr dirty="0">
              <a:latin typeface="Calibri" pitchFamily="34" charset="0"/>
              <a:cs typeface="Calibri" pitchFamily="34" charset="0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3E3E"/>
              </a:buClr>
              <a:buSzPts val="2800"/>
              <a:buFont typeface="Arial" pitchFamily="34" charset="0"/>
              <a:buChar char="•"/>
            </a:pPr>
            <a:r>
              <a:rPr lang="ru-RU" sz="2800" i="0" u="none" strike="noStrike" cap="none" dirty="0" err="1">
                <a:solidFill>
                  <a:srgbClr val="3E3E3E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Закріплений</a:t>
            </a:r>
            <a:r>
              <a:rPr lang="ru-RU" sz="2800" i="0" u="none" strike="noStrike" cap="none" dirty="0">
                <a:solidFill>
                  <a:srgbClr val="3E3E3E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2800" i="0" u="none" strike="noStrike" cap="none" dirty="0" err="1">
                <a:solidFill>
                  <a:srgbClr val="3E3E3E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водій</a:t>
            </a:r>
            <a:endParaRPr sz="2800" i="0" u="none" strike="noStrike" cap="none" dirty="0">
              <a:solidFill>
                <a:srgbClr val="3E3E3E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</p:txBody>
      </p:sp>
      <p:sp>
        <p:nvSpPr>
          <p:cNvPr id="493" name="Google Shape;493;p10"/>
          <p:cNvSpPr txBox="1"/>
          <p:nvPr/>
        </p:nvSpPr>
        <p:spPr>
          <a:xfrm>
            <a:off x="1463880" y="4786402"/>
            <a:ext cx="4878898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3E3E"/>
              </a:buClr>
              <a:buSzPts val="2800"/>
              <a:buFont typeface="Calibri"/>
              <a:buNone/>
            </a:pPr>
            <a:r>
              <a:rPr lang="ru-RU" sz="3200" i="0" u="none" strike="noStrike" cap="none" dirty="0" err="1" smtClean="0">
                <a:solidFill>
                  <a:srgbClr val="3E3E3E"/>
                </a:solidFill>
                <a:latin typeface="Calibri"/>
                <a:ea typeface="Calibri"/>
                <a:cs typeface="Calibri"/>
                <a:sym typeface="Calibri"/>
              </a:rPr>
              <a:t>додаток</a:t>
            </a:r>
            <a:r>
              <a:rPr lang="ru-RU" sz="3200" i="0" u="none" strike="noStrike" cap="none" dirty="0" smtClean="0">
                <a:solidFill>
                  <a:srgbClr val="3E3E3E"/>
                </a:solidFill>
                <a:latin typeface="Calibri"/>
                <a:ea typeface="Calibri"/>
                <a:cs typeface="Calibri"/>
                <a:sym typeface="Calibri"/>
              </a:rPr>
              <a:t> для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3E3E"/>
              </a:buClr>
              <a:buSzPts val="2800"/>
              <a:buFont typeface="Calibri"/>
              <a:buNone/>
            </a:pPr>
            <a:r>
              <a:rPr lang="ru-RU" sz="3200" i="0" u="none" strike="noStrike" cap="none" dirty="0" err="1" smtClean="0">
                <a:solidFill>
                  <a:srgbClr val="3E3E3E"/>
                </a:solidFill>
                <a:latin typeface="Calibri"/>
                <a:ea typeface="Calibri"/>
                <a:cs typeface="Calibri"/>
                <a:sym typeface="Calibri"/>
              </a:rPr>
              <a:t>замовлення</a:t>
            </a:r>
            <a:r>
              <a:rPr lang="ru-RU" sz="3200" i="0" u="none" strike="noStrike" cap="none" dirty="0" smtClean="0">
                <a:solidFill>
                  <a:srgbClr val="3E3E3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200" i="0" u="none" strike="noStrike" cap="none" dirty="0" err="1">
                <a:solidFill>
                  <a:srgbClr val="3E3E3E"/>
                </a:solidFill>
                <a:latin typeface="Calibri"/>
                <a:ea typeface="Calibri"/>
                <a:cs typeface="Calibri"/>
                <a:sym typeface="Calibri"/>
              </a:rPr>
              <a:t>таксі</a:t>
            </a:r>
            <a:endParaRPr sz="3200" i="0" u="none" strike="noStrike" cap="none" dirty="0">
              <a:solidFill>
                <a:srgbClr val="3E3E3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485;p9"/>
          <p:cNvSpPr/>
          <p:nvPr/>
        </p:nvSpPr>
        <p:spPr>
          <a:xfrm>
            <a:off x="741600" y="174948"/>
            <a:ext cx="1394701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8746"/>
              </a:buClr>
              <a:buSzPts val="2400"/>
              <a:buFont typeface="Calibri"/>
              <a:buNone/>
            </a:pPr>
            <a:r>
              <a:rPr lang="ru-RU" sz="40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Канва </a:t>
            </a:r>
            <a:r>
              <a:rPr lang="ru-RU" sz="4000" b="1" i="0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ціннісної</a:t>
            </a:r>
            <a:r>
              <a:rPr lang="ru-RU" sz="40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000" b="1" i="0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пропозиції</a:t>
            </a:r>
            <a:r>
              <a:rPr lang="ru-RU" sz="40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для </a:t>
            </a:r>
            <a:r>
              <a:rPr lang="ru-RU" sz="4000" b="1" i="0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служби</a:t>
            </a:r>
            <a:r>
              <a:rPr lang="ru-RU" sz="40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000" b="1" i="0" u="none" strike="noStrike" cap="none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таксі</a:t>
            </a:r>
            <a:r>
              <a:rPr lang="ru-RU" sz="4000" b="1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- ПРИКЛАД</a:t>
            </a:r>
            <a:endParaRPr sz="2400" dirty="0">
              <a:solidFill>
                <a:schemeClr val="tx1"/>
              </a:solidFill>
            </a:endParaRPr>
          </a:p>
        </p:txBody>
      </p:sp>
      <p:sp>
        <p:nvSpPr>
          <p:cNvPr id="8" name="Google Shape;485;p9"/>
          <p:cNvSpPr/>
          <p:nvPr/>
        </p:nvSpPr>
        <p:spPr>
          <a:xfrm>
            <a:off x="1439144" y="4201667"/>
            <a:ext cx="304907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8746"/>
              </a:buClr>
              <a:buSzPts val="2400"/>
              <a:buFont typeface="Calibri"/>
              <a:buNone/>
            </a:pPr>
            <a:r>
              <a:rPr lang="uk-UA" sz="3200" b="1" dirty="0" smtClean="0">
                <a:solidFill>
                  <a:srgbClr val="FC8746"/>
                </a:solidFill>
                <a:latin typeface="Calibri"/>
                <a:ea typeface="Calibri"/>
                <a:cs typeface="Calibri"/>
                <a:sym typeface="Calibri"/>
              </a:rPr>
              <a:t>Продукт -</a:t>
            </a:r>
            <a:endParaRPr sz="1800" b="1" dirty="0"/>
          </a:p>
        </p:txBody>
      </p:sp>
      <p:sp>
        <p:nvSpPr>
          <p:cNvPr id="9" name="Google Shape;485;p9"/>
          <p:cNvSpPr/>
          <p:nvPr/>
        </p:nvSpPr>
        <p:spPr>
          <a:xfrm>
            <a:off x="13248456" y="2334028"/>
            <a:ext cx="304907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8746"/>
              </a:buClr>
              <a:buSzPts val="2400"/>
              <a:buFont typeface="Calibri"/>
              <a:buNone/>
            </a:pPr>
            <a:r>
              <a:rPr lang="uk-UA" sz="3200" b="1" dirty="0" smtClean="0">
                <a:solidFill>
                  <a:srgbClr val="FC8746"/>
                </a:solidFill>
                <a:latin typeface="Calibri"/>
                <a:ea typeface="Calibri"/>
                <a:cs typeface="Calibri"/>
                <a:sym typeface="Calibri"/>
              </a:rPr>
              <a:t>Вигоди:</a:t>
            </a:r>
            <a:endParaRPr sz="1800" b="1" dirty="0"/>
          </a:p>
        </p:txBody>
      </p:sp>
      <p:sp>
        <p:nvSpPr>
          <p:cNvPr id="10" name="Google Shape;485;p9"/>
          <p:cNvSpPr/>
          <p:nvPr/>
        </p:nvSpPr>
        <p:spPr>
          <a:xfrm>
            <a:off x="13248456" y="5790992"/>
            <a:ext cx="304907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8746"/>
              </a:buClr>
              <a:buSzPts val="2400"/>
              <a:buFont typeface="Calibri"/>
              <a:buNone/>
            </a:pPr>
            <a:r>
              <a:rPr lang="uk-UA" sz="3200" b="1" dirty="0" err="1" smtClean="0">
                <a:solidFill>
                  <a:srgbClr val="FC8746"/>
                </a:solidFill>
                <a:latin typeface="Calibri"/>
                <a:ea typeface="Calibri"/>
                <a:cs typeface="Calibri"/>
                <a:sym typeface="Calibri"/>
              </a:rPr>
              <a:t>Знеболювачі</a:t>
            </a:r>
            <a:r>
              <a:rPr lang="uk-UA" sz="3200" b="1" dirty="0" smtClean="0">
                <a:solidFill>
                  <a:srgbClr val="FC8746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8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9" name="Google Shape;499;p11" descr="A close up of a map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149" t="1" r="-1" b="11169"/>
          <a:stretch/>
        </p:blipFill>
        <p:spPr>
          <a:xfrm>
            <a:off x="995313" y="1536775"/>
            <a:ext cx="16357599" cy="742314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485;p9"/>
          <p:cNvSpPr/>
          <p:nvPr/>
        </p:nvSpPr>
        <p:spPr>
          <a:xfrm>
            <a:off x="741600" y="174948"/>
            <a:ext cx="1394701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8746"/>
              </a:buClr>
              <a:buSzPts val="2400"/>
              <a:buFont typeface="Calibri"/>
              <a:buNone/>
            </a:pPr>
            <a:r>
              <a:rPr lang="ru-RU" sz="40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Канва </a:t>
            </a:r>
            <a:r>
              <a:rPr lang="ru-RU" sz="4000" b="1" i="0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ціннісної</a:t>
            </a:r>
            <a:r>
              <a:rPr lang="ru-RU" sz="40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000" b="1" i="0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пропозиції</a:t>
            </a:r>
            <a:r>
              <a:rPr lang="ru-RU" sz="40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для </a:t>
            </a:r>
            <a:r>
              <a:rPr lang="ru-RU" sz="4000" b="1" i="0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служби</a:t>
            </a:r>
            <a:r>
              <a:rPr lang="ru-RU" sz="40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000" b="1" i="0" u="none" strike="noStrike" cap="none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таксі</a:t>
            </a:r>
            <a:r>
              <a:rPr lang="ru-RU" sz="4000" b="1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- ПРИКЛАД</a:t>
            </a:r>
            <a:endParaRPr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" name="Google Shape;45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9664" y="1240758"/>
            <a:ext cx="11233248" cy="813690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485;p9"/>
          <p:cNvSpPr/>
          <p:nvPr/>
        </p:nvSpPr>
        <p:spPr>
          <a:xfrm>
            <a:off x="1007096" y="3631332"/>
            <a:ext cx="4464496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8746"/>
              </a:buClr>
              <a:buSzPts val="2400"/>
              <a:buFont typeface="Calibri"/>
              <a:buNone/>
            </a:pPr>
            <a:r>
              <a:rPr lang="ru-RU" sz="480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Приклад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8746"/>
              </a:buClr>
              <a:buSzPts val="2400"/>
              <a:buFont typeface="Calibri"/>
              <a:buNone/>
            </a:pPr>
            <a:r>
              <a:rPr lang="ru-RU" sz="4800" i="0" u="none" strike="noStrike" cap="none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канви</a:t>
            </a:r>
            <a:r>
              <a:rPr lang="ru-RU" sz="480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800" i="0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ціннісної</a:t>
            </a:r>
            <a:r>
              <a:rPr lang="ru-RU" sz="480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800" i="0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пропозиції</a:t>
            </a:r>
            <a:r>
              <a:rPr lang="ru-RU" sz="480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80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ru-RU" sz="4800" b="1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ТЕСЛА</a:t>
            </a:r>
            <a:endParaRPr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907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tartupik-97-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00"/>
            <a:ext cx="18288000" cy="8766048"/>
          </a:xfrm>
          <a:prstGeom prst="rect">
            <a:avLst/>
          </a:prstGeom>
        </p:spPr>
      </p:pic>
      <p:sp>
        <p:nvSpPr>
          <p:cNvPr id="4" name="Прямоугольник 2">
            <a:extLst>
              <a:ext uri="{FF2B5EF4-FFF2-40B4-BE49-F238E27FC236}">
                <a16:creationId xmlns="" xmlns:a16="http://schemas.microsoft.com/office/drawing/2014/main" id="{C1D8E78E-73A2-4599-8E86-13FC0BBC1E58}"/>
              </a:ext>
            </a:extLst>
          </p:cNvPr>
          <p:cNvSpPr/>
          <p:nvPr/>
        </p:nvSpPr>
        <p:spPr>
          <a:xfrm>
            <a:off x="8801100" y="1181100"/>
            <a:ext cx="9334500" cy="4524315"/>
          </a:xfrm>
          <a:prstGeom prst="rect">
            <a:avLst/>
          </a:prstGeom>
          <a:solidFill>
            <a:srgbClr val="FC8746">
              <a:alpha val="79000"/>
            </a:srgbClr>
          </a:solidFill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+mn-lt"/>
              </a:rPr>
              <a:t>CUSTOMER DEVELOPMENT</a:t>
            </a:r>
            <a:r>
              <a:rPr lang="en-US" sz="4800" dirty="0">
                <a:solidFill>
                  <a:schemeClr val="bg1"/>
                </a:solidFill>
                <a:latin typeface="+mn-lt"/>
              </a:rPr>
              <a:t> (CUSTDEV</a:t>
            </a:r>
            <a:r>
              <a:rPr lang="ru-RU" sz="4800" dirty="0">
                <a:solidFill>
                  <a:schemeClr val="bg1"/>
                </a:solidFill>
                <a:latin typeface="+mn-lt"/>
              </a:rPr>
              <a:t>) —</a:t>
            </a:r>
            <a:r>
              <a:rPr lang="en-US" sz="4800" dirty="0">
                <a:solidFill>
                  <a:schemeClr val="bg1"/>
                </a:solidFill>
                <a:latin typeface="+mn-lt"/>
              </a:rPr>
              <a:t> testing an idea or prototype of a future product on potential customers. The term was introduced in 90s by American serial entrepreneur Steve Blank.</a:t>
            </a:r>
            <a:endParaRPr lang="ru-RU" sz="48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764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" name="Google Shape;505;p12" descr="A screenshot of a cell pho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170" b="1"/>
          <a:stretch/>
        </p:blipFill>
        <p:spPr>
          <a:xfrm>
            <a:off x="965200" y="1130301"/>
            <a:ext cx="16357599" cy="8356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3"/>
          <p:cNvSpPr txBox="1"/>
          <p:nvPr/>
        </p:nvSpPr>
        <p:spPr>
          <a:xfrm>
            <a:off x="4587766" y="1292772"/>
            <a:ext cx="92396" cy="369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13"/>
          <p:cNvSpPr txBox="1"/>
          <p:nvPr/>
        </p:nvSpPr>
        <p:spPr>
          <a:xfrm>
            <a:off x="2447256" y="2479204"/>
            <a:ext cx="14924918" cy="5170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ru-RU" sz="44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Наш</a:t>
            </a:r>
            <a:r>
              <a:rPr lang="ru-RU" sz="4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400" b="1" i="0" u="none" strike="noStrike" cap="none" dirty="0" err="1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додаток</a:t>
            </a:r>
            <a:r>
              <a:rPr lang="ru-RU" sz="4400" b="1" i="0" u="none" strike="noStrike" cap="none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 для </a:t>
            </a:r>
            <a:r>
              <a:rPr lang="ru-RU" sz="4400" b="1" i="0" u="none" strike="noStrike" cap="none" dirty="0" err="1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замовлення</a:t>
            </a:r>
            <a:r>
              <a:rPr lang="ru-RU" sz="4400" b="1" i="0" u="none" strike="noStrike" cap="none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400" b="1" i="0" u="none" strike="noStrike" cap="none" dirty="0" err="1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таксі</a:t>
            </a:r>
            <a:r>
              <a:rPr lang="ru-RU" sz="4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ru-RU" sz="4400" b="0" i="0" u="none" strike="noStrike" cap="none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ru-RU" sz="4400" b="0" i="1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допомагає</a:t>
            </a:r>
            <a:r>
              <a:rPr lang="ru-RU" sz="44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400" b="1" i="0" u="none" strike="noStrike" cap="none" dirty="0" err="1" smtClean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пасажирам</a:t>
            </a:r>
            <a:r>
              <a:rPr lang="ru-RU" sz="4400" b="1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400" b="1" i="0" u="none" strike="noStrike" cap="none" dirty="0" err="1" smtClean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таксі</a:t>
            </a:r>
            <a:r>
              <a:rPr lang="ru-RU" sz="4400" b="1" i="0" u="none" strike="noStrike" cap="none" dirty="0" smtClean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ru-RU" sz="44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400" b="0" i="1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які</a:t>
            </a:r>
            <a:r>
              <a:rPr lang="ru-RU" sz="4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400" b="1" i="0" u="none" strike="noStrike" cap="none" dirty="0" err="1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хочуть</a:t>
            </a:r>
            <a:r>
              <a:rPr lang="ru-RU" sz="4400" b="1" i="0" u="none" strike="noStrike" cap="none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400" b="1" i="0" u="none" strike="noStrike" cap="none" dirty="0" err="1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замовити</a:t>
            </a:r>
            <a:r>
              <a:rPr lang="ru-RU" sz="4400" b="1" i="0" u="none" strike="noStrike" cap="none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400" b="1" i="0" u="none" strike="noStrike" cap="none" dirty="0" smtClean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машину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ru-RU" sz="4400" b="0" i="1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за </a:t>
            </a:r>
            <a:r>
              <a:rPr lang="ru-RU" sz="4400" b="0" i="1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рахунок</a:t>
            </a:r>
            <a:r>
              <a:rPr lang="ru-RU" sz="44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400" b="1" i="0" u="none" strike="noStrike" cap="none" dirty="0" err="1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скорочення</a:t>
            </a:r>
            <a:r>
              <a:rPr lang="ru-RU" sz="4400" b="1" i="0" u="none" strike="noStrike" cap="none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 часу </a:t>
            </a:r>
            <a:r>
              <a:rPr lang="ru-RU" sz="4400" b="1" i="0" u="none" strike="noStrike" cap="none" dirty="0" err="1" smtClean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очікування</a:t>
            </a:r>
            <a:r>
              <a:rPr lang="ru-RU" sz="4400" b="1" i="0" u="none" strike="noStrike" cap="none" dirty="0" smtClean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400" b="1" i="0" u="none" strike="noStrike" cap="none" dirty="0" err="1" smtClean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автомобілю</a:t>
            </a:r>
            <a:endParaRPr lang="ru-RU" sz="4400" b="1" i="0" u="none" strike="noStrike" cap="none" dirty="0" smtClean="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ru-RU" sz="4400" b="0" i="1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та</a:t>
            </a:r>
            <a:r>
              <a:rPr lang="ru-RU" sz="44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400" b="1" i="0" u="none" strike="noStrike" cap="none" dirty="0" err="1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забезпечення</a:t>
            </a:r>
            <a:r>
              <a:rPr lang="ru-RU" sz="4400" b="1" i="0" u="none" strike="noStrike" cap="none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400" b="1" i="0" u="none" strike="noStrike" cap="none" dirty="0" err="1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доступних</a:t>
            </a:r>
            <a:r>
              <a:rPr lang="ru-RU" sz="4400" b="1" i="0" u="none" strike="noStrike" cap="none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400" b="1" i="0" u="none" strike="noStrike" cap="none" dirty="0" err="1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цін</a:t>
            </a:r>
            <a:r>
              <a:rPr lang="ru-RU" sz="4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4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44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ru-RU" sz="44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на </a:t>
            </a:r>
            <a:r>
              <a:rPr lang="ru-RU" sz="4400" b="0" i="1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відміну</a:t>
            </a:r>
            <a:r>
              <a:rPr lang="ru-RU" sz="44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400" b="0" i="1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від</a:t>
            </a:r>
            <a:r>
              <a:rPr lang="ru-RU" sz="44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400" b="1" i="0" u="none" strike="noStrike" cap="none" dirty="0" err="1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класичних</a:t>
            </a:r>
            <a:r>
              <a:rPr lang="ru-RU" sz="4400" b="1" i="0" u="none" strike="noStrike" cap="none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400" b="1" i="0" u="none" strike="noStrike" cap="none" dirty="0" err="1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телефонних</a:t>
            </a:r>
            <a:r>
              <a:rPr lang="ru-RU" sz="4400" b="1" i="0" u="none" strike="noStrike" cap="none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 служб </a:t>
            </a:r>
            <a:r>
              <a:rPr lang="ru-RU" sz="4400" b="1" i="0" u="none" strike="noStrike" cap="none" dirty="0" err="1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таксі</a:t>
            </a:r>
            <a:r>
              <a:rPr lang="ru-RU" sz="44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ru-RU" sz="44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ru-RU" sz="4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endParaRPr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7" name="Google Shape;527;p15" descr="Целевая аудитория - Olga Shumilova - Mediu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" y="1790701"/>
            <a:ext cx="18249901" cy="7886702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15"/>
          <p:cNvSpPr txBox="1"/>
          <p:nvPr/>
        </p:nvSpPr>
        <p:spPr>
          <a:xfrm>
            <a:off x="0" y="1028700"/>
            <a:ext cx="15552712" cy="838200"/>
          </a:xfrm>
          <a:prstGeom prst="rect">
            <a:avLst/>
          </a:prstGeom>
          <a:solidFill>
            <a:srgbClr val="FC87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Helvetica Neue"/>
              <a:buNone/>
            </a:pPr>
            <a:r>
              <a:rPr lang="ru-RU" sz="4400" b="0" i="0" u="none" strike="noStrike" cap="none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lang="ru-RU" sz="4400" b="1" i="0" u="none" strike="noStrike" cap="none" dirty="0" err="1" smtClean="0">
                <a:solidFill>
                  <a:schemeClr val="tx1"/>
                </a:solidFill>
                <a:latin typeface="Calibri" pitchFamily="34" charset="0"/>
                <a:ea typeface="Helvetica Neue"/>
                <a:cs typeface="Calibri" pitchFamily="34" charset="0"/>
                <a:sym typeface="Helvetica Neue"/>
              </a:rPr>
              <a:t>Дослідження</a:t>
            </a:r>
            <a:r>
              <a:rPr lang="ru-RU" sz="4400" b="1" i="0" u="none" strike="noStrike" cap="none" dirty="0" smtClean="0">
                <a:solidFill>
                  <a:schemeClr val="tx1"/>
                </a:solidFill>
                <a:latin typeface="Calibri" pitchFamily="34" charset="0"/>
                <a:ea typeface="Helvetica Neue"/>
                <a:cs typeface="Calibri" pitchFamily="34" charset="0"/>
                <a:sym typeface="Helvetica Neue"/>
              </a:rPr>
              <a:t> </a:t>
            </a:r>
            <a:r>
              <a:rPr lang="ru-RU" sz="4400" b="1" i="0" u="none" strike="noStrike" cap="none" dirty="0" err="1" smtClean="0">
                <a:solidFill>
                  <a:schemeClr val="tx1"/>
                </a:solidFill>
                <a:latin typeface="Calibri" pitchFamily="34" charset="0"/>
                <a:ea typeface="Helvetica Neue"/>
                <a:cs typeface="Calibri" pitchFamily="34" charset="0"/>
                <a:sym typeface="Helvetica Neue"/>
              </a:rPr>
              <a:t>клієнтів</a:t>
            </a:r>
            <a:r>
              <a:rPr lang="ru-RU" sz="4400" b="1" i="0" u="none" strike="noStrike" cap="none" dirty="0" smtClean="0">
                <a:solidFill>
                  <a:schemeClr val="tx1"/>
                </a:solidFill>
                <a:latin typeface="Calibri" pitchFamily="34" charset="0"/>
                <a:ea typeface="Helvetica Neue"/>
                <a:cs typeface="Calibri" pitchFamily="34" charset="0"/>
                <a:sym typeface="Helvetica Neue"/>
              </a:rPr>
              <a:t>, </a:t>
            </a:r>
            <a:r>
              <a:rPr lang="ru-RU" sz="4400" b="1" i="0" u="none" strike="noStrike" cap="none" dirty="0" err="1" smtClean="0">
                <a:solidFill>
                  <a:schemeClr val="tx1"/>
                </a:solidFill>
                <a:latin typeface="Calibri" pitchFamily="34" charset="0"/>
                <a:ea typeface="Helvetica Neue"/>
                <a:cs typeface="Calibri" pitchFamily="34" charset="0"/>
                <a:sym typeface="Helvetica Neue"/>
              </a:rPr>
              <a:t>сегментів</a:t>
            </a:r>
            <a:r>
              <a:rPr lang="ru-RU" sz="4400" b="1" i="0" u="none" strike="noStrike" cap="none" dirty="0" smtClean="0">
                <a:solidFill>
                  <a:schemeClr val="tx1"/>
                </a:solidFill>
                <a:latin typeface="Calibri" pitchFamily="34" charset="0"/>
                <a:ea typeface="Helvetica Neue"/>
                <a:cs typeface="Calibri" pitchFamily="34" charset="0"/>
                <a:sym typeface="Helvetica Neue"/>
              </a:rPr>
              <a:t>, </a:t>
            </a:r>
            <a:r>
              <a:rPr lang="ru-RU" sz="4400" b="1" i="0" u="none" strike="noStrike" cap="none" dirty="0" err="1" smtClean="0">
                <a:solidFill>
                  <a:schemeClr val="tx1"/>
                </a:solidFill>
                <a:latin typeface="Calibri" pitchFamily="34" charset="0"/>
                <a:ea typeface="Helvetica Neue"/>
                <a:cs typeface="Calibri" pitchFamily="34" charset="0"/>
                <a:sym typeface="Helvetica Neue"/>
              </a:rPr>
              <a:t>портретів</a:t>
            </a:r>
            <a:r>
              <a:rPr lang="en-US" sz="4400" b="1" i="0" u="none" strike="noStrike" cap="none" dirty="0" smtClean="0">
                <a:solidFill>
                  <a:schemeClr val="tx1"/>
                </a:solidFill>
                <a:latin typeface="Calibri" pitchFamily="34" charset="0"/>
                <a:ea typeface="Helvetica Neue"/>
                <a:cs typeface="Calibri" pitchFamily="34" charset="0"/>
                <a:sym typeface="Helvetica Neue"/>
              </a:rPr>
              <a:t> – </a:t>
            </a:r>
            <a:r>
              <a:rPr lang="uk-UA" sz="4400" b="1" i="0" u="none" strike="noStrike" cap="none" dirty="0" smtClean="0">
                <a:solidFill>
                  <a:schemeClr val="tx1"/>
                </a:solidFill>
                <a:latin typeface="Calibri" pitchFamily="34" charset="0"/>
                <a:ea typeface="Helvetica Neue"/>
                <a:cs typeface="Calibri" pitchFamily="34" charset="0"/>
                <a:sym typeface="Helvetica Neue"/>
              </a:rPr>
              <a:t>важливо!</a:t>
            </a:r>
            <a:r>
              <a:rPr lang="ru-RU" sz="4400" b="1" i="0" u="none" strike="noStrike" cap="none" dirty="0" smtClean="0">
                <a:solidFill>
                  <a:schemeClr val="tx1"/>
                </a:solidFill>
                <a:latin typeface="Calibri" pitchFamily="34" charset="0"/>
                <a:ea typeface="Helvetica Neue"/>
                <a:cs typeface="Calibri" pitchFamily="34" charset="0"/>
                <a:sym typeface="Helvetica Neue"/>
              </a:rPr>
              <a:t> </a:t>
            </a:r>
            <a:endParaRPr sz="4400" b="1" i="0" u="none" strike="noStrike" cap="none" dirty="0">
              <a:solidFill>
                <a:schemeClr val="tx1"/>
              </a:solidFill>
              <a:latin typeface="Calibri" pitchFamily="34" charset="0"/>
              <a:ea typeface="Helvetica Neue"/>
              <a:cs typeface="Calibri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333425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11052"/>
            <a:ext cx="1828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КРИВА АДАПТАЦІЇ ПРОДУКТУ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Google Shape;58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07296" y="1759124"/>
            <a:ext cx="13258800" cy="7458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189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" name="Google Shape;516;p14" descr="Cust-dev-cycl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1063604"/>
            <a:ext cx="12088989" cy="8423297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p14"/>
          <p:cNvSpPr txBox="1"/>
          <p:nvPr/>
        </p:nvSpPr>
        <p:spPr>
          <a:xfrm>
            <a:off x="0" y="1104900"/>
            <a:ext cx="9067800" cy="990600"/>
          </a:xfrm>
          <a:prstGeom prst="rect">
            <a:avLst/>
          </a:prstGeom>
          <a:solidFill>
            <a:srgbClr val="FC874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ru-RU" sz="4400" b="1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Цикл </a:t>
            </a:r>
            <a:r>
              <a:rPr lang="ru-RU" sz="4400" b="1" i="0" u="none" strike="noStrike" cap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customer</a:t>
            </a:r>
            <a:r>
              <a:rPr lang="ru-RU" sz="4400" b="1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4400" b="1" i="0" u="none" strike="noStrike" cap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development</a:t>
            </a:r>
            <a:endParaRPr sz="4400" b="1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</a:pPr>
            <a:r>
              <a:rPr lang="ru-RU" sz="4400" b="1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4400" b="1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8" name="Google Shape;518;p14"/>
          <p:cNvSpPr txBox="1"/>
          <p:nvPr/>
        </p:nvSpPr>
        <p:spPr>
          <a:xfrm>
            <a:off x="1447800" y="3848100"/>
            <a:ext cx="4771800" cy="22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23" marR="0" lvl="0" indent="-3810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ru-RU"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кроки</a:t>
            </a:r>
            <a:endParaRPr sz="4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23" marR="0" lvl="0" indent="-3810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endParaRPr sz="4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23" marR="0" lvl="0" indent="-3810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ru-RU"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Гіпотези</a:t>
            </a:r>
            <a:endParaRPr sz="4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23" marR="0" lvl="0" indent="-3810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ru-RU"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Валідація</a:t>
            </a:r>
            <a:endParaRPr sz="4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14"/>
          <p:cNvSpPr txBox="1"/>
          <p:nvPr/>
        </p:nvSpPr>
        <p:spPr>
          <a:xfrm>
            <a:off x="11376248" y="2335188"/>
            <a:ext cx="1589400" cy="584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3E3E"/>
              </a:buClr>
              <a:buSzPts val="2400"/>
              <a:buFont typeface="Calibri"/>
              <a:buNone/>
            </a:pPr>
            <a:r>
              <a:rPr lang="ru-RU" sz="3200" i="0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Гіпотези</a:t>
            </a:r>
            <a:endParaRPr sz="320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14"/>
          <p:cNvSpPr txBox="1"/>
          <p:nvPr/>
        </p:nvSpPr>
        <p:spPr>
          <a:xfrm>
            <a:off x="14472592" y="5134829"/>
            <a:ext cx="2592288" cy="584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3E3E"/>
              </a:buClr>
              <a:buSzPts val="2400"/>
              <a:buFont typeface="Calibri"/>
              <a:buNone/>
            </a:pPr>
            <a:r>
              <a:rPr lang="ru-RU" sz="3200" i="0" u="none" strike="noStrike" cap="none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Експерименти</a:t>
            </a:r>
            <a:endParaRPr sz="320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14"/>
          <p:cNvSpPr txBox="1"/>
          <p:nvPr/>
        </p:nvSpPr>
        <p:spPr>
          <a:xfrm>
            <a:off x="11016208" y="7735788"/>
            <a:ext cx="2232248" cy="584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3E3E"/>
              </a:buClr>
              <a:buSzPts val="2400"/>
              <a:buFont typeface="Calibri"/>
              <a:buNone/>
            </a:pPr>
            <a:r>
              <a:rPr lang="ru-RU" sz="32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Тестування</a:t>
            </a:r>
            <a:endParaRPr sz="32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14"/>
          <p:cNvSpPr txBox="1"/>
          <p:nvPr/>
        </p:nvSpPr>
        <p:spPr>
          <a:xfrm>
            <a:off x="7703840" y="5071492"/>
            <a:ext cx="1512168" cy="584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3E3E"/>
              </a:buClr>
              <a:buSzPts val="2400"/>
              <a:buFont typeface="Calibri"/>
              <a:buNone/>
            </a:pPr>
            <a:r>
              <a:rPr lang="ru-RU" sz="3200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Інсайти</a:t>
            </a:r>
            <a:endParaRPr sz="32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7521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17;p14"/>
          <p:cNvSpPr txBox="1"/>
          <p:nvPr/>
        </p:nvSpPr>
        <p:spPr>
          <a:xfrm>
            <a:off x="0" y="3991372"/>
            <a:ext cx="18288000" cy="208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uk-UA" sz="7200" i="0" u="none" strike="noStrike" cap="none" dirty="0" smtClean="0">
                <a:solidFill>
                  <a:schemeClr val="accent3"/>
                </a:solidFill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Сегментація клієнтів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uk-UA" sz="7200" dirty="0" smtClean="0">
                <a:solidFill>
                  <a:schemeClr val="accent3"/>
                </a:solidFill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Створення портретів клієнтів</a:t>
            </a:r>
            <a:endParaRPr sz="7200" i="0" u="none" strike="noStrike" cap="none" dirty="0">
              <a:solidFill>
                <a:schemeClr val="accent3"/>
              </a:solidFill>
              <a:latin typeface="Calibri" pitchFamily="34" charset="0"/>
              <a:ea typeface="Montserrat"/>
              <a:cs typeface="Calibri" pitchFamily="34" charset="0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</a:pPr>
            <a:r>
              <a:rPr lang="ru-RU" sz="7200" i="0" u="none" strike="noStrike" cap="none" dirty="0">
                <a:solidFill>
                  <a:schemeClr val="accent3"/>
                </a:solidFill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endParaRPr sz="7200" i="0" u="none" strike="noStrike" cap="none" dirty="0">
              <a:solidFill>
                <a:schemeClr val="accent3"/>
              </a:solidFill>
              <a:latin typeface="Calibri" pitchFamily="34" charset="0"/>
              <a:ea typeface="Montserrat"/>
              <a:cs typeface="Calibri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19992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17"/>
          <p:cNvSpPr txBox="1">
            <a:spLocks noGrp="1"/>
          </p:cNvSpPr>
          <p:nvPr>
            <p:ph type="sldNum" idx="12"/>
          </p:nvPr>
        </p:nvSpPr>
        <p:spPr>
          <a:xfrm>
            <a:off x="12930391" y="9303692"/>
            <a:ext cx="40331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  <p:pic>
        <p:nvPicPr>
          <p:cNvPr id="540" name="Google Shape;540;p17" descr="Screen-shot-2014-03-25-at-7.40.29-P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3771900"/>
            <a:ext cx="4997790" cy="487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17" descr="Screen-shot-2014-03-25-at-7.40.29-P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3200" y="3771900"/>
            <a:ext cx="4997790" cy="487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17" descr="Screen-shot-2014-03-25-at-7.40.29-P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96800" y="3771900"/>
            <a:ext cx="4997790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17"/>
          <p:cNvSpPr txBox="1"/>
          <p:nvPr/>
        </p:nvSpPr>
        <p:spPr>
          <a:xfrm>
            <a:off x="14249400" y="2628900"/>
            <a:ext cx="13716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Calibri"/>
              <a:buNone/>
            </a:pPr>
            <a:r>
              <a:rPr lang="ru-RU" sz="6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#3</a:t>
            </a:r>
            <a:endParaRPr sz="6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17"/>
          <p:cNvSpPr txBox="1"/>
          <p:nvPr/>
        </p:nvSpPr>
        <p:spPr>
          <a:xfrm>
            <a:off x="2438400" y="2628900"/>
            <a:ext cx="13716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Calibri"/>
              <a:buNone/>
            </a:pPr>
            <a:r>
              <a:rPr lang="ru-RU" sz="6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#1</a:t>
            </a:r>
            <a:endParaRPr sz="6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17"/>
          <p:cNvSpPr txBox="1"/>
          <p:nvPr/>
        </p:nvSpPr>
        <p:spPr>
          <a:xfrm>
            <a:off x="8458200" y="2628900"/>
            <a:ext cx="13716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Calibri"/>
              <a:buNone/>
            </a:pPr>
            <a:r>
              <a:rPr lang="ru-RU" sz="6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#2</a:t>
            </a:r>
            <a:endParaRPr sz="6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p17"/>
          <p:cNvSpPr/>
          <p:nvPr/>
        </p:nvSpPr>
        <p:spPr>
          <a:xfrm>
            <a:off x="1" y="1460839"/>
            <a:ext cx="18288002" cy="769441"/>
          </a:xfrm>
          <a:prstGeom prst="rect">
            <a:avLst/>
          </a:prstGeom>
          <a:solidFill>
            <a:srgbClr val="FC874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ru-RU" sz="4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Може бути декілька клієнтських сегментів/портретів </a:t>
            </a:r>
            <a:endParaRPr sz="4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7643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18"/>
          <p:cNvSpPr txBox="1"/>
          <p:nvPr/>
        </p:nvSpPr>
        <p:spPr>
          <a:xfrm>
            <a:off x="816712" y="1118652"/>
            <a:ext cx="3934800" cy="89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</a:pPr>
            <a:r>
              <a:rPr lang="ru-RU" sz="4000" b="1" i="0" u="none" strike="noStrike" cap="none" dirty="0" err="1">
                <a:solidFill>
                  <a:schemeClr val="dk1"/>
                </a:solidFill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Географія</a:t>
            </a:r>
            <a:r>
              <a:rPr lang="ru-RU" sz="4000" b="1" i="0" u="none" strike="noStrike" cap="none" dirty="0">
                <a:solidFill>
                  <a:schemeClr val="dk1"/>
                </a:solidFill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endParaRPr sz="4000" b="1" i="0" u="none" strike="noStrike" cap="none" dirty="0">
              <a:solidFill>
                <a:schemeClr val="dk1"/>
              </a:solidFill>
              <a:latin typeface="Calibri" pitchFamily="34" charset="0"/>
              <a:ea typeface="Montserrat"/>
              <a:cs typeface="Calibri" pitchFamily="34" charset="0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endParaRPr sz="4000" b="1" i="0" u="none" strike="noStrike" cap="none" dirty="0">
              <a:solidFill>
                <a:schemeClr val="dk1"/>
              </a:solidFill>
              <a:latin typeface="Calibri" pitchFamily="34" charset="0"/>
              <a:ea typeface="Montserrat"/>
              <a:cs typeface="Calibri" pitchFamily="34" charset="0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</a:pPr>
            <a:r>
              <a:rPr lang="ru-RU" sz="4000" b="0" i="0" u="none" strike="noStrike" cap="none" dirty="0" err="1">
                <a:solidFill>
                  <a:schemeClr val="dk1"/>
                </a:solidFill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Країна</a:t>
            </a:r>
            <a:r>
              <a:rPr lang="ru-RU" sz="4000" b="0" i="0" u="none" strike="noStrike" cap="none" dirty="0">
                <a:solidFill>
                  <a:schemeClr val="dk1"/>
                </a:solidFill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endParaRPr sz="4000" b="0" i="0" u="none" strike="noStrike" cap="none" dirty="0">
              <a:solidFill>
                <a:schemeClr val="dk1"/>
              </a:solidFill>
              <a:latin typeface="Calibri" pitchFamily="34" charset="0"/>
              <a:ea typeface="Montserrat"/>
              <a:cs typeface="Calibri" pitchFamily="34" charset="0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</a:pPr>
            <a:r>
              <a:rPr lang="ru-RU" sz="4000" b="0" i="0" u="none" strike="noStrike" cap="none" dirty="0" err="1">
                <a:solidFill>
                  <a:schemeClr val="dk1"/>
                </a:solidFill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Місто</a:t>
            </a:r>
            <a:r>
              <a:rPr lang="ru-RU" sz="4000" b="0" i="0" u="none" strike="noStrike" cap="none" dirty="0">
                <a:solidFill>
                  <a:schemeClr val="dk1"/>
                </a:solidFill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endParaRPr sz="4000" b="0" i="0" u="none" strike="noStrike" cap="none" dirty="0">
              <a:solidFill>
                <a:schemeClr val="dk1"/>
              </a:solidFill>
              <a:latin typeface="Calibri" pitchFamily="34" charset="0"/>
              <a:ea typeface="Montserrat"/>
              <a:cs typeface="Calibri" pitchFamily="34" charset="0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</a:pPr>
            <a:r>
              <a:rPr lang="ru-RU" sz="4000" b="0" i="0" u="none" strike="noStrike" cap="none" dirty="0" err="1">
                <a:solidFill>
                  <a:schemeClr val="dk1"/>
                </a:solidFill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Мова</a:t>
            </a:r>
            <a:r>
              <a:rPr lang="ru-RU" sz="4000" b="0" i="0" u="none" strike="noStrike" cap="none" dirty="0">
                <a:solidFill>
                  <a:schemeClr val="dk1"/>
                </a:solidFill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endParaRPr sz="4000" b="0" i="0" u="none" strike="noStrike" cap="none" dirty="0">
              <a:solidFill>
                <a:schemeClr val="dk1"/>
              </a:solidFill>
              <a:latin typeface="Calibri" pitchFamily="34" charset="0"/>
              <a:ea typeface="Montserrat"/>
              <a:cs typeface="Calibri" pitchFamily="34" charset="0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</a:pPr>
            <a:r>
              <a:rPr lang="ru-RU" sz="4000" b="0" i="0" u="none" strike="noStrike" cap="none" dirty="0" err="1">
                <a:solidFill>
                  <a:schemeClr val="dk1"/>
                </a:solidFill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Клімат</a:t>
            </a:r>
            <a:r>
              <a:rPr lang="ru-RU" sz="4000" b="0" i="0" u="none" strike="noStrike" cap="none" dirty="0">
                <a:solidFill>
                  <a:schemeClr val="dk1"/>
                </a:solidFill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endParaRPr sz="4000" b="0" i="0" u="none" strike="noStrike" cap="none" dirty="0">
              <a:solidFill>
                <a:schemeClr val="dk1"/>
              </a:solidFill>
              <a:latin typeface="Calibri" pitchFamily="34" charset="0"/>
              <a:ea typeface="Montserrat"/>
              <a:cs typeface="Calibri" pitchFamily="34" charset="0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</a:pPr>
            <a:r>
              <a:rPr lang="ru-RU" sz="4000" b="0" i="0" u="none" strike="noStrike" cap="none" dirty="0" err="1">
                <a:solidFill>
                  <a:schemeClr val="dk1"/>
                </a:solidFill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Населення</a:t>
            </a:r>
            <a:r>
              <a:rPr lang="ru-RU" sz="4000" b="0" i="0" u="none" strike="noStrike" cap="none" dirty="0">
                <a:solidFill>
                  <a:schemeClr val="dk1"/>
                </a:solidFill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endParaRPr sz="4000" b="0" i="0" u="none" strike="noStrike" cap="none" dirty="0">
              <a:solidFill>
                <a:schemeClr val="dk1"/>
              </a:solidFill>
              <a:latin typeface="Calibri" pitchFamily="34" charset="0"/>
              <a:ea typeface="Montserrat"/>
              <a:cs typeface="Calibri" pitchFamily="34" charset="0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</a:pPr>
            <a:r>
              <a:rPr lang="ru-RU" sz="4000" b="0" i="0" u="none" strike="noStrike" cap="none" dirty="0" err="1">
                <a:solidFill>
                  <a:schemeClr val="dk1"/>
                </a:solidFill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Культурний</a:t>
            </a:r>
            <a:r>
              <a:rPr lang="ru-RU" sz="4000" b="0" i="0" u="none" strike="noStrike" cap="none" dirty="0">
                <a:solidFill>
                  <a:schemeClr val="dk1"/>
                </a:solidFill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код </a:t>
            </a:r>
            <a:endParaRPr sz="4000" b="0" i="0" u="none" strike="noStrike" cap="none" dirty="0">
              <a:solidFill>
                <a:schemeClr val="dk1"/>
              </a:solidFill>
              <a:latin typeface="Calibri" pitchFamily="34" charset="0"/>
              <a:ea typeface="Montserrat"/>
              <a:cs typeface="Calibri" pitchFamily="34" charset="0"/>
              <a:sym typeface="Montserrat"/>
            </a:endParaRPr>
          </a:p>
        </p:txBody>
      </p:sp>
      <p:sp>
        <p:nvSpPr>
          <p:cNvPr id="552" name="Google Shape;552;p18"/>
          <p:cNvSpPr txBox="1"/>
          <p:nvPr/>
        </p:nvSpPr>
        <p:spPr>
          <a:xfrm>
            <a:off x="13635000" y="1111052"/>
            <a:ext cx="4338000" cy="87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</a:pPr>
            <a:r>
              <a:rPr lang="ru-RU" sz="4000" b="1" i="0" u="none" strike="noStrike" cap="none" dirty="0" err="1">
                <a:solidFill>
                  <a:schemeClr val="dk1"/>
                </a:solidFill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Поведінка</a:t>
            </a:r>
            <a:endParaRPr sz="4000" b="1" i="0" u="none" strike="noStrike" cap="none" dirty="0">
              <a:solidFill>
                <a:schemeClr val="dk1"/>
              </a:solidFill>
              <a:latin typeface="Calibri" pitchFamily="34" charset="0"/>
              <a:ea typeface="Montserrat"/>
              <a:cs typeface="Calibri" pitchFamily="34" charset="0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endParaRPr sz="4000" b="0" i="0" u="none" strike="noStrike" cap="none" dirty="0">
              <a:solidFill>
                <a:schemeClr val="dk1"/>
              </a:solidFill>
              <a:latin typeface="Calibri" pitchFamily="34" charset="0"/>
              <a:ea typeface="Montserrat"/>
              <a:cs typeface="Calibri" pitchFamily="34" charset="0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</a:pPr>
            <a:r>
              <a:rPr lang="ru-RU" sz="4000" b="0" i="0" u="none" strike="noStrike" cap="none" dirty="0" err="1">
                <a:solidFill>
                  <a:schemeClr val="dk1"/>
                </a:solidFill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Очікувані</a:t>
            </a:r>
            <a:r>
              <a:rPr lang="ru-RU" sz="4000" b="0" i="0" u="none" strike="noStrike" cap="none" dirty="0">
                <a:solidFill>
                  <a:schemeClr val="dk1"/>
                </a:solidFill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r>
              <a:rPr lang="ru-RU" sz="4000" b="0" i="0" u="none" strike="noStrike" cap="none" dirty="0" err="1">
                <a:solidFill>
                  <a:schemeClr val="dk1"/>
                </a:solidFill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переваги</a:t>
            </a:r>
            <a:endParaRPr sz="4000" b="0" i="0" u="none" strike="noStrike" cap="none" dirty="0">
              <a:solidFill>
                <a:schemeClr val="dk1"/>
              </a:solidFill>
              <a:latin typeface="Calibri" pitchFamily="34" charset="0"/>
              <a:ea typeface="Montserrat"/>
              <a:cs typeface="Calibri" pitchFamily="34" charset="0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</a:pPr>
            <a:r>
              <a:rPr lang="ru-RU" sz="4000" b="0" i="0" u="none" strike="noStrike" cap="none" dirty="0">
                <a:solidFill>
                  <a:schemeClr val="dk1"/>
                </a:solidFill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Як </a:t>
            </a:r>
            <a:r>
              <a:rPr lang="ru-RU" sz="4000" b="0" i="0" u="none" strike="noStrike" cap="none" dirty="0" err="1">
                <a:solidFill>
                  <a:schemeClr val="dk1"/>
                </a:solidFill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купує</a:t>
            </a:r>
            <a:r>
              <a:rPr lang="ru-RU" sz="4000" b="0" i="0" u="none" strike="noStrike" cap="none" dirty="0">
                <a:solidFill>
                  <a:schemeClr val="dk1"/>
                </a:solidFill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?</a:t>
            </a:r>
            <a:endParaRPr sz="4000" b="0" i="0" u="none" strike="noStrike" cap="none" dirty="0">
              <a:solidFill>
                <a:schemeClr val="dk1"/>
              </a:solidFill>
              <a:latin typeface="Calibri" pitchFamily="34" charset="0"/>
              <a:ea typeface="Montserrat"/>
              <a:cs typeface="Calibri" pitchFamily="34" charset="0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</a:pPr>
            <a:r>
              <a:rPr lang="ru-RU" sz="4000" b="0" i="0" u="none" strike="noStrike" cap="none" dirty="0">
                <a:solidFill>
                  <a:schemeClr val="dk1"/>
                </a:solidFill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Як </a:t>
            </a:r>
            <a:r>
              <a:rPr lang="ru-RU" sz="4000" b="0" i="0" u="none" strike="noStrike" cap="none" dirty="0" err="1">
                <a:solidFill>
                  <a:schemeClr val="dk1"/>
                </a:solidFill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використовує</a:t>
            </a:r>
            <a:r>
              <a:rPr lang="ru-RU" sz="4000" b="0" i="0" u="none" strike="noStrike" cap="none" dirty="0">
                <a:solidFill>
                  <a:schemeClr val="dk1"/>
                </a:solidFill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?</a:t>
            </a:r>
            <a:endParaRPr sz="4000" b="0" i="0" u="none" strike="noStrike" cap="none" dirty="0">
              <a:solidFill>
                <a:schemeClr val="dk1"/>
              </a:solidFill>
              <a:latin typeface="Calibri" pitchFamily="34" charset="0"/>
              <a:ea typeface="Montserrat"/>
              <a:cs typeface="Calibri" pitchFamily="34" charset="0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</a:pPr>
            <a:r>
              <a:rPr lang="ru-RU" sz="4000" b="0" i="0" u="none" strike="noStrike" cap="none" dirty="0" err="1">
                <a:solidFill>
                  <a:schemeClr val="dk1"/>
                </a:solidFill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Намір</a:t>
            </a:r>
            <a:endParaRPr sz="4000" b="0" i="0" u="none" strike="noStrike" cap="none" dirty="0">
              <a:solidFill>
                <a:schemeClr val="dk1"/>
              </a:solidFill>
              <a:latin typeface="Calibri" pitchFamily="34" charset="0"/>
              <a:ea typeface="Montserrat"/>
              <a:cs typeface="Calibri" pitchFamily="34" charset="0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</a:pPr>
            <a:r>
              <a:rPr lang="ru-RU" sz="4000" b="0" i="0" u="none" strike="noStrike" cap="none" dirty="0" err="1">
                <a:solidFill>
                  <a:schemeClr val="dk1"/>
                </a:solidFill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Умови</a:t>
            </a:r>
            <a:r>
              <a:rPr lang="ru-RU" sz="4000" b="0" i="0" u="none" strike="noStrike" cap="none" dirty="0">
                <a:solidFill>
                  <a:schemeClr val="dk1"/>
                </a:solidFill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для покупки </a:t>
            </a:r>
            <a:endParaRPr sz="4000" b="0" i="0" u="none" strike="noStrike" cap="none" dirty="0">
              <a:solidFill>
                <a:schemeClr val="dk1"/>
              </a:solidFill>
              <a:latin typeface="Calibri" pitchFamily="34" charset="0"/>
              <a:ea typeface="Montserrat"/>
              <a:cs typeface="Calibri" pitchFamily="34" charset="0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</a:pPr>
            <a:r>
              <a:rPr lang="ru-RU" sz="4000" b="0" i="0" u="none" strike="noStrike" cap="none" dirty="0">
                <a:solidFill>
                  <a:schemeClr val="dk1"/>
                </a:solidFill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Як </a:t>
            </a:r>
            <a:r>
              <a:rPr lang="ru-RU" sz="4000" b="0" i="0" u="none" strike="noStrike" cap="none" dirty="0" err="1">
                <a:solidFill>
                  <a:schemeClr val="dk1"/>
                </a:solidFill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приймає</a:t>
            </a:r>
            <a:r>
              <a:rPr lang="ru-RU" sz="4000" b="0" i="0" u="none" strike="noStrike" cap="none" dirty="0">
                <a:solidFill>
                  <a:schemeClr val="dk1"/>
                </a:solidFill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r>
              <a:rPr lang="ru-RU" sz="4000" b="0" i="0" u="none" strike="noStrike" cap="none" dirty="0" err="1">
                <a:solidFill>
                  <a:schemeClr val="dk1"/>
                </a:solidFill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рішення</a:t>
            </a:r>
            <a:r>
              <a:rPr lang="ru-RU" sz="4000" b="0" i="0" u="none" strike="noStrike" cap="none" dirty="0">
                <a:solidFill>
                  <a:schemeClr val="dk1"/>
                </a:solidFill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про покупку?</a:t>
            </a:r>
            <a:endParaRPr sz="4000" b="0" i="0" u="none" strike="noStrike" cap="none" dirty="0">
              <a:solidFill>
                <a:schemeClr val="dk1"/>
              </a:solidFill>
              <a:latin typeface="Calibri" pitchFamily="34" charset="0"/>
              <a:ea typeface="Montserrat"/>
              <a:cs typeface="Calibri" pitchFamily="34" charset="0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</a:pPr>
            <a:r>
              <a:rPr lang="ru-RU" sz="4000" b="0" i="0" u="none" strike="noStrike" cap="none" dirty="0" err="1">
                <a:solidFill>
                  <a:schemeClr val="dk1"/>
                </a:solidFill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Lifecycle</a:t>
            </a:r>
            <a:r>
              <a:rPr lang="ru-RU" sz="4000" b="0" i="0" u="none" strike="noStrike" cap="none" dirty="0">
                <a:solidFill>
                  <a:schemeClr val="dk1"/>
                </a:solidFill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r>
              <a:rPr lang="ru-RU" sz="4000" b="0" i="0" u="none" strike="noStrike" cap="none" dirty="0" err="1">
                <a:solidFill>
                  <a:schemeClr val="dk1"/>
                </a:solidFill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stage</a:t>
            </a:r>
            <a:r>
              <a:rPr lang="ru-RU" sz="4000" b="0" i="0" u="none" strike="noStrike" cap="none" dirty="0">
                <a:solidFill>
                  <a:schemeClr val="dk1"/>
                </a:solidFill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endParaRPr sz="4000" b="0" i="0" u="none" strike="noStrike" cap="none" dirty="0">
              <a:solidFill>
                <a:schemeClr val="dk1"/>
              </a:solidFill>
              <a:latin typeface="Calibri" pitchFamily="34" charset="0"/>
              <a:ea typeface="Montserrat"/>
              <a:cs typeface="Calibri" pitchFamily="34" charset="0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endParaRPr sz="36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3" name="Google Shape;553;p18"/>
          <p:cNvSpPr txBox="1"/>
          <p:nvPr/>
        </p:nvSpPr>
        <p:spPr>
          <a:xfrm>
            <a:off x="4777152" y="1121660"/>
            <a:ext cx="3934800" cy="90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</a:pPr>
            <a:r>
              <a:rPr lang="ru-RU" sz="4000" b="1" i="0" u="none" strike="noStrike" cap="none" dirty="0" err="1">
                <a:solidFill>
                  <a:schemeClr val="dk1"/>
                </a:solidFill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Демографія</a:t>
            </a:r>
            <a:endParaRPr sz="4000" b="1" i="0" u="none" strike="noStrike" cap="none" dirty="0">
              <a:solidFill>
                <a:schemeClr val="dk1"/>
              </a:solidFill>
              <a:latin typeface="Calibri" pitchFamily="34" charset="0"/>
              <a:ea typeface="Montserrat"/>
              <a:cs typeface="Calibri" pitchFamily="34" charset="0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endParaRPr sz="4000" b="1" i="0" u="none" strike="noStrike" cap="none" dirty="0">
              <a:solidFill>
                <a:schemeClr val="dk1"/>
              </a:solidFill>
              <a:latin typeface="Calibri" pitchFamily="34" charset="0"/>
              <a:ea typeface="Montserrat"/>
              <a:cs typeface="Calibri" pitchFamily="34" charset="0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</a:pPr>
            <a:r>
              <a:rPr lang="ru-RU" sz="4000" b="0" i="0" u="none" strike="noStrike" cap="none" dirty="0" err="1">
                <a:solidFill>
                  <a:schemeClr val="dk1"/>
                </a:solidFill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Вік</a:t>
            </a:r>
            <a:r>
              <a:rPr lang="ru-RU" sz="4000" b="0" i="0" u="none" strike="noStrike" cap="none" dirty="0">
                <a:solidFill>
                  <a:schemeClr val="dk1"/>
                </a:solidFill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endParaRPr sz="4000" b="0" i="0" u="none" strike="noStrike" cap="none" dirty="0">
              <a:solidFill>
                <a:schemeClr val="dk1"/>
              </a:solidFill>
              <a:latin typeface="Calibri" pitchFamily="34" charset="0"/>
              <a:ea typeface="Montserrat"/>
              <a:cs typeface="Calibri" pitchFamily="34" charset="0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</a:pPr>
            <a:r>
              <a:rPr lang="ru-RU" sz="4000" b="0" i="0" u="none" strike="noStrike" cap="none" dirty="0">
                <a:solidFill>
                  <a:schemeClr val="dk1"/>
                </a:solidFill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Стать</a:t>
            </a:r>
            <a:endParaRPr sz="4000" b="0" i="0" u="none" strike="noStrike" cap="none" dirty="0">
              <a:solidFill>
                <a:schemeClr val="dk1"/>
              </a:solidFill>
              <a:latin typeface="Calibri" pitchFamily="34" charset="0"/>
              <a:ea typeface="Montserrat"/>
              <a:cs typeface="Calibri" pitchFamily="34" charset="0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</a:pPr>
            <a:r>
              <a:rPr lang="ru-RU" sz="4000" b="0" i="0" u="none" strike="noStrike" cap="none" dirty="0" err="1">
                <a:solidFill>
                  <a:schemeClr val="dk1"/>
                </a:solidFill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Дохід</a:t>
            </a:r>
            <a:endParaRPr sz="4000" b="0" i="0" u="none" strike="noStrike" cap="none" dirty="0">
              <a:solidFill>
                <a:schemeClr val="dk1"/>
              </a:solidFill>
              <a:latin typeface="Calibri" pitchFamily="34" charset="0"/>
              <a:ea typeface="Montserrat"/>
              <a:cs typeface="Calibri" pitchFamily="34" charset="0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</a:pPr>
            <a:r>
              <a:rPr lang="ru-RU" sz="4000" b="0" i="0" u="none" strike="noStrike" cap="none" dirty="0" err="1">
                <a:solidFill>
                  <a:schemeClr val="dk1"/>
                </a:solidFill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Освіта</a:t>
            </a:r>
            <a:endParaRPr sz="4000" b="0" i="0" u="none" strike="noStrike" cap="none" dirty="0">
              <a:solidFill>
                <a:schemeClr val="dk1"/>
              </a:solidFill>
              <a:latin typeface="Calibri" pitchFamily="34" charset="0"/>
              <a:ea typeface="Montserrat"/>
              <a:cs typeface="Calibri" pitchFamily="34" charset="0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</a:pPr>
            <a:r>
              <a:rPr lang="ru-RU" sz="4000" b="0" i="0" u="none" strike="noStrike" cap="none" dirty="0" err="1">
                <a:solidFill>
                  <a:schemeClr val="dk1"/>
                </a:solidFill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Соц</a:t>
            </a:r>
            <a:r>
              <a:rPr lang="ru-RU" sz="4000" b="0" i="0" u="none" strike="noStrike" cap="none" dirty="0">
                <a:solidFill>
                  <a:schemeClr val="dk1"/>
                </a:solidFill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статус</a:t>
            </a:r>
            <a:endParaRPr sz="4000" b="0" i="0" u="none" strike="noStrike" cap="none" dirty="0">
              <a:solidFill>
                <a:schemeClr val="dk1"/>
              </a:solidFill>
              <a:latin typeface="Calibri" pitchFamily="34" charset="0"/>
              <a:ea typeface="Montserrat"/>
              <a:cs typeface="Calibri" pitchFamily="34" charset="0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</a:pPr>
            <a:r>
              <a:rPr lang="ru-RU" sz="4000" b="0" i="0" u="none" strike="noStrike" cap="none" dirty="0" err="1">
                <a:solidFill>
                  <a:schemeClr val="dk1"/>
                </a:solidFill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Сім’я</a:t>
            </a:r>
            <a:endParaRPr sz="4000" b="0" i="0" u="none" strike="noStrike" cap="none" dirty="0">
              <a:solidFill>
                <a:schemeClr val="dk1"/>
              </a:solidFill>
              <a:latin typeface="Calibri" pitchFamily="34" charset="0"/>
              <a:ea typeface="Montserrat"/>
              <a:cs typeface="Calibri" pitchFamily="34" charset="0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</a:pPr>
            <a:r>
              <a:rPr lang="ru-RU" sz="4000" b="0" i="0" u="none" strike="noStrike" cap="none" dirty="0" err="1">
                <a:solidFill>
                  <a:schemeClr val="dk1"/>
                </a:solidFill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Життєвий</a:t>
            </a:r>
            <a:r>
              <a:rPr lang="ru-RU" sz="4000" b="0" i="0" u="none" strike="noStrike" cap="none" dirty="0">
                <a:solidFill>
                  <a:schemeClr val="dk1"/>
                </a:solidFill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r>
              <a:rPr lang="ru-RU" sz="4000" b="0" i="0" u="none" strike="noStrike" cap="none" dirty="0" err="1">
                <a:solidFill>
                  <a:schemeClr val="dk1"/>
                </a:solidFill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етап</a:t>
            </a:r>
            <a:endParaRPr sz="4000" b="0" i="0" u="none" strike="noStrike" cap="none" dirty="0">
              <a:solidFill>
                <a:schemeClr val="dk1"/>
              </a:solidFill>
              <a:latin typeface="Calibri" pitchFamily="34" charset="0"/>
              <a:ea typeface="Montserrat"/>
              <a:cs typeface="Calibri" pitchFamily="34" charset="0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</a:pPr>
            <a:r>
              <a:rPr lang="ru-RU" sz="4000" b="0" i="0" u="none" strike="noStrike" cap="none" dirty="0" err="1">
                <a:solidFill>
                  <a:schemeClr val="dk1"/>
                </a:solidFill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Зайнятість</a:t>
            </a:r>
            <a:r>
              <a:rPr lang="ru-RU" sz="4000" b="0" i="0" u="none" strike="noStrike" cap="none" dirty="0">
                <a:solidFill>
                  <a:schemeClr val="dk1"/>
                </a:solidFill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/</a:t>
            </a:r>
            <a:endParaRPr sz="4000" b="0" i="0" u="none" strike="noStrike" cap="none" dirty="0">
              <a:solidFill>
                <a:schemeClr val="dk1"/>
              </a:solidFill>
              <a:latin typeface="Calibri" pitchFamily="34" charset="0"/>
              <a:ea typeface="Montserrat"/>
              <a:cs typeface="Calibri" pitchFamily="34" charset="0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</a:pPr>
            <a:r>
              <a:rPr lang="ru-RU" sz="4000" b="0" i="0" u="none" strike="noStrike" cap="none" dirty="0" err="1">
                <a:solidFill>
                  <a:schemeClr val="dk1"/>
                </a:solidFill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Кар’єра</a:t>
            </a:r>
            <a:endParaRPr sz="4000" b="0" i="0" u="none" strike="noStrike" cap="none" dirty="0">
              <a:solidFill>
                <a:schemeClr val="dk1"/>
              </a:solidFill>
              <a:latin typeface="Calibri" pitchFamily="34" charset="0"/>
              <a:ea typeface="Montserrat"/>
              <a:cs typeface="Calibri" pitchFamily="34" charset="0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</a:pPr>
            <a:r>
              <a:rPr lang="ru-RU" sz="36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6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4" name="Google Shape;554;p18"/>
          <p:cNvSpPr txBox="1"/>
          <p:nvPr/>
        </p:nvSpPr>
        <p:spPr>
          <a:xfrm>
            <a:off x="8954240" y="1111052"/>
            <a:ext cx="4150200" cy="88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</a:pPr>
            <a:r>
              <a:rPr lang="ru-RU" sz="4000" b="1" i="0" u="none" strike="noStrike" cap="none" dirty="0" err="1">
                <a:solidFill>
                  <a:schemeClr val="dk1"/>
                </a:solidFill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Психографіка</a:t>
            </a:r>
            <a:endParaRPr sz="4000" b="1" i="0" u="none" strike="noStrike" cap="none" dirty="0">
              <a:solidFill>
                <a:schemeClr val="dk1"/>
              </a:solidFill>
              <a:latin typeface="Calibri" pitchFamily="34" charset="0"/>
              <a:ea typeface="Montserrat"/>
              <a:cs typeface="Calibri" pitchFamily="34" charset="0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endParaRPr sz="4000" b="1" i="0" u="none" strike="noStrike" cap="none" dirty="0">
              <a:solidFill>
                <a:schemeClr val="dk1"/>
              </a:solidFill>
              <a:latin typeface="Calibri" pitchFamily="34" charset="0"/>
              <a:ea typeface="Montserrat"/>
              <a:cs typeface="Calibri" pitchFamily="34" charset="0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</a:pPr>
            <a:r>
              <a:rPr lang="ru-RU" sz="4000" b="0" i="0" u="none" strike="noStrike" cap="none" dirty="0">
                <a:solidFill>
                  <a:schemeClr val="dk1"/>
                </a:solidFill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Стиль </a:t>
            </a:r>
            <a:r>
              <a:rPr lang="ru-RU" sz="4000" b="0" i="0" u="none" strike="noStrike" cap="none" dirty="0" err="1">
                <a:solidFill>
                  <a:schemeClr val="dk1"/>
                </a:solidFill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життя</a:t>
            </a:r>
            <a:r>
              <a:rPr lang="ru-RU" sz="4000" b="0" i="0" u="none" strike="noStrike" cap="none" dirty="0">
                <a:solidFill>
                  <a:schemeClr val="dk1"/>
                </a:solidFill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endParaRPr sz="4000" b="0" i="0" u="none" strike="noStrike" cap="none" dirty="0">
              <a:solidFill>
                <a:schemeClr val="dk1"/>
              </a:solidFill>
              <a:latin typeface="Calibri" pitchFamily="34" charset="0"/>
              <a:ea typeface="Montserrat"/>
              <a:cs typeface="Calibri" pitchFamily="34" charset="0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</a:pPr>
            <a:r>
              <a:rPr lang="ru-RU" sz="4000" b="0" i="0" u="none" strike="noStrike" cap="none" dirty="0">
                <a:solidFill>
                  <a:schemeClr val="dk1"/>
                </a:solidFill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AIO: </a:t>
            </a:r>
            <a:r>
              <a:rPr lang="ru-RU" sz="4000" b="0" i="0" u="none" strike="noStrike" cap="none" dirty="0" err="1">
                <a:solidFill>
                  <a:schemeClr val="dk1"/>
                </a:solidFill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Activity</a:t>
            </a:r>
            <a:r>
              <a:rPr lang="ru-RU" sz="4000" b="0" i="0" u="none" strike="noStrike" cap="none" dirty="0">
                <a:solidFill>
                  <a:schemeClr val="dk1"/>
                </a:solidFill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, </a:t>
            </a:r>
            <a:r>
              <a:rPr lang="ru-RU" sz="4000" b="0" i="0" u="none" strike="noStrike" cap="none" dirty="0" err="1">
                <a:solidFill>
                  <a:schemeClr val="dk1"/>
                </a:solidFill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Interest</a:t>
            </a:r>
            <a:r>
              <a:rPr lang="ru-RU" sz="4000" b="0" i="0" u="none" strike="noStrike" cap="none" dirty="0">
                <a:solidFill>
                  <a:schemeClr val="dk1"/>
                </a:solidFill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, </a:t>
            </a:r>
            <a:r>
              <a:rPr lang="ru-RU" sz="4000" b="0" i="0" u="none" strike="noStrike" cap="none" dirty="0" err="1">
                <a:solidFill>
                  <a:schemeClr val="dk1"/>
                </a:solidFill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Opinion</a:t>
            </a:r>
            <a:r>
              <a:rPr lang="ru-RU" sz="4000" b="0" i="0" u="none" strike="noStrike" cap="none" dirty="0">
                <a:solidFill>
                  <a:schemeClr val="dk1"/>
                </a:solidFill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endParaRPr sz="4000" b="0" i="0" u="none" strike="noStrike" cap="none" dirty="0">
              <a:solidFill>
                <a:schemeClr val="dk1"/>
              </a:solidFill>
              <a:latin typeface="Calibri" pitchFamily="34" charset="0"/>
              <a:ea typeface="Montserrat"/>
              <a:cs typeface="Calibri" pitchFamily="34" charset="0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</a:pPr>
            <a:r>
              <a:rPr lang="ru-RU" sz="4000" b="0" i="0" u="none" strike="noStrike" cap="none" dirty="0" err="1">
                <a:solidFill>
                  <a:schemeClr val="dk1"/>
                </a:solidFill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Тривоги</a:t>
            </a:r>
            <a:endParaRPr sz="4000" b="0" i="0" u="none" strike="noStrike" cap="none" dirty="0">
              <a:solidFill>
                <a:schemeClr val="dk1"/>
              </a:solidFill>
              <a:latin typeface="Calibri" pitchFamily="34" charset="0"/>
              <a:ea typeface="Montserrat"/>
              <a:cs typeface="Calibri" pitchFamily="34" charset="0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</a:pPr>
            <a:r>
              <a:rPr lang="ru-RU" sz="4000" b="0" i="0" u="none" strike="noStrike" cap="none" dirty="0" err="1">
                <a:solidFill>
                  <a:schemeClr val="dk1"/>
                </a:solidFill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Особистість</a:t>
            </a:r>
            <a:endParaRPr sz="4000" b="0" i="0" u="none" strike="noStrike" cap="none" dirty="0">
              <a:solidFill>
                <a:schemeClr val="dk1"/>
              </a:solidFill>
              <a:latin typeface="Calibri" pitchFamily="34" charset="0"/>
              <a:ea typeface="Montserrat"/>
              <a:cs typeface="Calibri" pitchFamily="34" charset="0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</a:pPr>
            <a:r>
              <a:rPr lang="ru-RU" sz="4000" b="0" i="0" u="none" strike="noStrike" cap="none" dirty="0">
                <a:solidFill>
                  <a:schemeClr val="dk1"/>
                </a:solidFill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(</a:t>
            </a:r>
            <a:r>
              <a:rPr lang="ru-RU" sz="4000" b="0" i="0" u="none" strike="noStrike" cap="none" dirty="0" err="1">
                <a:solidFill>
                  <a:schemeClr val="dk1"/>
                </a:solidFill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соціоніка</a:t>
            </a:r>
            <a:r>
              <a:rPr lang="ru-RU" sz="4000" b="0" i="0" u="none" strike="noStrike" cap="none" dirty="0">
                <a:solidFill>
                  <a:schemeClr val="dk1"/>
                </a:solidFill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)</a:t>
            </a:r>
            <a:endParaRPr sz="4000" b="0" i="0" u="none" strike="noStrike" cap="none" dirty="0">
              <a:solidFill>
                <a:schemeClr val="dk1"/>
              </a:solidFill>
              <a:latin typeface="Calibri" pitchFamily="34" charset="0"/>
              <a:ea typeface="Montserrat"/>
              <a:cs typeface="Calibri" pitchFamily="34" charset="0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</a:pPr>
            <a:r>
              <a:rPr lang="ru-RU" sz="4000" b="0" i="0" u="none" strike="noStrike" cap="none" dirty="0" err="1">
                <a:solidFill>
                  <a:schemeClr val="dk1"/>
                </a:solidFill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Цінності</a:t>
            </a:r>
            <a:endParaRPr sz="4000" b="0" i="0" u="none" strike="noStrike" cap="none" dirty="0">
              <a:solidFill>
                <a:schemeClr val="dk1"/>
              </a:solidFill>
              <a:latin typeface="Calibri" pitchFamily="34" charset="0"/>
              <a:ea typeface="Montserrat"/>
              <a:cs typeface="Calibri" pitchFamily="34" charset="0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</a:pPr>
            <a:r>
              <a:rPr lang="ru-RU" sz="4000" b="0" i="0" u="none" strike="noStrike" cap="none" dirty="0" err="1">
                <a:solidFill>
                  <a:schemeClr val="dk1"/>
                </a:solidFill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Світосприйняття</a:t>
            </a:r>
            <a:r>
              <a:rPr lang="ru-RU" sz="4000" b="0" i="0" u="none" strike="noStrike" cap="none" dirty="0">
                <a:solidFill>
                  <a:schemeClr val="dk1"/>
                </a:solidFill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endParaRPr sz="4000" b="0" i="0" u="none" strike="noStrike" cap="none" dirty="0">
              <a:solidFill>
                <a:schemeClr val="dk1"/>
              </a:solidFill>
              <a:latin typeface="Calibri" pitchFamily="34" charset="0"/>
              <a:ea typeface="Montserrat"/>
              <a:cs typeface="Calibri" pitchFamily="34" charset="0"/>
              <a:sym typeface="Montserrat"/>
            </a:endParaRPr>
          </a:p>
        </p:txBody>
      </p:sp>
      <p:sp>
        <p:nvSpPr>
          <p:cNvPr id="555" name="Google Shape;555;p18"/>
          <p:cNvSpPr txBox="1"/>
          <p:nvPr/>
        </p:nvSpPr>
        <p:spPr>
          <a:xfrm>
            <a:off x="1015919" y="215521"/>
            <a:ext cx="9757157" cy="64629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DCDCDC"/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Calibri"/>
              <a:buNone/>
            </a:pPr>
            <a:r>
              <a:rPr lang="ru-RU" sz="3600" b="1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СЕГМЕНТАЦІЯ КЛІЄНТСЬКОГО ПРОФІЛЮ</a:t>
            </a:r>
            <a:endParaRPr sz="36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1826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19"/>
          <p:cNvSpPr txBox="1"/>
          <p:nvPr/>
        </p:nvSpPr>
        <p:spPr>
          <a:xfrm>
            <a:off x="853650" y="930850"/>
            <a:ext cx="3934800" cy="89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endParaRPr sz="36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2" name="Google Shape;562;p19"/>
          <p:cNvSpPr txBox="1"/>
          <p:nvPr/>
        </p:nvSpPr>
        <p:spPr>
          <a:xfrm>
            <a:off x="13635000" y="930850"/>
            <a:ext cx="4338000" cy="87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endParaRPr sz="36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3" name="Google Shape;563;p19"/>
          <p:cNvSpPr txBox="1"/>
          <p:nvPr/>
        </p:nvSpPr>
        <p:spPr>
          <a:xfrm>
            <a:off x="8697976" y="874450"/>
            <a:ext cx="4150200" cy="88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endParaRPr sz="36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4" name="Google Shape;564;p19"/>
          <p:cNvSpPr/>
          <p:nvPr/>
        </p:nvSpPr>
        <p:spPr>
          <a:xfrm>
            <a:off x="762852" y="1831132"/>
            <a:ext cx="16950100" cy="606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Arial"/>
              <a:buNone/>
            </a:pPr>
            <a:r>
              <a:rPr lang="ru-RU" sz="28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Портрет </a:t>
            </a:r>
            <a:r>
              <a:rPr lang="ru-RU" sz="2800" b="1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жінки-покупця</a:t>
            </a:r>
            <a:r>
              <a:rPr lang="ru-RU" sz="2800" b="1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800" b="1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нішевої</a:t>
            </a:r>
            <a:r>
              <a:rPr lang="ru-RU" sz="2800" b="1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800" b="1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парфумерії</a:t>
            </a:r>
            <a:r>
              <a:rPr lang="ru-RU" sz="28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Helvetica Neue"/>
              <a:buAutoNum type="arabicPeriod"/>
            </a:pP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Аліна</a:t>
            </a:r>
            <a:r>
              <a:rPr lang="ru-RU" sz="2000" b="1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, 29 </a:t>
            </a:r>
            <a:r>
              <a:rPr lang="ru-RU" sz="20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років</a:t>
            </a: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-RU" sz="2000" b="1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незаміжня</a:t>
            </a: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-RU" sz="20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дітей</a:t>
            </a: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немає</a:t>
            </a: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Helvetica Neue"/>
              <a:buAutoNum type="arabicPeriod"/>
            </a:pP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Живе</a:t>
            </a: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ru-RU" sz="20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Києві</a:t>
            </a: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-RU" sz="20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однокімнатна</a:t>
            </a: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квартира.</a:t>
            </a:r>
            <a:endParaRPr dirty="0"/>
          </a:p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Helvetica Neue"/>
              <a:buAutoNum type="arabicPeriod"/>
            </a:pP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Вища</a:t>
            </a: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економічна</a:t>
            </a: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освіта</a:t>
            </a: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-RU" sz="2000" b="1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менеджер</a:t>
            </a: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середньої</a:t>
            </a: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ланки, </a:t>
            </a:r>
            <a:r>
              <a:rPr lang="ru-RU" sz="20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рівень</a:t>
            </a: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доходу – </a:t>
            </a:r>
            <a:r>
              <a:rPr lang="ru-RU" sz="2000" b="1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600</a:t>
            </a: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у. е.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</a:pPr>
            <a:endParaRPr sz="2000" b="0" i="0" u="none" strike="noStrike" cap="none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Helvetica Neue"/>
              <a:buAutoNum type="arabicPeriod"/>
            </a:pP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Аліні</a:t>
            </a: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подобається</a:t>
            </a: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ru-RU" sz="20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її</a:t>
            </a: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роботі</a:t>
            </a: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спілкування</a:t>
            </a: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з людьми, але вона все одно </a:t>
            </a:r>
            <a:r>
              <a:rPr lang="ru-RU" sz="20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вважає</a:t>
            </a: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її</a:t>
            </a: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рутинною та такою, </a:t>
            </a:r>
            <a:r>
              <a:rPr lang="ru-RU" sz="20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що</a:t>
            </a: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віднімає</a:t>
            </a: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багато</a:t>
            </a: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сил і часу. </a:t>
            </a:r>
            <a:r>
              <a:rPr lang="ru-RU" sz="20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Аліна</a:t>
            </a: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прагне</a:t>
            </a: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до </a:t>
            </a:r>
            <a:r>
              <a:rPr lang="ru-RU" sz="20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більшої</a:t>
            </a: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1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свободи</a:t>
            </a:r>
            <a:r>
              <a:rPr lang="ru-RU" sz="2000" b="1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і контролю над </a:t>
            </a:r>
            <a:r>
              <a:rPr lang="ru-RU" sz="2000" b="1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своїм</a:t>
            </a:r>
            <a:r>
              <a:rPr lang="ru-RU" sz="2000" b="1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1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життям</a:t>
            </a: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. Вона </a:t>
            </a:r>
            <a:r>
              <a:rPr lang="ru-RU" sz="20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обожнює</a:t>
            </a: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1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подорожувати</a:t>
            </a: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і </a:t>
            </a:r>
            <a:r>
              <a:rPr lang="ru-RU" sz="20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мріє</a:t>
            </a: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про </a:t>
            </a:r>
            <a:r>
              <a:rPr lang="ru-RU" sz="20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власний</a:t>
            </a: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бізнес</a:t>
            </a: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-RU" sz="20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який</a:t>
            </a: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відкриє</a:t>
            </a: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перед нею </a:t>
            </a:r>
            <a:r>
              <a:rPr lang="ru-RU" sz="20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нові</a:t>
            </a: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можливості</a:t>
            </a: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для </a:t>
            </a:r>
            <a:r>
              <a:rPr lang="ru-RU" sz="2000" b="1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самореалізації</a:t>
            </a:r>
            <a:r>
              <a:rPr lang="ru-RU" sz="2000" b="1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і </a:t>
            </a:r>
            <a:r>
              <a:rPr lang="ru-RU" sz="2000" b="1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заробітку</a:t>
            </a: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ru-RU" sz="20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Має</a:t>
            </a: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досить</a:t>
            </a: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1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високі</a:t>
            </a:r>
            <a:r>
              <a:rPr lang="ru-RU" sz="2000" b="1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1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запити</a:t>
            </a:r>
            <a:r>
              <a:rPr lang="ru-RU" sz="2000" b="1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до </a:t>
            </a:r>
            <a:r>
              <a:rPr lang="ru-RU" sz="20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майбутнього</a:t>
            </a: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обранця</a:t>
            </a: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і </a:t>
            </a:r>
            <a:r>
              <a:rPr lang="ru-RU" sz="20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солідний</a:t>
            </a: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досвід</a:t>
            </a: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невдалих</a:t>
            </a: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відносин</a:t>
            </a: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</a:pPr>
            <a:endParaRPr sz="2000" b="0" i="0" u="none" strike="noStrike" cap="none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Helvetica Neue"/>
              <a:buAutoNum type="arabicPeriod"/>
            </a:pP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Аліна</a:t>
            </a: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цінує</a:t>
            </a: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1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іміджеві</a:t>
            </a:r>
            <a:r>
              <a:rPr lang="ru-RU" sz="2000" b="1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1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аксесуари</a:t>
            </a:r>
            <a:r>
              <a:rPr lang="ru-RU" sz="2000" b="1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і </a:t>
            </a:r>
            <a:r>
              <a:rPr lang="ru-RU" sz="20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статусні</a:t>
            </a: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речі</a:t>
            </a: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-RU" sz="20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які</a:t>
            </a: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1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не </a:t>
            </a:r>
            <a:r>
              <a:rPr lang="ru-RU" sz="2000" b="1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завжди</a:t>
            </a:r>
            <a:r>
              <a:rPr lang="ru-RU" sz="2000" b="1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1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їй</a:t>
            </a:r>
            <a:r>
              <a:rPr lang="ru-RU" sz="2000" b="1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по </a:t>
            </a:r>
            <a:r>
              <a:rPr lang="ru-RU" sz="2000" b="1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кишені</a:t>
            </a: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ru-RU" sz="20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Перевантаженість</a:t>
            </a: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повсякденними</a:t>
            </a: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обов’язками</a:t>
            </a: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народжує</a:t>
            </a: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потребу в </a:t>
            </a:r>
            <a:r>
              <a:rPr lang="ru-RU" sz="2000" b="1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компенсації</a:t>
            </a: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, яка </a:t>
            </a:r>
            <a:r>
              <a:rPr lang="ru-RU" sz="20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втілюється</a:t>
            </a: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ru-RU" sz="2000" b="1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імпульсних</a:t>
            </a:r>
            <a:r>
              <a:rPr lang="ru-RU" sz="2000" b="1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покупках</a:t>
            </a: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</a:pPr>
            <a:endParaRPr sz="2000" b="0" i="0" u="none" strike="noStrike" cap="none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Helvetica Neue"/>
              <a:buAutoNum type="arabicPeriod"/>
            </a:pP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Веде</a:t>
            </a: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сторінки</a:t>
            </a: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ru-RU" sz="2000" b="1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Інстаграмі</a:t>
            </a: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та </a:t>
            </a:r>
            <a:r>
              <a:rPr lang="ru-RU" sz="20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Фейсбуці</a:t>
            </a: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-RU" sz="20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має</a:t>
            </a: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чимало</a:t>
            </a: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передплатників</a:t>
            </a: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і </a:t>
            </a:r>
            <a:r>
              <a:rPr lang="ru-RU" sz="20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підтримує</a:t>
            </a: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активну</a:t>
            </a: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переписку з ними. </a:t>
            </a:r>
            <a:r>
              <a:rPr lang="ru-RU" sz="20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Цікавиться</a:t>
            </a: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групами</a:t>
            </a: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з тематиками – </a:t>
            </a:r>
            <a:r>
              <a:rPr lang="ru-RU" sz="20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подорожі</a:t>
            </a: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-RU" sz="20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здорове</a:t>
            </a: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харчування</a:t>
            </a: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, спорт, </a:t>
            </a:r>
            <a:r>
              <a:rPr lang="ru-RU" sz="20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мистецтво</a:t>
            </a: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</a:pPr>
            <a:endParaRPr sz="2000" b="0" i="0" u="none" strike="noStrike" cap="none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Helvetica Neue"/>
              <a:buAutoNum type="arabicPeriod"/>
            </a:pP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Аліна</a:t>
            </a: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1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амбітна</a:t>
            </a: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і </a:t>
            </a:r>
            <a:r>
              <a:rPr lang="ru-RU" sz="20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відчуває</a:t>
            </a: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-RU" sz="20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що</a:t>
            </a: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заслуговує</a:t>
            </a: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більшого</a:t>
            </a: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-RU" sz="20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ніж</a:t>
            </a: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має</a:t>
            </a: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. Вона </a:t>
            </a:r>
            <a:r>
              <a:rPr lang="ru-RU" sz="2000" b="1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самостійно</a:t>
            </a:r>
            <a:r>
              <a:rPr lang="ru-RU" sz="2000" b="1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1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забезпечує</a:t>
            </a:r>
            <a:r>
              <a:rPr lang="ru-RU" sz="2000" b="1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себе </a:t>
            </a: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на базовому </a:t>
            </a:r>
            <a:r>
              <a:rPr lang="ru-RU" sz="20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рівні</a:t>
            </a: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, але </a:t>
            </a:r>
            <a:r>
              <a:rPr lang="ru-RU" sz="20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її</a:t>
            </a: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пригнічує</a:t>
            </a: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1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відсутність</a:t>
            </a: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багатьох</a:t>
            </a: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недоступних</a:t>
            </a: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атрибутів</a:t>
            </a: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комфорту. </a:t>
            </a:r>
            <a:r>
              <a:rPr lang="ru-RU" sz="20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Купівля</a:t>
            </a: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дорогої</a:t>
            </a: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парфумерії</a:t>
            </a: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стає</a:t>
            </a: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для </a:t>
            </a:r>
            <a:r>
              <a:rPr lang="ru-RU" sz="20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неї</a:t>
            </a: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нагальною</a:t>
            </a: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потребою, </a:t>
            </a:r>
            <a:r>
              <a:rPr lang="ru-RU" sz="20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оскільки</a:t>
            </a: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тонкий аромат </a:t>
            </a:r>
            <a:r>
              <a:rPr lang="ru-RU" sz="20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підкреслює</a:t>
            </a: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її</a:t>
            </a: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обраність</a:t>
            </a: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-RU" sz="20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виробляє</a:t>
            </a: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1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ефектне</a:t>
            </a:r>
            <a:r>
              <a:rPr lang="ru-RU" sz="2000" b="1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1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враження</a:t>
            </a:r>
            <a:r>
              <a:rPr lang="ru-RU" sz="2000" b="1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на </a:t>
            </a:r>
            <a:r>
              <a:rPr lang="ru-RU" sz="20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оточуючих</a:t>
            </a: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і </a:t>
            </a:r>
            <a:r>
              <a:rPr lang="ru-RU" sz="2000" b="1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піднімає</a:t>
            </a:r>
            <a:r>
              <a:rPr lang="ru-RU" sz="2000" b="1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1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самооцінку</a:t>
            </a:r>
            <a:r>
              <a:rPr lang="ru-RU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  <p:sp>
        <p:nvSpPr>
          <p:cNvPr id="565" name="Google Shape;565;p19"/>
          <p:cNvSpPr txBox="1"/>
          <p:nvPr/>
        </p:nvSpPr>
        <p:spPr>
          <a:xfrm>
            <a:off x="719064" y="102940"/>
            <a:ext cx="10216313" cy="64629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DCDCDC"/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Calibri"/>
              <a:buNone/>
            </a:pPr>
            <a:r>
              <a:rPr lang="ru-RU" sz="3600" b="1" i="0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Сегментація</a:t>
            </a:r>
            <a:r>
              <a:rPr lang="ru-RU" sz="36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b="1" i="0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клієнтського</a:t>
            </a:r>
            <a:r>
              <a:rPr lang="ru-RU" sz="36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b="1" i="0" u="none" strike="noStrike" cap="none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профілю</a:t>
            </a:r>
            <a:r>
              <a:rPr lang="en-US" sz="3600" b="1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uk-UA" sz="3600" b="1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ПРИКЛАД</a:t>
            </a:r>
            <a:endParaRPr sz="36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557738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689</Words>
  <Application>Microsoft Office PowerPoint</Application>
  <PresentationFormat>Произвольный</PresentationFormat>
  <Paragraphs>146</Paragraphs>
  <Slides>21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Helvetica Neue</vt:lpstr>
      <vt:lpstr>Calibri</vt:lpstr>
      <vt:lpstr>Montserrat</vt:lpstr>
      <vt:lpstr>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modified xsi:type="dcterms:W3CDTF">2021-09-28T12:16:44Z</dcterms:modified>
</cp:coreProperties>
</file>