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7"/>
  </p:notesMasterIdLst>
  <p:sldIdLst>
    <p:sldId id="322" r:id="rId2"/>
    <p:sldId id="422" r:id="rId3"/>
    <p:sldId id="471" r:id="rId4"/>
    <p:sldId id="444" r:id="rId5"/>
    <p:sldId id="442" r:id="rId6"/>
    <p:sldId id="447" r:id="rId7"/>
    <p:sldId id="448" r:id="rId8"/>
    <p:sldId id="472" r:id="rId9"/>
    <p:sldId id="473" r:id="rId10"/>
    <p:sldId id="445" r:id="rId11"/>
    <p:sldId id="446" r:id="rId12"/>
    <p:sldId id="450" r:id="rId13"/>
    <p:sldId id="469" r:id="rId14"/>
    <p:sldId id="470" r:id="rId15"/>
    <p:sldId id="463" r:id="rId16"/>
    <p:sldId id="403" r:id="rId17"/>
    <p:sldId id="452" r:id="rId18"/>
    <p:sldId id="453" r:id="rId19"/>
    <p:sldId id="464" r:id="rId20"/>
    <p:sldId id="456" r:id="rId21"/>
    <p:sldId id="457" r:id="rId22"/>
    <p:sldId id="461" r:id="rId23"/>
    <p:sldId id="465" r:id="rId24"/>
    <p:sldId id="460" r:id="rId25"/>
    <p:sldId id="397" r:id="rId26"/>
  </p:sldIdLst>
  <p:sldSz cx="9144000" cy="6858000" type="screen4x3"/>
  <p:notesSz cx="6858000" cy="9144000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99"/>
    <a:srgbClr val="FFFF66"/>
    <a:srgbClr val="64DAF2"/>
    <a:srgbClr val="60E8F6"/>
    <a:srgbClr val="66FF33"/>
    <a:srgbClr val="FBCC8D"/>
    <a:srgbClr val="4BD0FF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98387" autoAdjust="0"/>
  </p:normalViewPr>
  <p:slideViewPr>
    <p:cSldViewPr>
      <p:cViewPr varScale="1">
        <p:scale>
          <a:sx n="72" d="100"/>
          <a:sy n="72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A5EBF-B2D5-415A-9D64-7D4884DD5DBE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1DB5E48-8FEC-4174-BD11-253AE25BD175}">
      <dgm:prSet phldrT="[Текст]"/>
      <dgm:spPr/>
      <dgm:t>
        <a:bodyPr/>
        <a:lstStyle/>
        <a:p>
          <a:r>
            <a:rPr lang="uk-UA" dirty="0"/>
            <a:t>.</a:t>
          </a:r>
          <a:endParaRPr lang="ru-RU" dirty="0"/>
        </a:p>
      </dgm:t>
    </dgm:pt>
    <dgm:pt modelId="{DB7E3BBB-B63B-4813-8C5E-7B0FC2C589F2}" type="parTrans" cxnId="{03BDCEE9-1C04-48E4-9B1A-EE074659121B}">
      <dgm:prSet/>
      <dgm:spPr/>
      <dgm:t>
        <a:bodyPr/>
        <a:lstStyle/>
        <a:p>
          <a:endParaRPr lang="ru-RU"/>
        </a:p>
      </dgm:t>
    </dgm:pt>
    <dgm:pt modelId="{07956223-AF35-4568-9AD2-90A4B6A7E332}" type="sibTrans" cxnId="{03BDCEE9-1C04-48E4-9B1A-EE074659121B}">
      <dgm:prSet/>
      <dgm:spPr/>
      <dgm:t>
        <a:bodyPr/>
        <a:lstStyle/>
        <a:p>
          <a:endParaRPr lang="ru-RU"/>
        </a:p>
      </dgm:t>
    </dgm:pt>
    <dgm:pt modelId="{564C8F9A-B9E3-4F9A-9266-E5AC7B42FCF1}">
      <dgm:prSet phldrT="[Текст]" custT="1"/>
      <dgm:spPr>
        <a:ln>
          <a:solidFill>
            <a:srgbClr val="0000FF"/>
          </a:solidFill>
        </a:ln>
      </dgm:spPr>
      <dgm:t>
        <a:bodyPr/>
        <a:lstStyle/>
        <a:p>
          <a:r>
            <a:rPr lang="uk-UA" sz="32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читацька компетентність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4E3F4C-0DDB-48F4-8CDB-A3807F23ABA7}" type="parTrans" cxnId="{0CE8CF12-5937-407A-82A6-452A4FB2D7BB}">
      <dgm:prSet/>
      <dgm:spPr/>
      <dgm:t>
        <a:bodyPr/>
        <a:lstStyle/>
        <a:p>
          <a:endParaRPr lang="ru-RU"/>
        </a:p>
      </dgm:t>
    </dgm:pt>
    <dgm:pt modelId="{2AEC409C-8B54-4F78-B745-81184F096368}" type="sibTrans" cxnId="{0CE8CF12-5937-407A-82A6-452A4FB2D7BB}">
      <dgm:prSet/>
      <dgm:spPr/>
      <dgm:t>
        <a:bodyPr/>
        <a:lstStyle/>
        <a:p>
          <a:endParaRPr lang="ru-RU"/>
        </a:p>
      </dgm:t>
    </dgm:pt>
    <dgm:pt modelId="{A539808F-C733-4BB1-A577-C9F34E150A7E}">
      <dgm:prSet phldrT="[Текст]" custT="1"/>
      <dgm:spPr/>
      <dgm:t>
        <a:bodyPr/>
        <a:lstStyle/>
        <a:p>
          <a:r>
            <a:rPr lang="uk-UA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29C07A-4307-4D08-9D84-37BE033BD108}" type="parTrans" cxnId="{C6A3EFB8-098B-4441-828E-AE1B0C2EDEF8}">
      <dgm:prSet/>
      <dgm:spPr/>
      <dgm:t>
        <a:bodyPr/>
        <a:lstStyle/>
        <a:p>
          <a:endParaRPr lang="ru-RU"/>
        </a:p>
      </dgm:t>
    </dgm:pt>
    <dgm:pt modelId="{42D62AA1-7DE0-4433-B037-0E224A38F5E4}" type="sibTrans" cxnId="{C6A3EFB8-098B-4441-828E-AE1B0C2EDEF8}">
      <dgm:prSet/>
      <dgm:spPr/>
      <dgm:t>
        <a:bodyPr/>
        <a:lstStyle/>
        <a:p>
          <a:endParaRPr lang="ru-RU"/>
        </a:p>
      </dgm:t>
    </dgm:pt>
    <dgm:pt modelId="{7BDB5A84-1371-4EFD-B232-3400C87A8E60}">
      <dgm:prSet phldrT="[Текст]" custT="1"/>
      <dgm:spPr>
        <a:ln>
          <a:solidFill>
            <a:srgbClr val="0000FF"/>
          </a:solidFill>
        </a:ln>
      </dgm:spPr>
      <dgm:t>
        <a:bodyPr/>
        <a:lstStyle/>
        <a:p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літературознавча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компетенція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A24221-CC9D-46B7-B826-CA14BA7B1217}" type="parTrans" cxnId="{A16EBEF6-BF12-4F27-B002-2EBD59A68BA5}">
      <dgm:prSet/>
      <dgm:spPr/>
      <dgm:t>
        <a:bodyPr/>
        <a:lstStyle/>
        <a:p>
          <a:endParaRPr lang="ru-RU"/>
        </a:p>
      </dgm:t>
    </dgm:pt>
    <dgm:pt modelId="{FAB3F7FF-6658-468D-BFE0-9793480217D8}" type="sibTrans" cxnId="{A16EBEF6-BF12-4F27-B002-2EBD59A68BA5}">
      <dgm:prSet/>
      <dgm:spPr/>
      <dgm:t>
        <a:bodyPr/>
        <a:lstStyle/>
        <a:p>
          <a:endParaRPr lang="ru-RU"/>
        </a:p>
      </dgm:t>
    </dgm:pt>
    <dgm:pt modelId="{A18B4D36-E68B-4FAA-9911-AF75133CC063}">
      <dgm:prSet phldrT="[Текст]" custT="1"/>
      <dgm:spPr/>
      <dgm:t>
        <a:bodyPr/>
        <a:lstStyle/>
        <a:p>
          <a:r>
            <a:rPr lang="uk-UA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AF262-C8CD-4000-AC4A-6DAA508C815B}" type="parTrans" cxnId="{5E247C23-0010-4357-8384-E3F76BF8FA14}">
      <dgm:prSet/>
      <dgm:spPr/>
      <dgm:t>
        <a:bodyPr/>
        <a:lstStyle/>
        <a:p>
          <a:endParaRPr lang="ru-RU"/>
        </a:p>
      </dgm:t>
    </dgm:pt>
    <dgm:pt modelId="{F2210952-32B3-40CF-995C-2451D2E522A3}" type="sibTrans" cxnId="{5E247C23-0010-4357-8384-E3F76BF8FA14}">
      <dgm:prSet/>
      <dgm:spPr/>
      <dgm:t>
        <a:bodyPr/>
        <a:lstStyle/>
        <a:p>
          <a:endParaRPr lang="ru-RU"/>
        </a:p>
      </dgm:t>
    </dgm:pt>
    <dgm:pt modelId="{F7724185-621B-4CB7-8280-9D4BFF40FA27}">
      <dgm:prSet phldrT="[Текст]" custT="1"/>
      <dgm:spPr>
        <a:ln>
          <a:solidFill>
            <a:srgbClr val="0000FF"/>
          </a:solidFill>
        </a:ln>
      </dgm:spPr>
      <dgm:t>
        <a:bodyPr/>
        <a:lstStyle/>
        <a:p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бібліотечно</a:t>
          </a:r>
          <a:r>
            <a:rPr lang="ru-RU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бібліографічна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компетенція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E84C9F-CCFA-472F-9F69-EA10264C1A35}" type="parTrans" cxnId="{75D35058-A37F-4410-8801-C50A8ADD9D05}">
      <dgm:prSet/>
      <dgm:spPr/>
      <dgm:t>
        <a:bodyPr/>
        <a:lstStyle/>
        <a:p>
          <a:endParaRPr lang="ru-RU"/>
        </a:p>
      </dgm:t>
    </dgm:pt>
    <dgm:pt modelId="{BBE04360-58A5-4575-A697-AA94895BB382}" type="sibTrans" cxnId="{75D35058-A37F-4410-8801-C50A8ADD9D05}">
      <dgm:prSet/>
      <dgm:spPr/>
      <dgm:t>
        <a:bodyPr/>
        <a:lstStyle/>
        <a:p>
          <a:endParaRPr lang="ru-RU"/>
        </a:p>
      </dgm:t>
    </dgm:pt>
    <dgm:pt modelId="{2320236D-8903-4D7B-8BB1-D7E64D998467}">
      <dgm:prSet phldrT="[Текст]" custT="1"/>
      <dgm:spPr>
        <a:ln>
          <a:solidFill>
            <a:srgbClr val="0000FF"/>
          </a:solidFill>
        </a:ln>
      </dgm:spPr>
      <dgm:t>
        <a:bodyPr/>
        <a:lstStyle/>
        <a:p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особистісно-діяльнісна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32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компетенція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EF808-2C81-40CE-9102-9BA7EB0AB74F}" type="parTrans" cxnId="{DF11BE75-F33E-4F53-A48A-C2262CE1E11A}">
      <dgm:prSet/>
      <dgm:spPr/>
      <dgm:t>
        <a:bodyPr/>
        <a:lstStyle/>
        <a:p>
          <a:endParaRPr lang="ru-RU"/>
        </a:p>
      </dgm:t>
    </dgm:pt>
    <dgm:pt modelId="{FD7A9E27-1DAF-417D-82AC-14A8320AFD94}" type="sibTrans" cxnId="{DF11BE75-F33E-4F53-A48A-C2262CE1E11A}">
      <dgm:prSet/>
      <dgm:spPr/>
      <dgm:t>
        <a:bodyPr/>
        <a:lstStyle/>
        <a:p>
          <a:endParaRPr lang="ru-RU"/>
        </a:p>
      </dgm:t>
    </dgm:pt>
    <dgm:pt modelId="{5481FFE8-D9B3-4494-8815-19ABD41DDD0D}">
      <dgm:prSet phldrT="[Текст]" custT="1"/>
      <dgm:spPr/>
      <dgm:t>
        <a:bodyPr/>
        <a:lstStyle/>
        <a:p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004AF-6014-454A-9BDE-C6AFB37C4B22}" type="parTrans" cxnId="{D5FA0917-5136-42DA-9B56-E4D42651E08F}">
      <dgm:prSet/>
      <dgm:spPr/>
      <dgm:t>
        <a:bodyPr/>
        <a:lstStyle/>
        <a:p>
          <a:endParaRPr lang="ru-RU"/>
        </a:p>
      </dgm:t>
    </dgm:pt>
    <dgm:pt modelId="{34B9D07D-EF83-4B31-A1DA-A8D40BC5E50B}" type="sibTrans" cxnId="{D5FA0917-5136-42DA-9B56-E4D42651E08F}">
      <dgm:prSet/>
      <dgm:spPr/>
      <dgm:t>
        <a:bodyPr/>
        <a:lstStyle/>
        <a:p>
          <a:endParaRPr lang="ru-RU"/>
        </a:p>
      </dgm:t>
    </dgm:pt>
    <dgm:pt modelId="{62B5D78C-39F7-4A66-855B-169E0BF1847A}">
      <dgm:prSet phldrT="[Текст]" custT="1"/>
      <dgm:spPr>
        <a:ln>
          <a:solidFill>
            <a:srgbClr val="0000FF"/>
          </a:solidFill>
        </a:ln>
      </dgm:spPr>
      <dgm:t>
        <a:bodyPr/>
        <a:lstStyle/>
        <a:p>
          <a:endParaRPr lang="ru-RU" sz="2000" b="1" dirty="0"/>
        </a:p>
      </dgm:t>
    </dgm:pt>
    <dgm:pt modelId="{6E18352C-CB7C-4E13-92FF-A730E72C0BE5}" type="parTrans" cxnId="{7E006DD3-EDB4-4A33-9F28-2E8A013E2BED}">
      <dgm:prSet/>
      <dgm:spPr/>
      <dgm:t>
        <a:bodyPr/>
        <a:lstStyle/>
        <a:p>
          <a:endParaRPr lang="uk-UA"/>
        </a:p>
      </dgm:t>
    </dgm:pt>
    <dgm:pt modelId="{D2C5348E-8C7D-4F76-9FF4-AE370F997099}" type="sibTrans" cxnId="{7E006DD3-EDB4-4A33-9F28-2E8A013E2BED}">
      <dgm:prSet/>
      <dgm:spPr/>
      <dgm:t>
        <a:bodyPr/>
        <a:lstStyle/>
        <a:p>
          <a:endParaRPr lang="uk-UA"/>
        </a:p>
      </dgm:t>
    </dgm:pt>
    <dgm:pt modelId="{B605C620-A3D8-4C7E-90F5-4566BDB5D57A}">
      <dgm:prSet phldrT="[Текст]" custT="1"/>
      <dgm:spPr>
        <a:ln>
          <a:solidFill>
            <a:srgbClr val="0000FF"/>
          </a:solidFill>
        </a:ln>
      </dgm:spPr>
      <dgm:t>
        <a:bodyPr/>
        <a:lstStyle/>
        <a:p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897BCF-EA78-49A0-9264-8A25E3256D0C}" type="parTrans" cxnId="{9E56AA6E-557E-4418-AB4E-B83495AF5AC3}">
      <dgm:prSet/>
      <dgm:spPr/>
      <dgm:t>
        <a:bodyPr/>
        <a:lstStyle/>
        <a:p>
          <a:endParaRPr lang="ru-RU"/>
        </a:p>
      </dgm:t>
    </dgm:pt>
    <dgm:pt modelId="{C292D186-6360-4DDC-80F1-1D0789D9283F}" type="sibTrans" cxnId="{9E56AA6E-557E-4418-AB4E-B83495AF5AC3}">
      <dgm:prSet/>
      <dgm:spPr/>
      <dgm:t>
        <a:bodyPr/>
        <a:lstStyle/>
        <a:p>
          <a:endParaRPr lang="ru-RU"/>
        </a:p>
      </dgm:t>
    </dgm:pt>
    <dgm:pt modelId="{6EC3F789-C0A4-48EB-BE58-142E52F34EFA}" type="pres">
      <dgm:prSet presAssocID="{864A5EBF-B2D5-415A-9D64-7D4884DD5DBE}" presName="linearFlow" presStyleCnt="0">
        <dgm:presLayoutVars>
          <dgm:dir/>
          <dgm:animLvl val="lvl"/>
          <dgm:resizeHandles val="exact"/>
        </dgm:presLayoutVars>
      </dgm:prSet>
      <dgm:spPr/>
    </dgm:pt>
    <dgm:pt modelId="{32A548AF-1876-414D-AAE3-1B844410FA12}" type="pres">
      <dgm:prSet presAssocID="{71DB5E48-8FEC-4174-BD11-253AE25BD175}" presName="composite" presStyleCnt="0"/>
      <dgm:spPr/>
    </dgm:pt>
    <dgm:pt modelId="{340EF2DB-9163-44C7-97C0-5D19CA0E02C5}" type="pres">
      <dgm:prSet presAssocID="{71DB5E48-8FEC-4174-BD11-253AE25BD17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240D66B6-2557-4C8C-A055-1121566D7BEA}" type="pres">
      <dgm:prSet presAssocID="{71DB5E48-8FEC-4174-BD11-253AE25BD175}" presName="descendantText" presStyleLbl="alignAcc1" presStyleIdx="0" presStyleCnt="4">
        <dgm:presLayoutVars>
          <dgm:bulletEnabled val="1"/>
        </dgm:presLayoutVars>
      </dgm:prSet>
      <dgm:spPr/>
    </dgm:pt>
    <dgm:pt modelId="{F30FF283-BFBC-45EB-BD82-3FFC8C89F662}" type="pres">
      <dgm:prSet presAssocID="{07956223-AF35-4568-9AD2-90A4B6A7E332}" presName="sp" presStyleCnt="0"/>
      <dgm:spPr/>
    </dgm:pt>
    <dgm:pt modelId="{36790323-6088-47E0-9881-DC3FD68DCEB1}" type="pres">
      <dgm:prSet presAssocID="{A539808F-C733-4BB1-A577-C9F34E150A7E}" presName="composite" presStyleCnt="0"/>
      <dgm:spPr/>
    </dgm:pt>
    <dgm:pt modelId="{0D0DF11F-BDAF-4BCF-A4B7-73D057DF1525}" type="pres">
      <dgm:prSet presAssocID="{A539808F-C733-4BB1-A577-C9F34E150A7E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6EA7A35-8407-4510-AE5B-31B4C065B7DF}" type="pres">
      <dgm:prSet presAssocID="{A539808F-C733-4BB1-A577-C9F34E150A7E}" presName="descendantText" presStyleLbl="alignAcc1" presStyleIdx="1" presStyleCnt="4">
        <dgm:presLayoutVars>
          <dgm:bulletEnabled val="1"/>
        </dgm:presLayoutVars>
      </dgm:prSet>
      <dgm:spPr/>
    </dgm:pt>
    <dgm:pt modelId="{EF1F7B85-0405-4171-A4DB-8D238BB50B18}" type="pres">
      <dgm:prSet presAssocID="{42D62AA1-7DE0-4433-B037-0E224A38F5E4}" presName="sp" presStyleCnt="0"/>
      <dgm:spPr/>
    </dgm:pt>
    <dgm:pt modelId="{5C097530-CD8E-4C60-979D-99502FAD9C4B}" type="pres">
      <dgm:prSet presAssocID="{A18B4D36-E68B-4FAA-9911-AF75133CC063}" presName="composite" presStyleCnt="0"/>
      <dgm:spPr/>
    </dgm:pt>
    <dgm:pt modelId="{94593BEF-A07A-4788-8BD2-5A26B9DC12B3}" type="pres">
      <dgm:prSet presAssocID="{A18B4D36-E68B-4FAA-9911-AF75133CC06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9BFA58F-2627-43BD-91F1-5300F30C0AAD}" type="pres">
      <dgm:prSet presAssocID="{A18B4D36-E68B-4FAA-9911-AF75133CC063}" presName="descendantText" presStyleLbl="alignAcc1" presStyleIdx="2" presStyleCnt="4" custScaleY="170480">
        <dgm:presLayoutVars>
          <dgm:bulletEnabled val="1"/>
        </dgm:presLayoutVars>
      </dgm:prSet>
      <dgm:spPr/>
    </dgm:pt>
    <dgm:pt modelId="{FE545FD5-2397-40F2-8D8C-991FE2E96D4F}" type="pres">
      <dgm:prSet presAssocID="{F2210952-32B3-40CF-995C-2451D2E522A3}" presName="sp" presStyleCnt="0"/>
      <dgm:spPr/>
    </dgm:pt>
    <dgm:pt modelId="{7AC051A3-F7AA-4E2B-941B-A22AFDF1CC0D}" type="pres">
      <dgm:prSet presAssocID="{5481FFE8-D9B3-4494-8815-19ABD41DDD0D}" presName="composite" presStyleCnt="0"/>
      <dgm:spPr/>
    </dgm:pt>
    <dgm:pt modelId="{393DD319-67A3-457B-A1FF-B95C1F776C3A}" type="pres">
      <dgm:prSet presAssocID="{5481FFE8-D9B3-4494-8815-19ABD41DDD0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95871EE-6C5D-4999-BC5E-A07CBE0AB692}" type="pres">
      <dgm:prSet presAssocID="{5481FFE8-D9B3-4494-8815-19ABD41DDD0D}" presName="descendantText" presStyleLbl="alignAcc1" presStyleIdx="3" presStyleCnt="4" custScaleY="129811" custLinFactNeighborY="0">
        <dgm:presLayoutVars>
          <dgm:bulletEnabled val="1"/>
        </dgm:presLayoutVars>
      </dgm:prSet>
      <dgm:spPr/>
    </dgm:pt>
  </dgm:ptLst>
  <dgm:cxnLst>
    <dgm:cxn modelId="{0CE8CF12-5937-407A-82A6-452A4FB2D7BB}" srcId="{71DB5E48-8FEC-4174-BD11-253AE25BD175}" destId="{564C8F9A-B9E3-4F9A-9266-E5AC7B42FCF1}" srcOrd="0" destOrd="0" parTransId="{044E3F4C-0DDB-48F4-8CDB-A3807F23ABA7}" sibTransId="{2AEC409C-8B54-4F78-B745-81184F096368}"/>
    <dgm:cxn modelId="{D5FA0917-5136-42DA-9B56-E4D42651E08F}" srcId="{864A5EBF-B2D5-415A-9D64-7D4884DD5DBE}" destId="{5481FFE8-D9B3-4494-8815-19ABD41DDD0D}" srcOrd="3" destOrd="0" parTransId="{DF4004AF-6014-454A-9BDE-C6AFB37C4B22}" sibTransId="{34B9D07D-EF83-4B31-A1DA-A8D40BC5E50B}"/>
    <dgm:cxn modelId="{5E247C23-0010-4357-8384-E3F76BF8FA14}" srcId="{864A5EBF-B2D5-415A-9D64-7D4884DD5DBE}" destId="{A18B4D36-E68B-4FAA-9911-AF75133CC063}" srcOrd="2" destOrd="0" parTransId="{A80AF262-C8CD-4000-AC4A-6DAA508C815B}" sibTransId="{F2210952-32B3-40CF-995C-2451D2E522A3}"/>
    <dgm:cxn modelId="{CB02FF23-0068-472B-BDEE-858A0DCA1E41}" type="presOf" srcId="{564C8F9A-B9E3-4F9A-9266-E5AC7B42FCF1}" destId="{240D66B6-2557-4C8C-A055-1121566D7BEA}" srcOrd="0" destOrd="0" presId="urn:microsoft.com/office/officeart/2005/8/layout/chevron2"/>
    <dgm:cxn modelId="{103AF729-1CB9-4EBC-8CEE-B75E08FC65BB}" type="presOf" srcId="{62B5D78C-39F7-4A66-855B-169E0BF1847A}" destId="{995871EE-6C5D-4999-BC5E-A07CBE0AB692}" srcOrd="0" destOrd="2" presId="urn:microsoft.com/office/officeart/2005/8/layout/chevron2"/>
    <dgm:cxn modelId="{0D10E03F-AA3D-4A89-B1FF-A911311DECA4}" type="presOf" srcId="{A539808F-C733-4BB1-A577-C9F34E150A7E}" destId="{0D0DF11F-BDAF-4BCF-A4B7-73D057DF1525}" srcOrd="0" destOrd="0" presId="urn:microsoft.com/office/officeart/2005/8/layout/chevron2"/>
    <dgm:cxn modelId="{95159464-972D-4C2E-A221-535788E92C15}" type="presOf" srcId="{7BDB5A84-1371-4EFD-B232-3400C87A8E60}" destId="{E6EA7A35-8407-4510-AE5B-31B4C065B7DF}" srcOrd="0" destOrd="0" presId="urn:microsoft.com/office/officeart/2005/8/layout/chevron2"/>
    <dgm:cxn modelId="{9E56AA6E-557E-4418-AB4E-B83495AF5AC3}" srcId="{5481FFE8-D9B3-4494-8815-19ABD41DDD0D}" destId="{B605C620-A3D8-4C7E-90F5-4566BDB5D57A}" srcOrd="0" destOrd="0" parTransId="{4E897BCF-EA78-49A0-9264-8A25E3256D0C}" sibTransId="{C292D186-6360-4DDC-80F1-1D0789D9283F}"/>
    <dgm:cxn modelId="{DF11BE75-F33E-4F53-A48A-C2262CE1E11A}" srcId="{5481FFE8-D9B3-4494-8815-19ABD41DDD0D}" destId="{2320236D-8903-4D7B-8BB1-D7E64D998467}" srcOrd="1" destOrd="0" parTransId="{FDDEF808-2C81-40CE-9102-9BA7EB0AB74F}" sibTransId="{FD7A9E27-1DAF-417D-82AC-14A8320AFD94}"/>
    <dgm:cxn modelId="{D3F50B58-2E34-4EDB-963E-75D8CE4FC100}" type="presOf" srcId="{864A5EBF-B2D5-415A-9D64-7D4884DD5DBE}" destId="{6EC3F789-C0A4-48EB-BE58-142E52F34EFA}" srcOrd="0" destOrd="0" presId="urn:microsoft.com/office/officeart/2005/8/layout/chevron2"/>
    <dgm:cxn modelId="{75D35058-A37F-4410-8801-C50A8ADD9D05}" srcId="{A18B4D36-E68B-4FAA-9911-AF75133CC063}" destId="{F7724185-621B-4CB7-8280-9D4BFF40FA27}" srcOrd="0" destOrd="0" parTransId="{99E84C9F-CCFA-472F-9F69-EA10264C1A35}" sibTransId="{BBE04360-58A5-4575-A697-AA94895BB382}"/>
    <dgm:cxn modelId="{EE733782-DAAC-4819-A9C4-3F1077E0B17E}" type="presOf" srcId="{5481FFE8-D9B3-4494-8815-19ABD41DDD0D}" destId="{393DD319-67A3-457B-A1FF-B95C1F776C3A}" srcOrd="0" destOrd="0" presId="urn:microsoft.com/office/officeart/2005/8/layout/chevron2"/>
    <dgm:cxn modelId="{7046FD89-0E92-4888-93BC-C72CCA05BDEC}" type="presOf" srcId="{2320236D-8903-4D7B-8BB1-D7E64D998467}" destId="{995871EE-6C5D-4999-BC5E-A07CBE0AB692}" srcOrd="0" destOrd="1" presId="urn:microsoft.com/office/officeart/2005/8/layout/chevron2"/>
    <dgm:cxn modelId="{3B226AA5-856B-4A2A-B284-53CA0E7C7D4D}" type="presOf" srcId="{F7724185-621B-4CB7-8280-9D4BFF40FA27}" destId="{F9BFA58F-2627-43BD-91F1-5300F30C0AAD}" srcOrd="0" destOrd="0" presId="urn:microsoft.com/office/officeart/2005/8/layout/chevron2"/>
    <dgm:cxn modelId="{6779C7A5-F71A-4C7F-B9BB-B5F567A70C3F}" type="presOf" srcId="{B605C620-A3D8-4C7E-90F5-4566BDB5D57A}" destId="{995871EE-6C5D-4999-BC5E-A07CBE0AB692}" srcOrd="0" destOrd="0" presId="urn:microsoft.com/office/officeart/2005/8/layout/chevron2"/>
    <dgm:cxn modelId="{01EAF9A6-71C7-48EB-9759-B8EF54B6A3C7}" type="presOf" srcId="{A18B4D36-E68B-4FAA-9911-AF75133CC063}" destId="{94593BEF-A07A-4788-8BD2-5A26B9DC12B3}" srcOrd="0" destOrd="0" presId="urn:microsoft.com/office/officeart/2005/8/layout/chevron2"/>
    <dgm:cxn modelId="{C6A3EFB8-098B-4441-828E-AE1B0C2EDEF8}" srcId="{864A5EBF-B2D5-415A-9D64-7D4884DD5DBE}" destId="{A539808F-C733-4BB1-A577-C9F34E150A7E}" srcOrd="1" destOrd="0" parTransId="{9729C07A-4307-4D08-9D84-37BE033BD108}" sibTransId="{42D62AA1-7DE0-4433-B037-0E224A38F5E4}"/>
    <dgm:cxn modelId="{704682CF-FC32-46E0-9ABA-BF71585F1051}" type="presOf" srcId="{71DB5E48-8FEC-4174-BD11-253AE25BD175}" destId="{340EF2DB-9163-44C7-97C0-5D19CA0E02C5}" srcOrd="0" destOrd="0" presId="urn:microsoft.com/office/officeart/2005/8/layout/chevron2"/>
    <dgm:cxn modelId="{7E006DD3-EDB4-4A33-9F28-2E8A013E2BED}" srcId="{5481FFE8-D9B3-4494-8815-19ABD41DDD0D}" destId="{62B5D78C-39F7-4A66-855B-169E0BF1847A}" srcOrd="2" destOrd="0" parTransId="{6E18352C-CB7C-4E13-92FF-A730E72C0BE5}" sibTransId="{D2C5348E-8C7D-4F76-9FF4-AE370F997099}"/>
    <dgm:cxn modelId="{03BDCEE9-1C04-48E4-9B1A-EE074659121B}" srcId="{864A5EBF-B2D5-415A-9D64-7D4884DD5DBE}" destId="{71DB5E48-8FEC-4174-BD11-253AE25BD175}" srcOrd="0" destOrd="0" parTransId="{DB7E3BBB-B63B-4813-8C5E-7B0FC2C589F2}" sibTransId="{07956223-AF35-4568-9AD2-90A4B6A7E332}"/>
    <dgm:cxn modelId="{A16EBEF6-BF12-4F27-B002-2EBD59A68BA5}" srcId="{A539808F-C733-4BB1-A577-C9F34E150A7E}" destId="{7BDB5A84-1371-4EFD-B232-3400C87A8E60}" srcOrd="0" destOrd="0" parTransId="{E7A24221-CC9D-46B7-B826-CA14BA7B1217}" sibTransId="{FAB3F7FF-6658-468D-BFE0-9793480217D8}"/>
    <dgm:cxn modelId="{8D3E5FC0-6381-428B-AF36-EB5364C26B4A}" type="presParOf" srcId="{6EC3F789-C0A4-48EB-BE58-142E52F34EFA}" destId="{32A548AF-1876-414D-AAE3-1B844410FA12}" srcOrd="0" destOrd="0" presId="urn:microsoft.com/office/officeart/2005/8/layout/chevron2"/>
    <dgm:cxn modelId="{153FAA23-A73F-4C9E-B8A4-9669F4580F72}" type="presParOf" srcId="{32A548AF-1876-414D-AAE3-1B844410FA12}" destId="{340EF2DB-9163-44C7-97C0-5D19CA0E02C5}" srcOrd="0" destOrd="0" presId="urn:microsoft.com/office/officeart/2005/8/layout/chevron2"/>
    <dgm:cxn modelId="{DB8764BC-B496-4BA6-A1E7-16A2E07EF082}" type="presParOf" srcId="{32A548AF-1876-414D-AAE3-1B844410FA12}" destId="{240D66B6-2557-4C8C-A055-1121566D7BEA}" srcOrd="1" destOrd="0" presId="urn:microsoft.com/office/officeart/2005/8/layout/chevron2"/>
    <dgm:cxn modelId="{8EA177DD-FECB-41EB-8EE1-C31EE47B118E}" type="presParOf" srcId="{6EC3F789-C0A4-48EB-BE58-142E52F34EFA}" destId="{F30FF283-BFBC-45EB-BD82-3FFC8C89F662}" srcOrd="1" destOrd="0" presId="urn:microsoft.com/office/officeart/2005/8/layout/chevron2"/>
    <dgm:cxn modelId="{72A51E54-A28C-401A-9751-ABB42FB9E6F4}" type="presParOf" srcId="{6EC3F789-C0A4-48EB-BE58-142E52F34EFA}" destId="{36790323-6088-47E0-9881-DC3FD68DCEB1}" srcOrd="2" destOrd="0" presId="urn:microsoft.com/office/officeart/2005/8/layout/chevron2"/>
    <dgm:cxn modelId="{E7E9B9B6-F3E9-484E-A736-6A58CF2E611E}" type="presParOf" srcId="{36790323-6088-47E0-9881-DC3FD68DCEB1}" destId="{0D0DF11F-BDAF-4BCF-A4B7-73D057DF1525}" srcOrd="0" destOrd="0" presId="urn:microsoft.com/office/officeart/2005/8/layout/chevron2"/>
    <dgm:cxn modelId="{7BEEEE68-ABE6-4330-AF4F-9BE86474D94E}" type="presParOf" srcId="{36790323-6088-47E0-9881-DC3FD68DCEB1}" destId="{E6EA7A35-8407-4510-AE5B-31B4C065B7DF}" srcOrd="1" destOrd="0" presId="urn:microsoft.com/office/officeart/2005/8/layout/chevron2"/>
    <dgm:cxn modelId="{6B3DA6DC-503A-45EB-AD1F-2B3966F1BACB}" type="presParOf" srcId="{6EC3F789-C0A4-48EB-BE58-142E52F34EFA}" destId="{EF1F7B85-0405-4171-A4DB-8D238BB50B18}" srcOrd="3" destOrd="0" presId="urn:microsoft.com/office/officeart/2005/8/layout/chevron2"/>
    <dgm:cxn modelId="{1D5693B2-CCF8-40F2-A9AB-547813910589}" type="presParOf" srcId="{6EC3F789-C0A4-48EB-BE58-142E52F34EFA}" destId="{5C097530-CD8E-4C60-979D-99502FAD9C4B}" srcOrd="4" destOrd="0" presId="urn:microsoft.com/office/officeart/2005/8/layout/chevron2"/>
    <dgm:cxn modelId="{51097A36-E052-46CF-8420-D27ED65AB348}" type="presParOf" srcId="{5C097530-CD8E-4C60-979D-99502FAD9C4B}" destId="{94593BEF-A07A-4788-8BD2-5A26B9DC12B3}" srcOrd="0" destOrd="0" presId="urn:microsoft.com/office/officeart/2005/8/layout/chevron2"/>
    <dgm:cxn modelId="{04E2C4DB-2E3D-4E1A-824C-6FD70A3A6721}" type="presParOf" srcId="{5C097530-CD8E-4C60-979D-99502FAD9C4B}" destId="{F9BFA58F-2627-43BD-91F1-5300F30C0AAD}" srcOrd="1" destOrd="0" presId="urn:microsoft.com/office/officeart/2005/8/layout/chevron2"/>
    <dgm:cxn modelId="{A1017C89-2DE2-4FA3-9258-D24D27C8E2E4}" type="presParOf" srcId="{6EC3F789-C0A4-48EB-BE58-142E52F34EFA}" destId="{FE545FD5-2397-40F2-8D8C-991FE2E96D4F}" srcOrd="5" destOrd="0" presId="urn:microsoft.com/office/officeart/2005/8/layout/chevron2"/>
    <dgm:cxn modelId="{D3D0FE18-033D-4779-99B8-64834DB5AAB8}" type="presParOf" srcId="{6EC3F789-C0A4-48EB-BE58-142E52F34EFA}" destId="{7AC051A3-F7AA-4E2B-941B-A22AFDF1CC0D}" srcOrd="6" destOrd="0" presId="urn:microsoft.com/office/officeart/2005/8/layout/chevron2"/>
    <dgm:cxn modelId="{0EF21D47-B6E1-4352-A901-3763D853D78D}" type="presParOf" srcId="{7AC051A3-F7AA-4E2B-941B-A22AFDF1CC0D}" destId="{393DD319-67A3-457B-A1FF-B95C1F776C3A}" srcOrd="0" destOrd="0" presId="urn:microsoft.com/office/officeart/2005/8/layout/chevron2"/>
    <dgm:cxn modelId="{19A38914-FB92-4D60-B7BE-3C66E1C6E5AD}" type="presParOf" srcId="{7AC051A3-F7AA-4E2B-941B-A22AFDF1CC0D}" destId="{995871EE-6C5D-4999-BC5E-A07CBE0AB6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EF2DB-9163-44C7-97C0-5D19CA0E02C5}">
      <dsp:nvSpPr>
        <dsp:cNvPr id="0" name=""/>
        <dsp:cNvSpPr/>
      </dsp:nvSpPr>
      <dsp:spPr>
        <a:xfrm rot="5400000">
          <a:off x="-164607" y="169306"/>
          <a:ext cx="1097385" cy="76816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.</a:t>
          </a:r>
          <a:endParaRPr lang="ru-RU" sz="2100" kern="1200" dirty="0"/>
        </a:p>
      </dsp:txBody>
      <dsp:txXfrm rot="-5400000">
        <a:off x="2" y="388783"/>
        <a:ext cx="768169" cy="329216"/>
      </dsp:txXfrm>
    </dsp:sp>
    <dsp:sp modelId="{240D66B6-2557-4C8C-A055-1121566D7BEA}">
      <dsp:nvSpPr>
        <dsp:cNvPr id="0" name=""/>
        <dsp:cNvSpPr/>
      </dsp:nvSpPr>
      <dsp:spPr>
        <a:xfrm rot="5400000">
          <a:off x="3970784" y="-3197916"/>
          <a:ext cx="713300" cy="7118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00FF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b="1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читацька компетентність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68169" y="39519"/>
        <a:ext cx="7083710" cy="643660"/>
      </dsp:txXfrm>
    </dsp:sp>
    <dsp:sp modelId="{0D0DF11F-BDAF-4BCF-A4B7-73D057DF1525}">
      <dsp:nvSpPr>
        <dsp:cNvPr id="0" name=""/>
        <dsp:cNvSpPr/>
      </dsp:nvSpPr>
      <dsp:spPr>
        <a:xfrm rot="5400000">
          <a:off x="-164607" y="1131595"/>
          <a:ext cx="1097385" cy="76816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351072"/>
        <a:ext cx="768169" cy="329216"/>
      </dsp:txXfrm>
    </dsp:sp>
    <dsp:sp modelId="{E6EA7A35-8407-4510-AE5B-31B4C065B7DF}">
      <dsp:nvSpPr>
        <dsp:cNvPr id="0" name=""/>
        <dsp:cNvSpPr/>
      </dsp:nvSpPr>
      <dsp:spPr>
        <a:xfrm rot="5400000">
          <a:off x="3970597" y="-2235439"/>
          <a:ext cx="713675" cy="7118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00FF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літературознавча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компетенція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68170" y="1001827"/>
        <a:ext cx="7083691" cy="643997"/>
      </dsp:txXfrm>
    </dsp:sp>
    <dsp:sp modelId="{94593BEF-A07A-4788-8BD2-5A26B9DC12B3}">
      <dsp:nvSpPr>
        <dsp:cNvPr id="0" name=""/>
        <dsp:cNvSpPr/>
      </dsp:nvSpPr>
      <dsp:spPr>
        <a:xfrm rot="5400000">
          <a:off x="-164607" y="2345251"/>
          <a:ext cx="1097385" cy="76816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564728"/>
        <a:ext cx="768169" cy="329216"/>
      </dsp:txXfrm>
    </dsp:sp>
    <dsp:sp modelId="{F9BFA58F-2627-43BD-91F1-5300F30C0AAD}">
      <dsp:nvSpPr>
        <dsp:cNvPr id="0" name=""/>
        <dsp:cNvSpPr/>
      </dsp:nvSpPr>
      <dsp:spPr>
        <a:xfrm rot="5400000">
          <a:off x="3719417" y="-1021970"/>
          <a:ext cx="1216034" cy="7118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00FF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бібліотечно</a:t>
          </a:r>
          <a:r>
            <a:rPr lang="ru-RU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бібліографічна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компетенція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68169" y="1988640"/>
        <a:ext cx="7059168" cy="1097310"/>
      </dsp:txXfrm>
    </dsp:sp>
    <dsp:sp modelId="{393DD319-67A3-457B-A1FF-B95C1F776C3A}">
      <dsp:nvSpPr>
        <dsp:cNvPr id="0" name=""/>
        <dsp:cNvSpPr/>
      </dsp:nvSpPr>
      <dsp:spPr>
        <a:xfrm rot="5400000">
          <a:off x="-164607" y="3413862"/>
          <a:ext cx="1097385" cy="76816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3633339"/>
        <a:ext cx="768169" cy="329216"/>
      </dsp:txXfrm>
    </dsp:sp>
    <dsp:sp modelId="{995871EE-6C5D-4999-BC5E-A07CBE0AB692}">
      <dsp:nvSpPr>
        <dsp:cNvPr id="0" name=""/>
        <dsp:cNvSpPr/>
      </dsp:nvSpPr>
      <dsp:spPr>
        <a:xfrm rot="5400000">
          <a:off x="3864463" y="46639"/>
          <a:ext cx="925942" cy="7118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00FF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особистісно-діяльнісна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3200" b="1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компетенція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b="1" kern="1200" dirty="0"/>
        </a:p>
      </dsp:txBody>
      <dsp:txXfrm rot="-5400000">
        <a:off x="768170" y="3188134"/>
        <a:ext cx="7073329" cy="835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8F1-9235-48AA-8DF1-FA6C2201AD21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907D-C62D-447F-B6CB-F7ED31CB19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8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6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50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8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1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3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1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8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207-4DA7-4A51-87FA-F6B03476C898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6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методикою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36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4438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Андрющенко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Олена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к.пед.н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endParaRPr lang="ru-RU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ЗНУ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b="13333"/>
          <a:stretch/>
        </p:blipFill>
        <p:spPr>
          <a:xfrm>
            <a:off x="6732240" y="2300864"/>
            <a:ext cx="2019300" cy="1964683"/>
          </a:xfrm>
          <a:prstGeom prst="rect">
            <a:avLst/>
          </a:prstGeom>
        </p:spPr>
      </p:pic>
      <p:pic>
        <p:nvPicPr>
          <p:cNvPr id="2050" name="Picture 2" descr="Найцікавіші українські книги для дітей – вибір експертів - Вечірній Київ">
            <a:extLst>
              <a:ext uri="{FF2B5EF4-FFF2-40B4-BE49-F238E27FC236}">
                <a16:creationId xmlns:a16="http://schemas.microsoft.com/office/drawing/2014/main" id="{8850828B-F663-A74A-D403-19074E989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608" y="2525969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34E755-5804-B252-B329-51963470E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54" y="4541166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A470B3-4953-52FE-E8F6-571C56182E85}"/>
              </a:ext>
            </a:extLst>
          </p:cNvPr>
          <p:cNvSpPr txBox="1"/>
          <p:nvPr/>
        </p:nvSpPr>
        <p:spPr>
          <a:xfrm>
            <a:off x="179512" y="0"/>
            <a:ext cx="8856984" cy="6860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49000"/>
              </a:lnSpc>
              <a:spcBef>
                <a:spcPts val="15"/>
              </a:spcBef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Літературна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школяра</a:t>
            </a:r>
            <a:endParaRPr lang="ru-RU" sz="2400" b="1" spc="3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lnSpc>
                <a:spcPct val="149000"/>
              </a:lnSpc>
              <a:spcBef>
                <a:spcPts val="15"/>
              </a:spcBef>
            </a:pPr>
            <a:r>
              <a:rPr lang="ru-RU" sz="2400" b="1" spc="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ет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нц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ія</a:t>
            </a:r>
            <a:r>
              <a:rPr lang="ru-RU" sz="2400" b="1" spc="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ет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ніст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spc="5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49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2400" b="1" i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</a:t>
            </a:r>
            <a:r>
              <a:rPr lang="ru-RU" sz="2400" b="1" i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енція</a:t>
            </a:r>
            <a:r>
              <a:rPr lang="ru-RU" sz="2000" b="1" spc="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категорія</a:t>
            </a:r>
            <a:r>
              <a:rPr lang="ru-RU" sz="2000" spc="1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6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000" spc="1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нь</a:t>
            </a:r>
            <a:r>
              <a:rPr lang="ru-RU" sz="2000" spc="1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чок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ставл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нь</a:t>
            </a:r>
            <a:r>
              <a:rPr lang="ru-RU" sz="2000" spc="1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spc="1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евній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sz="20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ості</a:t>
            </a:r>
            <a:r>
              <a:rPr lang="ru-RU" sz="2000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</a:t>
            </a:r>
            <a:r>
              <a:rPr lang="ru-RU" sz="20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(норма,</a:t>
            </a:r>
            <a:r>
              <a:rPr lang="ru-RU" sz="20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spc="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5"/>
              </a:spcBef>
              <a:spcAft>
                <a:spcPts val="0"/>
              </a:spcAft>
            </a:pPr>
            <a:r>
              <a:rPr lang="ru-RU" sz="2400" b="1" i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омпе</a:t>
            </a:r>
            <a:r>
              <a:rPr lang="ru-RU" sz="2400" b="1" i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i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ніс</a:t>
            </a:r>
            <a:r>
              <a:rPr lang="ru-RU" sz="2400" b="1" i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spc="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горія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’єк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особистісна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оволоді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евною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ете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цією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49000"/>
              </a:lnSpc>
              <a:spcBef>
                <a:spcPts val="15"/>
              </a:spcBef>
            </a:pP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400" b="1" spc="5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ер</a:t>
            </a:r>
            <a:r>
              <a:rPr lang="ru-RU" sz="2400" b="1" spc="-5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1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5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рна</a:t>
            </a:r>
            <a:r>
              <a:rPr lang="ru-RU" sz="2400" b="1" spc="3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омпетен</a:t>
            </a:r>
            <a:r>
              <a:rPr lang="ru-RU" sz="2400" b="1" spc="5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тн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ість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3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володі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200" b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b="1" spc="3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2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лексом</a:t>
            </a:r>
            <a:r>
              <a:rPr lang="ru-RU" sz="2200" b="1" spc="3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2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200" b="1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b="1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200" b="1" spc="3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b="1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b="1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адають</a:t>
            </a:r>
            <a:r>
              <a:rPr lang="ru-RU" sz="2200" b="1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вість</a:t>
            </a:r>
            <a:r>
              <a:rPr lang="ru-RU" sz="2200" b="1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</a:t>
            </a:r>
            <a:r>
              <a:rPr lang="ru-RU" sz="22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</a:t>
            </a:r>
            <a:r>
              <a:rPr lang="ru-RU" sz="2200" b="1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b="1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рофесі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b="1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читати</a:t>
            </a:r>
            <a:r>
              <a:rPr lang="ru-RU" sz="2200" b="1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книжки,</a:t>
            </a:r>
            <a:r>
              <a:rPr lang="ru-RU" sz="2200" b="1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ворчо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мисли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b="1" spc="4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орівнюв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200" b="1" spc="4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spc="4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ювати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b="1" spc="4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тавляти</a:t>
            </a:r>
            <a:r>
              <a:rPr lang="ru-RU" sz="2200" b="1" spc="4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spc="4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вловлюв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200" b="1" spc="4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асоціати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200" b="1" spc="4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b="1" spc="4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200" b="1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обі</a:t>
            </a:r>
            <a:r>
              <a:rPr lang="ru-RU" sz="22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2200" b="1" spc="3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ера</a:t>
            </a:r>
            <a:r>
              <a:rPr lang="ru-RU" sz="22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рни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200" b="1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</a:t>
            </a:r>
            <a:r>
              <a:rPr lang="ru-RU" sz="22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текстом</a:t>
            </a:r>
            <a:r>
              <a:rPr lang="ru-RU" sz="2200" b="1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b="1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ритич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2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рецеп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іям</a:t>
            </a:r>
            <a:r>
              <a:rPr lang="ru-RU" sz="22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b="1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2200" b="1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</a:t>
            </a:r>
            <a:r>
              <a:rPr lang="ru-RU" sz="22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b="1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3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терпретаці</a:t>
            </a:r>
            <a:r>
              <a:rPr lang="ru-RU" sz="22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200" b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точ</a:t>
            </a:r>
            <a:r>
              <a:rPr lang="ru-RU" sz="2200" b="1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</a:t>
            </a:r>
            <a:r>
              <a:rPr lang="ru-RU" sz="22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6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(за Т.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Качак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одержимое 10">
            <a:extLst>
              <a:ext uri="{FF2B5EF4-FFF2-40B4-BE49-F238E27FC236}">
                <a16:creationId xmlns:a16="http://schemas.microsoft.com/office/drawing/2014/main" id="{05884356-8FD7-DBD0-0D69-67045F0FA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536740"/>
              </p:ext>
            </p:extLst>
          </p:nvPr>
        </p:nvGraphicFramePr>
        <p:xfrm>
          <a:off x="611560" y="1772816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45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08" y="116632"/>
            <a:ext cx="885698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Читацька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молодших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spc="-4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-3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-2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3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2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b="1" spc="-3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-3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18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2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</a:t>
            </a:r>
            <a:r>
              <a:rPr lang="ru-RU" sz="2400" b="1" spc="-3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-2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-4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4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3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2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3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2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-4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2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ru-RU" sz="2400" b="1" spc="19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spc="1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7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</a:t>
            </a:r>
            <a:r>
              <a:rPr lang="ru-RU" sz="2400" spc="-6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4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6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spc="-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4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6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spc="2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6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4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endParaRPr lang="ru-RU" sz="2400" spc="455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пе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тніс</a:t>
            </a:r>
            <a:r>
              <a:rPr lang="ru-RU" sz="2400" b="1" spc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(ЧК)</a:t>
            </a:r>
            <a:r>
              <a:rPr lang="ru-RU" sz="2400" b="1" spc="2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молодшого</a:t>
            </a:r>
            <a:r>
              <a:rPr lang="ru-RU" sz="2400" spc="2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ляра</a:t>
            </a:r>
            <a:r>
              <a:rPr lang="ru-RU" sz="2400" spc="2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spc="2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ерший</a:t>
            </a:r>
            <a:r>
              <a:rPr lang="ru-RU" sz="2400" spc="2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7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spc="2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sz="2400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володі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400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достат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ьо</a:t>
            </a:r>
            <a:r>
              <a:rPr lang="ru-RU" sz="2400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сформов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способом,</a:t>
            </a:r>
            <a:r>
              <a:rPr lang="ru-RU" sz="2400" spc="3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вміннями</a:t>
            </a:r>
            <a:r>
              <a:rPr lang="ru-RU" sz="2400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авичка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ою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рою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обізнаність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лом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ячого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42900" algn="ctr">
              <a:spcBef>
                <a:spcPts val="15"/>
              </a:spcBef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ЯК НАВЧИТИ ДИТИНУ ЧИТАТИ - швидко і легко">
            <a:extLst>
              <a:ext uri="{FF2B5EF4-FFF2-40B4-BE49-F238E27FC236}">
                <a16:creationId xmlns:a16="http://schemas.microsoft.com/office/drawing/2014/main" id="{DF1C2B79-07B3-0EDA-B122-980DD9B2A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1128"/>
            <a:ext cx="3109887" cy="20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24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0F9FA2-74B5-DC47-95EC-426EB9D782E3}"/>
              </a:ext>
            </a:extLst>
          </p:cNvPr>
          <p:cNvSpPr txBox="1"/>
          <p:nvPr/>
        </p:nvSpPr>
        <p:spPr>
          <a:xfrm>
            <a:off x="215516" y="3645024"/>
            <a:ext cx="835292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" indent="34226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міння</a:t>
            </a:r>
            <a:r>
              <a:rPr lang="ru-RU" sz="2400" spc="9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9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2400" spc="9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йваж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иві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мент</a:t>
            </a:r>
            <a:r>
              <a:rPr lang="ru-RU" sz="2400" spc="3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3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Швидко</a:t>
            </a:r>
            <a:r>
              <a:rPr lang="ru-RU" sz="2400" spc="3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3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ідо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3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ати</a:t>
            </a:r>
            <a:r>
              <a:rPr lang="ru-RU" sz="2400" spc="4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spc="3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400" spc="3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значить</a:t>
            </a:r>
            <a:r>
              <a:rPr lang="ru-RU" sz="2400" spc="3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рийм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очима</a:t>
            </a:r>
            <a:r>
              <a:rPr lang="ru-RU" sz="2400" spc="2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3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2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мці</a:t>
            </a:r>
            <a:r>
              <a:rPr lang="ru-RU" sz="2400" spc="3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2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400" spc="2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невелике</a:t>
            </a:r>
            <a:r>
              <a:rPr lang="ru-RU" sz="2400" spc="2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ече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400" spc="2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цілком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3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рва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книги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вити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те,</a:t>
            </a:r>
            <a:r>
              <a:rPr lang="ru-RU" sz="2400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м'ята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2400" spc="8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2400" spc="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іль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</a:t>
            </a:r>
            <a:r>
              <a:rPr lang="ru-RU" sz="2400" spc="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те,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spc="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итаєт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ru-RU" sz="24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явлення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в'я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итаєт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L="635" indent="342265" algn="r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В.О.</a:t>
            </a:r>
            <a:r>
              <a:rPr lang="ru-RU" sz="2400" spc="9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хомлинськ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Василь Олександрович Сухомлинський- дітям&quot;">
            <a:extLst>
              <a:ext uri="{FF2B5EF4-FFF2-40B4-BE49-F238E27FC236}">
                <a16:creationId xmlns:a16="http://schemas.microsoft.com/office/drawing/2014/main" id="{B97A892B-62C5-D5EC-66AA-F0A005E7D5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4" b="9024"/>
          <a:stretch/>
        </p:blipFill>
        <p:spPr bwMode="auto">
          <a:xfrm>
            <a:off x="1907704" y="394697"/>
            <a:ext cx="4968552" cy="30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475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A3B02D-9474-5494-396A-4D03E891AA93}"/>
              </a:ext>
            </a:extLst>
          </p:cNvPr>
          <p:cNvSpPr txBox="1"/>
          <p:nvPr/>
        </p:nvSpPr>
        <p:spPr>
          <a:xfrm>
            <a:off x="251520" y="332656"/>
            <a:ext cx="8208912" cy="524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32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3200" b="1" spc="2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2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2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3200" b="1" spc="-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90678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spc="2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8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8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678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</a:t>
            </a:r>
            <a:r>
              <a:rPr lang="ru-RU" sz="28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spc="-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700"/>
              </a:lnSpc>
              <a:spcAft>
                <a:spcPts val="90"/>
              </a:spcAft>
            </a:pPr>
            <a:r>
              <a:rPr lang="ru-RU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69545" indent="449580" algn="just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i="1" spc="1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асах</a:t>
            </a:r>
            <a:r>
              <a:rPr lang="ru-RU" sz="2400" i="1" spc="1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вага</a:t>
            </a:r>
            <a:r>
              <a:rPr lang="ru-RU" sz="2400" spc="1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ена</a:t>
            </a:r>
            <a:r>
              <a:rPr lang="ru-RU" sz="2400" spc="1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i="1" spc="1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400" b="1" i="1" spc="1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вг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1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рм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хат</a:t>
            </a:r>
            <a:r>
              <a:rPr lang="ru-RU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9580">
              <a:lnSpc>
                <a:spcPct val="107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i="1" spc="3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i="1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асу</a:t>
            </a:r>
            <a:r>
              <a:rPr lang="ru-RU" sz="2400" i="1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єт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</a:t>
            </a:r>
            <a:r>
              <a:rPr lang="ru-RU" sz="24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дика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ита</a:t>
            </a:r>
            <a:r>
              <a:rPr lang="ru-RU" sz="24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i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чк</a:t>
            </a:r>
            <a:r>
              <a:rPr lang="ru-RU" sz="2400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700"/>
              </a:lnSpc>
              <a:spcAft>
                <a:spcPts val="9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40970" indent="449580">
              <a:lnSpc>
                <a:spcPct val="150000"/>
              </a:lnSpc>
            </a:pP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i="1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4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400" i="1" spc="1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асах</a:t>
            </a:r>
            <a:r>
              <a:rPr lang="ru-RU" sz="2400" i="1" spc="1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ню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ється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ення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дів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вч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24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</a:t>
            </a:r>
            <a:r>
              <a:rPr lang="ru-RU" sz="24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76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011CAE-0EE9-6E67-BB15-2C9F29757757}"/>
              </a:ext>
            </a:extLst>
          </p:cNvPr>
          <p:cNvSpPr txBox="1"/>
          <p:nvPr/>
        </p:nvSpPr>
        <p:spPr>
          <a:xfrm>
            <a:off x="431540" y="404664"/>
            <a:ext cx="8280920" cy="552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Три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ет</a:t>
            </a:r>
            <a:r>
              <a:rPr lang="ru-RU" sz="2400" b="1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49580" algn="ctr">
              <a:lnSpc>
                <a:spcPct val="107000"/>
              </a:lnSpc>
              <a:spcBef>
                <a:spcPts val="10"/>
              </a:spcBef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600"/>
              </a:lnSpc>
              <a:spcAft>
                <a:spcPts val="85"/>
              </a:spcAft>
            </a:pPr>
            <a:r>
              <a:rPr lang="ru-RU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81000" algn="just">
              <a:lnSpc>
                <a:spcPct val="149000"/>
              </a:lnSpc>
            </a:pP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</a:t>
            </a:r>
            <a:r>
              <a:rPr lang="ru-RU" sz="20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ич</a:t>
            </a:r>
            <a:r>
              <a:rPr lang="ru-RU" sz="20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000" b="1" spc="1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</a:t>
            </a:r>
            <a:r>
              <a:rPr lang="ru-RU" sz="2000" b="1" spc="1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spc="1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1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000" spc="1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1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000" spc="1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складовим</a:t>
            </a:r>
            <a:r>
              <a:rPr lang="ru-RU" sz="2000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20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нець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зит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мовл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!).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</a:t>
            </a:r>
            <a:r>
              <a:rPr lang="ru-RU" sz="20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ичне</a:t>
            </a:r>
            <a:r>
              <a:rPr lang="ru-RU" sz="2000" b="1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ння</a:t>
            </a:r>
            <a:r>
              <a:rPr lang="ru-RU" sz="2000" b="1" spc="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икнення</a:t>
            </a:r>
            <a:r>
              <a:rPr lang="ru-RU" sz="20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0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r>
              <a:rPr lang="ru-RU" sz="2000" spc="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9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учні</a:t>
            </a:r>
            <a:r>
              <a:rPr lang="ru-RU" sz="2000" spc="9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аю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ілими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слов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и,</a:t>
            </a:r>
            <a:r>
              <a:rPr lang="ru-RU" sz="2000" spc="2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0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2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000" spc="2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сно</a:t>
            </a:r>
            <a:r>
              <a:rPr lang="ru-RU" sz="2000" spc="2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000" spc="2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йнят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ям</a:t>
            </a:r>
            <a:r>
              <a:rPr lang="ru-RU" sz="2000" spc="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2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смислові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здогадки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ваю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42900">
              <a:lnSpc>
                <a:spcPct val="150000"/>
              </a:lnSpc>
            </a:pP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оматиза</a:t>
            </a:r>
            <a:r>
              <a:rPr lang="ru-RU" sz="20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ія</a:t>
            </a:r>
            <a:r>
              <a:rPr lang="ru-RU" sz="2000" b="1" spc="3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ички</a:t>
            </a:r>
            <a:r>
              <a:rPr lang="ru-RU" sz="2000" b="1" spc="4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spc="3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</a:t>
            </a:r>
            <a:r>
              <a:rPr lang="ru-RU" sz="2000" spc="3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3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одить</a:t>
            </a:r>
            <a:r>
              <a:rPr lang="ru-RU" sz="2000" spc="3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3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гий</a:t>
            </a:r>
            <a:r>
              <a:rPr lang="ru-RU" sz="2000" spc="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лан,</a:t>
            </a:r>
            <a:r>
              <a:rPr lang="ru-RU" sz="2000" spc="3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3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ершо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4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млен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90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836"/>
            <a:ext cx="8712968" cy="7113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Bef>
                <a:spcPts val="15"/>
              </a:spcBef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нов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17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аспекти</a:t>
            </a:r>
            <a:r>
              <a:rPr lang="ru-RU" sz="2400" b="1" spc="17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ЧК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spc="16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42900" algn="just">
              <a:spcBef>
                <a:spcPts val="15"/>
              </a:spcBef>
              <a:spcAft>
                <a:spcPts val="0"/>
              </a:spcAft>
            </a:pP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равильність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15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свідоміст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достатня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швид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ість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виразність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відповідним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колом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Правильне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чітке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без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помилок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ctr">
              <a:spcAft>
                <a:spcPts val="0"/>
              </a:spcAft>
            </a:pP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285750" indent="-285750" algn="just">
              <a:lnSpc>
                <a:spcPct val="149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овіс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5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ння</a:t>
            </a:r>
            <a:r>
              <a:rPr lang="ru-RU" sz="2000" spc="5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кового</a:t>
            </a:r>
            <a:r>
              <a:rPr lang="ru-RU" sz="2000" spc="5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овнен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5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рочи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5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5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ерест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новок, вст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</a:t>
            </a:r>
            <a:r>
              <a:rPr lang="ru-RU" sz="20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49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ість</a:t>
            </a:r>
            <a:r>
              <a:rPr lang="ru-RU" sz="2000" spc="2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spc="2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лавніст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spc="2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ru-RU" sz="2000" spc="2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виявляється</a:t>
            </a:r>
            <a:r>
              <a:rPr lang="ru-RU" sz="2000" spc="2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ru-RU" sz="2000" spc="2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2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ромовлян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2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складів</a:t>
            </a:r>
            <a:r>
              <a:rPr lang="ru-RU" sz="2000" spc="2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слов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литій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мові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голошен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жбових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49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дотр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фоепічних</a:t>
            </a:r>
            <a:r>
              <a:rPr lang="ru-RU" sz="2000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орм,</a:t>
            </a:r>
            <a:r>
              <a:rPr lang="ru-RU" sz="2000" spc="1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авил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000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агол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вання</a:t>
            </a:r>
            <a:r>
              <a:rPr lang="ru-RU" sz="2000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тих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овлен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ей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заз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ото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49000"/>
              </a:lnSpc>
              <a:spcBef>
                <a:spcPts val="10"/>
              </a:spcBef>
              <a:spcAft>
                <a:spcPts val="0"/>
              </a:spcAft>
              <a:tabLst>
                <a:tab pos="342900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061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836"/>
            <a:ext cx="8712968" cy="16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Свідоме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уміння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читати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ясним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змісту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тексту,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ними й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уміння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оцінити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вчинки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дійових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8D435-2BB0-545A-E67F-06082630EC8E}"/>
              </a:ext>
            </a:extLst>
          </p:cNvPr>
          <p:cNvSpPr txBox="1"/>
          <p:nvPr/>
        </p:nvSpPr>
        <p:spPr>
          <a:xfrm>
            <a:off x="251520" y="2636912"/>
            <a:ext cx="8712968" cy="4009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ctr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воє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ш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олярами 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міс</a:t>
            </a:r>
            <a:r>
              <a:rPr lang="ru-RU" sz="2400" b="1" spc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-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тво</a:t>
            </a:r>
            <a:r>
              <a:rPr lang="ru-RU" sz="2400" b="1" spc="2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2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1-й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ru-RU" sz="2400" b="1" i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сприйм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сюжет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600"/>
              </a:lnSpc>
              <a:spcAft>
                <a:spcPts val="85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2-й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ru-RU" sz="2400" b="1" i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о-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наслідко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ошень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іями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600"/>
              </a:lnSpc>
              <a:spcAft>
                <a:spcPts val="85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42900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3-й</a:t>
            </a:r>
            <a:r>
              <a:rPr lang="ru-RU" sz="2400" b="1" i="1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ru-RU" sz="2400" b="1" i="1" spc="3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spc="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відом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овної</a:t>
            </a:r>
            <a:r>
              <a:rPr lang="ru-RU" sz="2400" spc="3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400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3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агаль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рою,</a:t>
            </a:r>
            <a:r>
              <a:rPr lang="ru-RU" sz="2400" spc="3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400" spc="3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саних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C20F4-57C4-E902-3E64-934F02BA70F5}"/>
              </a:ext>
            </a:extLst>
          </p:cNvPr>
          <p:cNvSpPr txBox="1"/>
          <p:nvPr/>
        </p:nvSpPr>
        <p:spPr>
          <a:xfrm>
            <a:off x="611560" y="1741013"/>
            <a:ext cx="8208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прочитали текст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проводиться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16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5F1C3D-30B6-7113-43CF-D9C753CB7777}"/>
              </a:ext>
            </a:extLst>
          </p:cNvPr>
          <p:cNvSpPr txBox="1"/>
          <p:nvPr/>
        </p:nvSpPr>
        <p:spPr>
          <a:xfrm>
            <a:off x="291095" y="-19036"/>
            <a:ext cx="8745401" cy="7206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spc="-2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вид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кість</a:t>
            </a:r>
            <a:r>
              <a:rPr lang="ru-RU" sz="2800" b="1" spc="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800" b="1" spc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800" b="1" spc="16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</a:p>
          <a:p>
            <a:pPr algn="just">
              <a:lnSpc>
                <a:spcPct val="150000"/>
              </a:lnSpc>
            </a:pP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треба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b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b="1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400" b="1" spc="1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1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b="1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овідає</a:t>
            </a:r>
            <a:r>
              <a:rPr lang="ru-RU" sz="2400" b="1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</a:t>
            </a:r>
            <a:r>
              <a:rPr lang="ru-RU" sz="2400" b="1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400" b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b="1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мовлен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1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абез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400" b="1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свідоме</a:t>
            </a:r>
            <a:r>
              <a:rPr lang="ru-RU" sz="2400" b="1" spc="1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мання</a:t>
            </a:r>
            <a:r>
              <a:rPr lang="ru-RU" sz="2400" b="1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рочи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ru-RU" sz="2400" b="1" spc="125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lnSpc>
                <a:spcPct val="149000"/>
              </a:lnSpc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ира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ність</a:t>
            </a:r>
            <a:r>
              <a:rPr lang="ru-RU" sz="28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8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42900" algn="ctr">
              <a:lnSpc>
                <a:spcPct val="149000"/>
              </a:lnSpc>
            </a:pPr>
            <a:r>
              <a:rPr lang="ru-RU" sz="24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24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400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вголос</a:t>
            </a:r>
            <a:r>
              <a:rPr lang="ru-RU" sz="24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49000"/>
              </a:lnSpc>
            </a:pP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ентів</a:t>
            </a:r>
            <a:r>
              <a:rPr lang="ru-RU" sz="2400" spc="1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вимови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тм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1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п,</a:t>
            </a:r>
            <a:r>
              <a:rPr lang="ru-RU" sz="2400" b="1" spc="14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тембр,</a:t>
            </a:r>
            <a:r>
              <a:rPr lang="ru-RU" sz="2400" b="1" spc="1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ив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іст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логіч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b="1" spc="20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аголос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тання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вваж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єт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2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2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ється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з,</a:t>
            </a:r>
            <a:r>
              <a:rPr lang="ru-RU" sz="2400" b="1" spc="2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логіч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наголосів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варіює</a:t>
            </a:r>
            <a:r>
              <a:rPr lang="ru-RU" sz="2400" b="1" spc="1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швидшен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b="1" spc="1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повіл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ом,</a:t>
            </a:r>
            <a:r>
              <a:rPr lang="ru-RU" sz="2400" b="1" spc="1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ониж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нням</a:t>
            </a:r>
            <a:r>
              <a:rPr lang="ru-RU" sz="2400" b="1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b="1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ідвищенням</a:t>
            </a:r>
            <a:r>
              <a:rPr lang="ru-RU" sz="2400" b="1" spc="1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</a:t>
            </a:r>
            <a:r>
              <a:rPr lang="ru-RU" sz="24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при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рока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овід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</a:t>
            </a:r>
            <a:r>
              <a:rPr lang="ru-RU" sz="2400" b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</a:t>
            </a:r>
            <a:r>
              <a:rPr lang="ru-RU" sz="24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0806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1CCB8D-9CBC-8648-C570-038A4E51CFB9}"/>
              </a:ext>
            </a:extLst>
          </p:cNvPr>
          <p:cNvSpPr txBox="1"/>
          <p:nvPr/>
        </p:nvSpPr>
        <p:spPr>
          <a:xfrm>
            <a:off x="467545" y="260648"/>
            <a:ext cx="8154382" cy="4436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49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Численні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дослі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жен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spc="29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доводять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28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b="1" spc="3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spc="2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тр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сот</a:t>
            </a:r>
            <a:r>
              <a:rPr lang="ru-RU" sz="2400" b="1" spc="28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фак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орів</a:t>
            </a:r>
            <a:r>
              <a:rPr lang="ru-RU" sz="2400" b="1" spc="28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26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30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піш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ість</a:t>
            </a:r>
            <a:r>
              <a:rPr lang="ru-RU" sz="2400" b="1" spc="29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школярів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йс</a:t>
            </a:r>
            <a:r>
              <a:rPr lang="ru-RU" sz="2400" b="1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ттєвішим</a:t>
            </a:r>
            <a:r>
              <a:rPr lang="ru-RU" sz="2400" b="1" spc="26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400" b="1" spc="26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темп</a:t>
            </a:r>
            <a:r>
              <a:rPr lang="ru-RU" sz="2400" b="1" spc="2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spc="2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49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Ді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27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25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оп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-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ють</a:t>
            </a:r>
            <a:r>
              <a:rPr lang="ru-RU" sz="2400" b="1" spc="26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ru-RU" sz="2400" b="1" spc="27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ита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2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вголос</a:t>
            </a:r>
            <a:r>
              <a:rPr lang="ru-RU" sz="2400" b="1" spc="26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150</a:t>
            </a:r>
            <a:r>
              <a:rPr lang="ru-RU" sz="2400" b="1" spc="26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sz="2400" b="1" spc="26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24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120</a:t>
            </a:r>
            <a:r>
              <a:rPr lang="ru-RU" sz="24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sz="2400" b="1" spc="9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="1" spc="9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вчаться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добре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7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90</a:t>
            </a:r>
            <a:r>
              <a:rPr lang="ru-RU" sz="2400" b="1" spc="9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ерев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жн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задовільно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Ті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8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b="1" spc="8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7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овільніше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ru-RU"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чно</a:t>
            </a:r>
            <a:r>
              <a:rPr lang="ru-RU" sz="24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400" b="1" spc="-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н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орм</a:t>
            </a:r>
            <a:r>
              <a:rPr lang="ru-RU"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ль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вчи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050" name="Picture 2" descr="Чи люблять діти читати – дослідження | Дитяче читання, книжки">
            <a:extLst>
              <a:ext uri="{FF2B5EF4-FFF2-40B4-BE49-F238E27FC236}">
                <a16:creationId xmlns:a16="http://schemas.microsoft.com/office/drawing/2014/main" id="{7008933D-08E7-DA94-4ADC-600BE7FD5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93096"/>
            <a:ext cx="3113823" cy="20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66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3" y="1186306"/>
            <a:ext cx="8712967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компетентність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компетентнісний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підхід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молодших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школярів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НУШ.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читацької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молодших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школярів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Літературознавча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Бібліотечно-бібліографічна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Особистісно-діяльнісна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400"/>
              <a:buAutoNum type="arabicPeriod" startAt="3"/>
            </a:pPr>
            <a:endParaRPr lang="uk-UA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6386" y="211441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98E88FF-FA64-DDD2-1D08-98631A49F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481" y="4725144"/>
            <a:ext cx="1567472" cy="156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72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08" y="116632"/>
            <a:ext cx="8856984" cy="598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Літературознавча</a:t>
            </a:r>
            <a:r>
              <a:rPr lang="ru-RU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400" b="1" spc="-1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Літературознавча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компетенція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складових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літературної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компетенції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зумовлює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достатній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читацький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жанрової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специфіки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усвідомлення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необхідних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понять;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грамотного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усвідомлення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практичному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понять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літературознавчого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характеру,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передбачених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програмовими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вимогами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42900" algn="ctr">
              <a:spcBef>
                <a:spcPts val="15"/>
              </a:spcBef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Bef>
                <a:spcPts val="15"/>
              </a:spcBef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Структурні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компоненти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ЛК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ературознавча</a:t>
            </a:r>
            <a:r>
              <a:rPr lang="ru-RU" sz="2400" b="1" spc="4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педев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ru-RU" sz="2400" b="1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sz="2400" b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</a:t>
            </a:r>
            <a:r>
              <a:rPr lang="ru-RU" sz="2400" b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b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b="1" spc="16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00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53A625-82FB-A686-88BF-19FF45DA09BC}"/>
              </a:ext>
            </a:extLst>
          </p:cNvPr>
          <p:cNvSpPr txBox="1"/>
          <p:nvPr/>
        </p:nvSpPr>
        <p:spPr>
          <a:xfrm>
            <a:off x="179512" y="0"/>
            <a:ext cx="8784976" cy="6684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ctr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tabLst>
                <a:tab pos="1019175" algn="l"/>
                <a:tab pos="3323590" algn="l"/>
                <a:tab pos="3542665" algn="l"/>
              </a:tabLst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ер</a:t>
            </a:r>
            <a:r>
              <a:rPr lang="ru-RU" sz="28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роз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8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800" b="1" spc="3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8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ед</a:t>
            </a:r>
            <a:r>
              <a:rPr lang="ru-RU" sz="28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вт</a:t>
            </a:r>
            <a:r>
              <a:rPr lang="ru-RU" sz="28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</a:p>
          <a:p>
            <a:pPr indent="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tabLst>
                <a:tab pos="1019175" algn="l"/>
                <a:tab pos="3323590" algn="l"/>
                <a:tab pos="3542665" algn="l"/>
              </a:tabLs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коло</a:t>
            </a:r>
            <a:r>
              <a:rPr lang="ru-RU" sz="2400" spc="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розна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3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ть,</a:t>
            </a:r>
            <a:r>
              <a:rPr lang="ru-RU" sz="2400" spc="3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рж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стандартом,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ео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ідні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цінного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сприймання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ітера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рного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019175" algn="l"/>
                <a:tab pos="3323590" algn="l"/>
                <a:tab pos="3542665" algn="l"/>
              </a:tabLs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4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b="1" spc="4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b="1" spc="4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019175" algn="l"/>
                <a:tab pos="3323590" algn="l"/>
                <a:tab pos="3542665" algn="l"/>
              </a:tabLs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жет</a:t>
            </a:r>
            <a:r>
              <a:rPr lang="ru-RU" sz="2400" b="1" spc="4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4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зи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019175" algn="l"/>
                <a:tab pos="3323590" algn="l"/>
                <a:tab pos="3542665" algn="l"/>
              </a:tabLst>
            </a:pP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b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герой</a:t>
            </a:r>
            <a:r>
              <a:rPr lang="ru-RU" sz="2400" b="1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(персонаж);</a:t>
            </a:r>
            <a:r>
              <a:rPr lang="ru-RU" sz="2400" b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019175" algn="l"/>
                <a:tab pos="3323590" algn="l"/>
                <a:tab pos="3542665" algn="l"/>
              </a:tabLs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sz="2400" b="1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дож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b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b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019175" algn="l"/>
                <a:tab pos="3323590" algn="l"/>
                <a:tab pos="3542665" algn="l"/>
              </a:tabLs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</a:t>
            </a:r>
            <a:r>
              <a:rPr lang="ru-RU" sz="2400" b="1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</a:t>
            </a:r>
            <a:r>
              <a:rPr lang="ru-RU" sz="2400" b="1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b="1" spc="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019175" algn="l"/>
                <a:tab pos="3323590" algn="l"/>
                <a:tab pos="3542665" algn="l"/>
              </a:tabLst>
            </a:pP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вості</a:t>
            </a:r>
            <a:r>
              <a:rPr lang="ru-RU" sz="2400" b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жанрів</a:t>
            </a:r>
            <a:r>
              <a:rPr lang="ru-RU" sz="24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дожн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</a:t>
            </a:r>
            <a:r>
              <a:rPr lang="ru-RU" sz="2400" b="1" spc="2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b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</a:t>
            </a:r>
            <a:r>
              <a:rPr lang="ru-RU" sz="24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-пі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spc="2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творів</a:t>
            </a:r>
            <a:r>
              <a:rPr lang="ru-RU" sz="2400" b="1" spc="7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b="1" spc="2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spc="2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лярів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spc="7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42900" algn="ctr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tabLst>
                <a:tab pos="1019175" algn="l"/>
                <a:tab pos="3323590" algn="l"/>
                <a:tab pos="3542665" algn="l"/>
              </a:tabLst>
            </a:pP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8" descr="Діти читають книги: векторна графіка, зображення, Діти читають книги  малюнки | Скачати з Depositphotos">
            <a:extLst>
              <a:ext uri="{FF2B5EF4-FFF2-40B4-BE49-F238E27FC236}">
                <a16:creationId xmlns:a16="http://schemas.microsoft.com/office/drawing/2014/main" id="{D4365CCD-E55C-2C50-0588-E05EEFD07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60848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597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3F221D-CCB8-C2E2-FCDD-20ED12DF648F}"/>
              </a:ext>
            </a:extLst>
          </p:cNvPr>
          <p:cNvSpPr txBox="1"/>
          <p:nvPr/>
        </p:nvSpPr>
        <p:spPr>
          <a:xfrm>
            <a:off x="395536" y="188640"/>
            <a:ext cx="8640960" cy="6453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ібліотечно-бібліогра</a:t>
            </a:r>
            <a:r>
              <a:rPr lang="ru-RU" sz="28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ічна</a:t>
            </a:r>
            <a:r>
              <a:rPr lang="ru-RU" sz="2800" b="1" spc="4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омпе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ія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формується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уроках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позакласного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читання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600"/>
              </a:lnSpc>
              <a:spcAft>
                <a:spcPts val="95"/>
              </a:spcAft>
            </a:pPr>
            <a:r>
              <a:rPr lang="ru-RU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зробити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вил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4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ір</a:t>
            </a:r>
            <a:r>
              <a:rPr lang="ru-RU" sz="2400" spc="4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spc="4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3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очаткових</a:t>
            </a:r>
            <a:r>
              <a:rPr lang="ru-RU" sz="2400" spc="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бібліо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ечн</a:t>
            </a:r>
            <a:r>
              <a:rPr lang="ru-RU" sz="2400" spc="4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-бібліографічн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ять;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spc="4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вміння</a:t>
            </a:r>
            <a:r>
              <a:rPr lang="ru-RU" sz="2400" spc="4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400" spc="4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довід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овою</a:t>
            </a:r>
            <a:r>
              <a:rPr lang="ru-RU" sz="2400" spc="4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spc="4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тання</a:t>
            </a:r>
            <a:r>
              <a:rPr lang="ru-RU" sz="2400" spc="4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ріод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400" spc="4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4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ний</a:t>
            </a:r>
            <a:r>
              <a:rPr lang="ru-RU" sz="2400" b="1" spc="6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оказник</a:t>
            </a:r>
            <a:r>
              <a:rPr lang="ru-RU" sz="2400" b="1" spc="6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сформов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ності</a:t>
            </a:r>
            <a:r>
              <a:rPr lang="ru-RU" sz="2400" b="1" spc="6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етен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ості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30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spc="3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3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spc="4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r>
              <a:rPr lang="ru-RU" sz="2400" spc="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дійснення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свідомого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вибо</a:t>
            </a:r>
            <a:r>
              <a:rPr lang="ru-RU" sz="24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spc="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вибраної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гідно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2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іма</a:t>
            </a:r>
            <a:r>
              <a:rPr lang="ru-RU" sz="2400" spc="1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равилами,</a:t>
            </a:r>
            <a:r>
              <a:rPr lang="ru-RU" sz="24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воє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spc="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овків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79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C16613-7C98-F1CE-D269-6CE3A91AFEA5}"/>
              </a:ext>
            </a:extLst>
          </p:cNvPr>
          <p:cNvSpPr txBox="1"/>
          <p:nvPr/>
        </p:nvSpPr>
        <p:spPr>
          <a:xfrm>
            <a:off x="404348" y="222032"/>
            <a:ext cx="8335303" cy="6413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нов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b="1" spc="2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складови</a:t>
            </a:r>
            <a:r>
              <a:rPr lang="ru-RU" sz="2400" b="1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2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міс</a:t>
            </a:r>
            <a:r>
              <a:rPr lang="ru-RU" sz="2400" b="1" spc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20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бібліо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ечн</a:t>
            </a:r>
            <a:r>
              <a:rPr lang="ru-RU" sz="2400" b="1" spc="4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-бібліографічн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400" b="1" spc="2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2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компетенції</a:t>
            </a:r>
            <a:r>
              <a:rPr lang="ru-RU" sz="2400" b="1" spc="2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фор</a:t>
            </a:r>
            <a:r>
              <a:rPr lang="ru-RU" sz="2400" b="1" spc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ru-RU" sz="2400" b="1" spc="2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</a:t>
            </a:r>
            <a:r>
              <a:rPr lang="ru-RU" sz="2400" spc="2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равил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400" b="1" spc="2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ац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кої</a:t>
            </a:r>
            <a:r>
              <a:rPr lang="ru-RU" sz="2400" b="1" spc="2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іял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25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5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</a:t>
            </a:r>
            <a:r>
              <a:rPr lang="ru-RU" sz="2400" spc="26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26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25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вички</a:t>
            </a:r>
            <a:r>
              <a:rPr lang="ru-RU" sz="2400" spc="26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spc="26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</a:t>
            </a:r>
            <a:r>
              <a:rPr lang="ru-RU" sz="2400" spc="24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spc="28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2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3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2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2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3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2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28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3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3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28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ьо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spc="2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b="1" spc="2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b="1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b="1" spc="29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3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3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spc="2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27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b="1" spc="2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</a:t>
            </a:r>
            <a:r>
              <a:rPr lang="ru-RU" sz="2400" b="1" spc="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b="1" spc="29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b="1" spc="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b="1" spc="29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вм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2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spc="32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2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иб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ір</a:t>
            </a:r>
            <a:r>
              <a:rPr lang="ru-RU" sz="2400" b="1" spc="2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2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400" spc="2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2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8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8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іот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7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7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000" spc="7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7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7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7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7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7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7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7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7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8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тачів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ють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0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міст</a:t>
            </a:r>
            <a:r>
              <a:rPr lang="ru-RU" sz="20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бібліо</a:t>
            </a:r>
            <a:r>
              <a:rPr lang="ru-RU" sz="20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ru-RU" sz="20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ічної</a:t>
            </a: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0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0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ії</a:t>
            </a: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</a:t>
            </a:r>
            <a:r>
              <a:rPr lang="ru-RU" sz="20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b="1" spc="-2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0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коляр</a:t>
            </a:r>
            <a:r>
              <a:rPr lang="ru-RU" sz="2000" b="1" spc="2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b="1" spc="-4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-4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05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08" y="244842"/>
            <a:ext cx="8856984" cy="481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Особистісно-діяльнісна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algn="ctr"/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творчих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здібностей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зумовлена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інтересом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літературних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творів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жанрами.                                     							(</a:t>
            </a:r>
            <a:r>
              <a:rPr lang="ru-RU" sz="2400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Л.І. </a:t>
            </a:r>
            <a:r>
              <a:rPr lang="ru-RU" sz="24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Івановою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Структурні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компоненти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мовленнєва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творча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літературно-творча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ігрова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огляду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прочитане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spc="-15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творення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власних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літературних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текстів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 descr="НУШ | rubigne.school9">
            <a:extLst>
              <a:ext uri="{FF2B5EF4-FFF2-40B4-BE49-F238E27FC236}">
                <a16:creationId xmlns:a16="http://schemas.microsoft.com/office/drawing/2014/main" id="{788091AE-0653-3A0D-B742-6C50BA561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4408"/>
            <a:ext cx="3200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690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848761"/>
            <a:ext cx="4821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Картинки по запросу &quot;виховання патрыот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6" name="Picture 2" descr="Навіщо читати книжки">
            <a:extLst>
              <a:ext uri="{FF2B5EF4-FFF2-40B4-BE49-F238E27FC236}">
                <a16:creationId xmlns:a16="http://schemas.microsoft.com/office/drawing/2014/main" id="{459DB3D9-36EA-04CD-E531-193CF2B75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5" y="421549"/>
            <a:ext cx="3247529" cy="216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Для українських дітей, які вимушені тікати від війни, збирають книги -  18000.com.ua">
            <a:extLst>
              <a:ext uri="{FF2B5EF4-FFF2-40B4-BE49-F238E27FC236}">
                <a16:creationId xmlns:a16="http://schemas.microsoft.com/office/drawing/2014/main" id="{58685EF5-2DE9-A14B-7A85-B514E40CA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23" y="4209647"/>
            <a:ext cx="3465410" cy="230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Діти читають книги: векторна графіка, зображення, Діти читають книги  малюнки | Скачати з Depositphotos">
            <a:extLst>
              <a:ext uri="{FF2B5EF4-FFF2-40B4-BE49-F238E27FC236}">
                <a16:creationId xmlns:a16="http://schemas.microsoft.com/office/drawing/2014/main" id="{49F69525-667B-63B4-0209-1373844FA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7056"/>
            <a:ext cx="1571253" cy="157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П'ятеро дітей читають разом великі книжки. — плакат, П &quot;ять - Stock Photo |  #428811454">
            <a:extLst>
              <a:ext uri="{FF2B5EF4-FFF2-40B4-BE49-F238E27FC236}">
                <a16:creationId xmlns:a16="http://schemas.microsoft.com/office/drawing/2014/main" id="{40287822-0A44-F37E-ADC6-16592933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912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34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299D5-BAF3-72E8-6E27-F97A8E2DA515}"/>
              </a:ext>
            </a:extLst>
          </p:cNvPr>
          <p:cNvSpPr txBox="1"/>
          <p:nvPr/>
        </p:nvSpPr>
        <p:spPr>
          <a:xfrm>
            <a:off x="3275856" y="116632"/>
            <a:ext cx="2759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91F5C87-4219-3D55-38CD-9A20F4997653}"/>
              </a:ext>
            </a:extLst>
          </p:cNvPr>
          <p:cNvSpPr/>
          <p:nvPr/>
        </p:nvSpPr>
        <p:spPr>
          <a:xfrm>
            <a:off x="89756" y="824518"/>
            <a:ext cx="8964488" cy="5812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Т. Б. Українська література для дітей: підручник. Київ : ВЦ «Академія», 2016. 352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 Б.,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Круль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М. Дитяча література. Навчально-методичний посібник. Івано-Франківськ: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Тіповіт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2014. 236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Т. Дитяча література та методика навчання літературного читання. Методичні рекомендації. Івано-Франківськ, 2020. 62 с.</a:t>
            </a: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 Б.,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Круль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М. Зарубіжна література для дітей: підручник. Київ: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Академвидав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2014. 416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Кизилова В. В. Українська література для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дітейта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юнацтва: новітній дискурс: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-метод. посібник для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вищих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Старобільськ : Вид-во ДЗ «Луганський національний університет імені Тараса Шевченка», 2015. 236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Круль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Дитяча література. Навчально-методичний посібник. Івано-Франківськ, 2010. 132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Коваль Г.П., Іванова Л.І., Суржик Т.Б. Методика читання. Тернопіль: Богдан, 2008. 280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Рідне слово. Українська дитяча література: хрестоматія у 2-х книгах.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 / Ред. О. І. Цибульська. Київ: Либідь, 1999. 400с.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Рідне слово. Українська дитяча література: хрестоматія у 2-х книгах.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 / Ред. О. І. Цибульська, А. І. Мовчун, М. Ф.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Черній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Київ: Либідь, 1999. 552 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Савченко О.Я. Методика читання у початкових класах. Київ : Освіта, 2007. 127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Ткачук Г. П. Методика позакласного читання у початкових класах: Навчально-методичний посібник. Кам'янець-Подільський: ФОП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Сисин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О. В., 2010. 264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400"/>
              <a:buAutoNum type="arabicPeriod" startAt="3"/>
            </a:pPr>
            <a:endParaRPr lang="uk-UA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1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формула нової української школи">
            <a:extLst>
              <a:ext uri="{FF2B5EF4-FFF2-40B4-BE49-F238E27FC236}">
                <a16:creationId xmlns:a16="http://schemas.microsoft.com/office/drawing/2014/main" id="{894EEC08-2053-4279-B27F-C84D76B8C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889248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61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3BF1F1-AD78-DB43-E327-4886B258BD61}"/>
              </a:ext>
            </a:extLst>
          </p:cNvPr>
          <p:cNvSpPr/>
          <p:nvPr/>
        </p:nvSpPr>
        <p:spPr>
          <a:xfrm>
            <a:off x="0" y="33265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Літературне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мовно-літературної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початковій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endParaRPr lang="uk-UA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E56EF28-3552-6F00-3D6D-C36158668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77" y="2708920"/>
            <a:ext cx="4741811" cy="2664296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34F4325-9774-F854-42C7-1411EDCB7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458" y="1988840"/>
            <a:ext cx="2910365" cy="420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5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188640"/>
            <a:ext cx="831272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" marR="167640" indent="360680" algn="just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tabLst>
                <a:tab pos="1021715" algn="l"/>
                <a:tab pos="1833880" algn="l"/>
                <a:tab pos="2545080" algn="l"/>
                <a:tab pos="2768600" algn="l"/>
                <a:tab pos="3901440" algn="l"/>
                <a:tab pos="4647565" algn="l"/>
                <a:tab pos="4895215" algn="l"/>
              </a:tabLst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мовно-літературної освітньої галузі: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4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ативної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spc="6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b="1" spc="6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6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400" b="1" spc="6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юч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400" b="1" spc="6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мпетентн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ей;</a:t>
            </a:r>
            <a:r>
              <a:rPr lang="ru-RU" sz="2400" b="1" spc="6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зви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</a:t>
            </a:r>
            <a:r>
              <a:rPr lang="ru-RU" sz="2400" b="1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b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вачів</a:t>
            </a:r>
            <a:r>
              <a:rPr lang="ru-RU" sz="2400" b="1" spc="3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3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дів</a:t>
            </a:r>
            <a:r>
              <a:rPr lang="ru-RU" sz="2400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еннє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400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яль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датн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6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</a:t>
            </a:r>
            <a:r>
              <a:rPr lang="ru-RU" sz="24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тися</a:t>
            </a:r>
            <a:r>
              <a:rPr lang="ru-RU" sz="2400" b="1" spc="7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аїнсь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b="1" spc="7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6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вами</a:t>
            </a:r>
            <a:r>
              <a:rPr lang="ru-RU" sz="2400" spc="6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овідних</a:t>
            </a:r>
            <a:r>
              <a:rPr lang="ru-RU" sz="2400" spc="6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дів</a:t>
            </a:r>
            <a:r>
              <a:rPr lang="ru-RU" sz="24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400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шин</a:t>
            </a:r>
            <a:r>
              <a:rPr lang="ru-RU" sz="2400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3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ального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мовираження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7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ися</a:t>
            </a:r>
            <a:r>
              <a:rPr lang="ru-RU" sz="2400" spc="7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spc="7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7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7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7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4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7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міжкультурному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діалозі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збагачення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емоційно-чуттєвого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мовленнєво-творчих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здібностей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621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35115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взаємодіє з іншими особами усно, сприймає і використовує інформацію для досягнення життєвих цілей у різних комунікативних ситуаціях;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сприймає, аналізує, інтерпретує, критично оцінює інформацію в текстах різних видів,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медіатекстах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використовує її для збагачення свого досвіду;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висловлює думки, почуття та ставлення, взаємодіє з іншими особами письмово та в режимі реального часу, дотримується норм літературної мови;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	індивідуальне	 мовлення для власної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творчості, спостерігає за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явищами, аналізує їх.</a:t>
            </a:r>
          </a:p>
        </p:txBody>
      </p:sp>
    </p:spTree>
    <p:extLst>
      <p:ext uri="{BB962C8B-B14F-4D97-AF65-F5344CB8AC3E}">
        <p14:creationId xmlns:p14="http://schemas.microsoft.com/office/powerpoint/2010/main" val="223891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A476C3C-B87C-4B5B-A290-0D3535EC6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64" y="1916832"/>
            <a:ext cx="8047271" cy="452154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894A43-86F3-4385-B47F-77D57BDD2264}"/>
              </a:ext>
            </a:extLst>
          </p:cNvPr>
          <p:cNvSpPr/>
          <p:nvPr/>
        </p:nvSpPr>
        <p:spPr>
          <a:xfrm>
            <a:off x="0" y="33265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язкових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(с.11)</a:t>
            </a:r>
            <a:endParaRPr lang="uk-UA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9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2F75FB-ED4C-4DA1-9812-6CAB83164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239" y="1319665"/>
            <a:ext cx="3233522" cy="466872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46E99B4-64AD-4456-AE4B-76A71E10011A}"/>
              </a:ext>
            </a:extLst>
          </p:cNvPr>
          <p:cNvSpPr/>
          <p:nvPr/>
        </p:nvSpPr>
        <p:spPr>
          <a:xfrm>
            <a:off x="15957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Мовно-літературна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endParaRPr lang="ru-RU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Літературне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D141A-5556-4A23-9F46-0EA6D52398F3}"/>
              </a:ext>
            </a:extLst>
          </p:cNvPr>
          <p:cNvSpPr txBox="1"/>
          <p:nvPr/>
        </p:nvSpPr>
        <p:spPr>
          <a:xfrm>
            <a:off x="2282687" y="6165304"/>
            <a:ext cx="4578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sz="1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НУШ – 1, с. 15)</a:t>
            </a:r>
            <a:endParaRPr lang="uk-UA" sz="1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599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RESOURCE_PATHS_HASH_2" val="c2eaf3d83f2232aad32f0d94a5bb226706b913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12560</TotalTime>
  <Words>1627</Words>
  <Application>Microsoft Office PowerPoint</Application>
  <PresentationFormat>Экран (4:3)</PresentationFormat>
  <Paragraphs>137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Тема Office</vt:lpstr>
      <vt:lpstr>Дитяча література з методикою літературного читання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Компоненти літературної компетентності (за Т. Качак)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слайд4</dc:title>
  <dc:creator>Admin</dc:creator>
  <cp:lastModifiedBy>Олена Андрющенко</cp:lastModifiedBy>
  <cp:revision>512</cp:revision>
  <dcterms:created xsi:type="dcterms:W3CDTF">2013-01-21T12:05:10Z</dcterms:created>
  <dcterms:modified xsi:type="dcterms:W3CDTF">2024-02-19T19:11:45Z</dcterms:modified>
</cp:coreProperties>
</file>