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9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541F-EA9A-4581-8B8A-81CF8E92037F}" v="1234" dt="2020-12-12T19:30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0479541F-EA9A-4581-8B8A-81CF8E92037F}"/>
    <pc:docChg chg="undo custSel addSld delSld modSld sldOrd">
      <pc:chgData name="E. T." userId="153c89370fdd1022" providerId="LiveId" clId="{0479541F-EA9A-4581-8B8A-81CF8E92037F}" dt="2020-12-12T19:30:19.324" v="3469"/>
      <pc:docMkLst>
        <pc:docMk/>
      </pc:docMkLst>
      <pc:sldChg chg="addSp delSp modSp mod">
        <pc:chgData name="E. T." userId="153c89370fdd1022" providerId="LiveId" clId="{0479541F-EA9A-4581-8B8A-81CF8E92037F}" dt="2020-12-12T19:03:55.378" v="2515" actId="14100"/>
        <pc:sldMkLst>
          <pc:docMk/>
          <pc:sldMk cId="3140572743" sldId="256"/>
        </pc:sldMkLst>
        <pc:picChg chg="add mod">
          <ac:chgData name="E. T." userId="153c89370fdd1022" providerId="LiveId" clId="{0479541F-EA9A-4581-8B8A-81CF8E92037F}" dt="2020-12-12T19:03:55.378" v="2515" actId="14100"/>
          <ac:picMkLst>
            <pc:docMk/>
            <pc:sldMk cId="3140572743" sldId="256"/>
            <ac:picMk id="6" creationId="{4159786D-1866-4642-B6D8-F300F024D118}"/>
          </ac:picMkLst>
        </pc:picChg>
        <pc:picChg chg="del">
          <ac:chgData name="E. T." userId="153c89370fdd1022" providerId="LiveId" clId="{0479541F-EA9A-4581-8B8A-81CF8E92037F}" dt="2020-12-12T19:00:38.108" v="2485" actId="478"/>
          <ac:picMkLst>
            <pc:docMk/>
            <pc:sldMk cId="3140572743" sldId="256"/>
            <ac:picMk id="7" creationId="{CDEBB30A-BDDD-486D-B6DC-7F3AF9E66B7A}"/>
          </ac:picMkLst>
        </pc:picChg>
      </pc:sldChg>
      <pc:sldChg chg="del">
        <pc:chgData name="E. T." userId="153c89370fdd1022" providerId="LiveId" clId="{0479541F-EA9A-4581-8B8A-81CF8E92037F}" dt="2020-12-12T17:49:41.845" v="679" actId="47"/>
        <pc:sldMkLst>
          <pc:docMk/>
          <pc:sldMk cId="771679248" sldId="257"/>
        </pc:sldMkLst>
      </pc:sldChg>
      <pc:sldChg chg="addSp delSp modSp mod">
        <pc:chgData name="E. T." userId="153c89370fdd1022" providerId="LiveId" clId="{0479541F-EA9A-4581-8B8A-81CF8E92037F}" dt="2020-12-12T19:05:33.443" v="2598" actId="20577"/>
        <pc:sldMkLst>
          <pc:docMk/>
          <pc:sldMk cId="2926876749" sldId="259"/>
        </pc:sldMkLst>
        <pc:spChg chg="mod">
          <ac:chgData name="E. T." userId="153c89370fdd1022" providerId="LiveId" clId="{0479541F-EA9A-4581-8B8A-81CF8E92037F}" dt="2020-12-12T17:45:28.228" v="41" actId="20577"/>
          <ac:spMkLst>
            <pc:docMk/>
            <pc:sldMk cId="2926876749" sldId="259"/>
            <ac:spMk id="2" creationId="{4E5D74D8-2D4B-4544-A68F-2B86674D871D}"/>
          </ac:spMkLst>
        </pc:spChg>
        <pc:graphicFrameChg chg="mod">
          <ac:chgData name="E. T." userId="153c89370fdd1022" providerId="LiveId" clId="{0479541F-EA9A-4581-8B8A-81CF8E92037F}" dt="2020-12-12T19:05:33.443" v="2598" actId="20577"/>
          <ac:graphicFrameMkLst>
            <pc:docMk/>
            <pc:sldMk cId="2926876749" sldId="259"/>
            <ac:graphicFrameMk id="7" creationId="{2CD42833-1339-48CA-8B09-D5AB42E4749A}"/>
          </ac:graphicFrameMkLst>
        </pc:graphicFrameChg>
        <pc:picChg chg="add mod">
          <ac:chgData name="E. T." userId="153c89370fdd1022" providerId="LiveId" clId="{0479541F-EA9A-4581-8B8A-81CF8E92037F}" dt="2020-12-12T19:02:43.975" v="2502"/>
          <ac:picMkLst>
            <pc:docMk/>
            <pc:sldMk cId="2926876749" sldId="259"/>
            <ac:picMk id="6" creationId="{068169ED-53EC-49B7-8A94-FA3D86E6312A}"/>
          </ac:picMkLst>
        </pc:picChg>
        <pc:picChg chg="del">
          <ac:chgData name="E. T." userId="153c89370fdd1022" providerId="LiveId" clId="{0479541F-EA9A-4581-8B8A-81CF8E92037F}" dt="2020-12-12T19:00:55.022" v="2489" actId="478"/>
          <ac:picMkLst>
            <pc:docMk/>
            <pc:sldMk cId="2926876749" sldId="259"/>
            <ac:picMk id="9" creationId="{D859F2B7-DDBD-4718-8CFD-FE694E7987CD}"/>
          </ac:picMkLst>
        </pc:picChg>
      </pc:sldChg>
      <pc:sldChg chg="addSp delSp modSp mod ord">
        <pc:chgData name="E. T." userId="153c89370fdd1022" providerId="LiveId" clId="{0479541F-EA9A-4581-8B8A-81CF8E92037F}" dt="2020-12-12T19:03:29.445" v="2509" actId="1076"/>
        <pc:sldMkLst>
          <pc:docMk/>
          <pc:sldMk cId="1526323290" sldId="260"/>
        </pc:sldMkLst>
        <pc:picChg chg="add mod">
          <ac:chgData name="E. T." userId="153c89370fdd1022" providerId="LiveId" clId="{0479541F-EA9A-4581-8B8A-81CF8E92037F}" dt="2020-12-12T19:03:29.445" v="2509" actId="1076"/>
          <ac:picMkLst>
            <pc:docMk/>
            <pc:sldMk cId="1526323290" sldId="260"/>
            <ac:picMk id="5" creationId="{A48D6D5B-9AFE-49EA-9655-F4AC954AD5AE}"/>
          </ac:picMkLst>
        </pc:picChg>
        <pc:picChg chg="del">
          <ac:chgData name="E. T." userId="153c89370fdd1022" providerId="LiveId" clId="{0479541F-EA9A-4581-8B8A-81CF8E92037F}" dt="2020-12-12T19:00:46.300" v="2487" actId="478"/>
          <ac:picMkLst>
            <pc:docMk/>
            <pc:sldMk cId="1526323290" sldId="260"/>
            <ac:picMk id="12" creationId="{06F94089-0E7D-42A5-9669-46D36A57C3D3}"/>
          </ac:picMkLst>
        </pc:picChg>
      </pc:sldChg>
      <pc:sldChg chg="del">
        <pc:chgData name="E. T." userId="153c89370fdd1022" providerId="LiveId" clId="{0479541F-EA9A-4581-8B8A-81CF8E92037F}" dt="2020-12-12T17:44:54.021" v="0" actId="47"/>
        <pc:sldMkLst>
          <pc:docMk/>
          <pc:sldMk cId="3498072764" sldId="261"/>
        </pc:sldMkLst>
      </pc:sldChg>
      <pc:sldChg chg="addSp delSp modSp mod">
        <pc:chgData name="E. T." userId="153c89370fdd1022" providerId="LiveId" clId="{0479541F-EA9A-4581-8B8A-81CF8E92037F}" dt="2020-12-12T19:03:49.452" v="2513" actId="1076"/>
        <pc:sldMkLst>
          <pc:docMk/>
          <pc:sldMk cId="1084279653" sldId="262"/>
        </pc:sldMkLst>
        <pc:picChg chg="mod">
          <ac:chgData name="E. T." userId="153c89370fdd1022" providerId="LiveId" clId="{0479541F-EA9A-4581-8B8A-81CF8E92037F}" dt="2020-12-12T19:03:49.452" v="2513" actId="1076"/>
          <ac:picMkLst>
            <pc:docMk/>
            <pc:sldMk cId="1084279653" sldId="262"/>
            <ac:picMk id="5" creationId="{8BF64787-F152-44CD-A9D3-39D28972E795}"/>
          </ac:picMkLst>
        </pc:picChg>
        <pc:picChg chg="del">
          <ac:chgData name="E. T." userId="153c89370fdd1022" providerId="LiveId" clId="{0479541F-EA9A-4581-8B8A-81CF8E92037F}" dt="2020-12-12T19:00:42.708" v="2486" actId="478"/>
          <ac:picMkLst>
            <pc:docMk/>
            <pc:sldMk cId="1084279653" sldId="262"/>
            <ac:picMk id="6" creationId="{725E716E-2BAE-496C-9FFE-1D6E3B131803}"/>
          </ac:picMkLst>
        </pc:picChg>
        <pc:picChg chg="add mod">
          <ac:chgData name="E. T." userId="153c89370fdd1022" providerId="LiveId" clId="{0479541F-EA9A-4581-8B8A-81CF8E92037F}" dt="2020-12-12T19:03:32.188" v="2510"/>
          <ac:picMkLst>
            <pc:docMk/>
            <pc:sldMk cId="1084279653" sldId="262"/>
            <ac:picMk id="15" creationId="{A76D3B77-1899-4DA0-B9F8-D095A8785CA1}"/>
          </ac:picMkLst>
        </pc:picChg>
      </pc:sldChg>
      <pc:sldChg chg="new del">
        <pc:chgData name="E. T." userId="153c89370fdd1022" providerId="LiveId" clId="{0479541F-EA9A-4581-8B8A-81CF8E92037F}" dt="2020-12-12T17:45:14.806" v="2" actId="47"/>
        <pc:sldMkLst>
          <pc:docMk/>
          <pc:sldMk cId="1279968516" sldId="263"/>
        </pc:sldMkLst>
      </pc:sldChg>
      <pc:sldChg chg="addSp delSp modSp new mod">
        <pc:chgData name="E. T." userId="153c89370fdd1022" providerId="LiveId" clId="{0479541F-EA9A-4581-8B8A-81CF8E92037F}" dt="2020-12-12T19:03:02.066" v="2504" actId="1076"/>
        <pc:sldMkLst>
          <pc:docMk/>
          <pc:sldMk cId="1916955158" sldId="263"/>
        </pc:sldMkLst>
        <pc:spChg chg="mod">
          <ac:chgData name="E. T." userId="153c89370fdd1022" providerId="LiveId" clId="{0479541F-EA9A-4581-8B8A-81CF8E92037F}" dt="2020-12-12T17:50:02.852" v="737" actId="122"/>
          <ac:spMkLst>
            <pc:docMk/>
            <pc:sldMk cId="1916955158" sldId="263"/>
            <ac:spMk id="2" creationId="{CF1956D3-3C05-4B43-9C0C-682C794F7CD5}"/>
          </ac:spMkLst>
        </pc:spChg>
        <pc:spChg chg="del">
          <ac:chgData name="E. T." userId="153c89370fdd1022" providerId="LiveId" clId="{0479541F-EA9A-4581-8B8A-81CF8E92037F}" dt="2020-12-12T17:50:11.168" v="738" actId="1032"/>
          <ac:spMkLst>
            <pc:docMk/>
            <pc:sldMk cId="1916955158" sldId="263"/>
            <ac:spMk id="3" creationId="{04BCD40C-341B-4290-AFD1-4D229BB7FAF5}"/>
          </ac:spMkLst>
        </pc:spChg>
        <pc:spChg chg="add mod">
          <ac:chgData name="E. T." userId="153c89370fdd1022" providerId="LiveId" clId="{0479541F-EA9A-4581-8B8A-81CF8E92037F}" dt="2020-12-12T18:06:08.240" v="920" actId="20577"/>
          <ac:spMkLst>
            <pc:docMk/>
            <pc:sldMk cId="1916955158" sldId="263"/>
            <ac:spMk id="5" creationId="{BA5D0296-0CE4-497E-9D3C-DBBDD46DBF53}"/>
          </ac:spMkLst>
        </pc:spChg>
        <pc:spChg chg="add mod">
          <ac:chgData name="E. T." userId="153c89370fdd1022" providerId="LiveId" clId="{0479541F-EA9A-4581-8B8A-81CF8E92037F}" dt="2020-12-12T18:07:19.953" v="1075" actId="20577"/>
          <ac:spMkLst>
            <pc:docMk/>
            <pc:sldMk cId="1916955158" sldId="263"/>
            <ac:spMk id="6" creationId="{96010317-E155-4401-A252-04F2CA50C76A}"/>
          </ac:spMkLst>
        </pc:spChg>
        <pc:spChg chg="add mod">
          <ac:chgData name="E. T." userId="153c89370fdd1022" providerId="LiveId" clId="{0479541F-EA9A-4581-8B8A-81CF8E92037F}" dt="2020-12-12T18:07:42.187" v="1092" actId="14100"/>
          <ac:spMkLst>
            <pc:docMk/>
            <pc:sldMk cId="1916955158" sldId="263"/>
            <ac:spMk id="7" creationId="{6998F951-D5D7-4310-8F39-5C4EBDDA6E05}"/>
          </ac:spMkLst>
        </pc:spChg>
        <pc:spChg chg="add mod">
          <ac:chgData name="E. T." userId="153c89370fdd1022" providerId="LiveId" clId="{0479541F-EA9A-4581-8B8A-81CF8E92037F}" dt="2020-12-12T18:09:39.149" v="1228" actId="20577"/>
          <ac:spMkLst>
            <pc:docMk/>
            <pc:sldMk cId="1916955158" sldId="263"/>
            <ac:spMk id="8" creationId="{D2C5CE67-BAD6-4C5F-ADB0-E38A6E2310B9}"/>
          </ac:spMkLst>
        </pc:spChg>
        <pc:graphicFrameChg chg="add mod modGraphic">
          <ac:chgData name="E. T." userId="153c89370fdd1022" providerId="LiveId" clId="{0479541F-EA9A-4581-8B8A-81CF8E92037F}" dt="2020-12-12T18:04:43.013" v="902"/>
          <ac:graphicFrameMkLst>
            <pc:docMk/>
            <pc:sldMk cId="1916955158" sldId="263"/>
            <ac:graphicFrameMk id="4" creationId="{FCCA9DC5-5BDA-4F58-97D8-B7F0DF14DBDC}"/>
          </ac:graphicFrameMkLst>
        </pc:graphicFrameChg>
        <pc:picChg chg="add mod">
          <ac:chgData name="E. T." userId="153c89370fdd1022" providerId="LiveId" clId="{0479541F-EA9A-4581-8B8A-81CF8E92037F}" dt="2020-12-12T18:10:43.833" v="1236" actId="1076"/>
          <ac:picMkLst>
            <pc:docMk/>
            <pc:sldMk cId="1916955158" sldId="263"/>
            <ac:picMk id="9" creationId="{3C283BEC-EF2D-4A82-AE75-78103EF28505}"/>
          </ac:picMkLst>
        </pc:picChg>
        <pc:picChg chg="add del mod">
          <ac:chgData name="E. T." userId="153c89370fdd1022" providerId="LiveId" clId="{0479541F-EA9A-4581-8B8A-81CF8E92037F}" dt="2020-12-12T19:00:50.589" v="2488" actId="478"/>
          <ac:picMkLst>
            <pc:docMk/>
            <pc:sldMk cId="1916955158" sldId="263"/>
            <ac:picMk id="10" creationId="{AB529A0F-80F5-438C-B978-0434D5DC8ED5}"/>
          </ac:picMkLst>
        </pc:picChg>
        <pc:picChg chg="add mod">
          <ac:chgData name="E. T." userId="153c89370fdd1022" providerId="LiveId" clId="{0479541F-EA9A-4581-8B8A-81CF8E92037F}" dt="2020-12-12T19:03:02.066" v="2504" actId="1076"/>
          <ac:picMkLst>
            <pc:docMk/>
            <pc:sldMk cId="1916955158" sldId="263"/>
            <ac:picMk id="11" creationId="{D9106DDA-07A2-40D4-9D40-1C0295258E52}"/>
          </ac:picMkLst>
        </pc:picChg>
      </pc:sldChg>
      <pc:sldChg chg="addSp delSp modSp new mod">
        <pc:chgData name="E. T." userId="153c89370fdd1022" providerId="LiveId" clId="{0479541F-EA9A-4581-8B8A-81CF8E92037F}" dt="2020-12-12T19:10:00.958" v="2910" actId="20577"/>
        <pc:sldMkLst>
          <pc:docMk/>
          <pc:sldMk cId="4251702015" sldId="264"/>
        </pc:sldMkLst>
        <pc:spChg chg="del mod">
          <ac:chgData name="E. T." userId="153c89370fdd1022" providerId="LiveId" clId="{0479541F-EA9A-4581-8B8A-81CF8E92037F}" dt="2020-12-12T18:37:20.166" v="1458" actId="478"/>
          <ac:spMkLst>
            <pc:docMk/>
            <pc:sldMk cId="4251702015" sldId="264"/>
            <ac:spMk id="2" creationId="{A15ECFAD-EE73-42A6-BEF3-BD9DB7FD3CEE}"/>
          </ac:spMkLst>
        </pc:spChg>
        <pc:spChg chg="del">
          <ac:chgData name="E. T." userId="153c89370fdd1022" providerId="LiveId" clId="{0479541F-EA9A-4581-8B8A-81CF8E92037F}" dt="2020-12-12T18:18:38.991" v="1283" actId="1032"/>
          <ac:spMkLst>
            <pc:docMk/>
            <pc:sldMk cId="4251702015" sldId="264"/>
            <ac:spMk id="3" creationId="{7CEDD50E-DC66-4BCB-B582-9EA7B566127F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6" creationId="{185BE111-FFFA-4B3E-A84E-861B5A80B8CC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7" creationId="{EBF6BEC3-881B-43D3-AD23-86AEAF022A0E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9" creationId="{2088B309-576C-4992-A708-43EEB5F0DEA8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10" creationId="{CEE7CBA9-73B8-4784-9ACD-77DB0FBE347A}"/>
          </ac:spMkLst>
        </pc:spChg>
        <pc:spChg chg="add mod">
          <ac:chgData name="E. T." userId="153c89370fdd1022" providerId="LiveId" clId="{0479541F-EA9A-4581-8B8A-81CF8E92037F}" dt="2020-12-12T18:24:21.562" v="1366"/>
          <ac:spMkLst>
            <pc:docMk/>
            <pc:sldMk cId="4251702015" sldId="264"/>
            <ac:spMk id="12" creationId="{6C154E00-E51D-4990-B72B-C2FE5340B7AE}"/>
          </ac:spMkLst>
        </pc:spChg>
        <pc:spChg chg="add mod">
          <ac:chgData name="E. T." userId="153c89370fdd1022" providerId="LiveId" clId="{0479541F-EA9A-4581-8B8A-81CF8E92037F}" dt="2020-12-12T18:31:54.750" v="1421" actId="20577"/>
          <ac:spMkLst>
            <pc:docMk/>
            <pc:sldMk cId="4251702015" sldId="264"/>
            <ac:spMk id="13" creationId="{33C1CFB3-7EA0-42E3-BD00-4F2D2FDC2D80}"/>
          </ac:spMkLst>
        </pc:spChg>
        <pc:spChg chg="add mod">
          <ac:chgData name="E. T." userId="153c89370fdd1022" providerId="LiveId" clId="{0479541F-EA9A-4581-8B8A-81CF8E92037F}" dt="2020-12-12T18:38:00.560" v="1516" actId="113"/>
          <ac:spMkLst>
            <pc:docMk/>
            <pc:sldMk cId="4251702015" sldId="264"/>
            <ac:spMk id="15" creationId="{FAAA59CE-6962-4F31-99BB-EEEFB1974C62}"/>
          </ac:spMkLst>
        </pc:spChg>
        <pc:spChg chg="mod ord">
          <ac:chgData name="E. T." userId="153c89370fdd1022" providerId="LiveId" clId="{0479541F-EA9A-4581-8B8A-81CF8E92037F}" dt="2020-12-12T18:49:37.031" v="2210" actId="166"/>
          <ac:spMkLst>
            <pc:docMk/>
            <pc:sldMk cId="4251702015" sldId="264"/>
            <ac:spMk id="17" creationId="{39684179-4816-4FD2-AE98-E23B624BDB8E}"/>
          </ac:spMkLst>
        </pc:spChg>
        <pc:spChg chg="mod">
          <ac:chgData name="E. T." userId="153c89370fdd1022" providerId="LiveId" clId="{0479541F-EA9A-4581-8B8A-81CF8E92037F}" dt="2020-12-12T18:42:09.792" v="1964" actId="207"/>
          <ac:spMkLst>
            <pc:docMk/>
            <pc:sldMk cId="4251702015" sldId="264"/>
            <ac:spMk id="18" creationId="{5EB05499-4BED-4F1A-8092-50BAE151E8FE}"/>
          </ac:spMkLst>
        </pc:spChg>
        <pc:spChg chg="add mod">
          <ac:chgData name="E. T." userId="153c89370fdd1022" providerId="LiveId" clId="{0479541F-EA9A-4581-8B8A-81CF8E92037F}" dt="2020-12-12T18:48:55.032" v="2202" actId="1076"/>
          <ac:spMkLst>
            <pc:docMk/>
            <pc:sldMk cId="4251702015" sldId="264"/>
            <ac:spMk id="19" creationId="{6188BCD7-EFC8-4525-9090-3611FB1BEEE0}"/>
          </ac:spMkLst>
        </pc:spChg>
        <pc:spChg chg="add mod">
          <ac:chgData name="E. T." userId="153c89370fdd1022" providerId="LiveId" clId="{0479541F-EA9A-4581-8B8A-81CF8E92037F}" dt="2020-12-12T18:43:49.338" v="1990" actId="1076"/>
          <ac:spMkLst>
            <pc:docMk/>
            <pc:sldMk cId="4251702015" sldId="264"/>
            <ac:spMk id="21" creationId="{17C8B964-143C-498A-81A5-3832BE5F8579}"/>
          </ac:spMkLst>
        </pc:spChg>
        <pc:grpChg chg="add del mod">
          <ac:chgData name="E. T." userId="153c89370fdd1022" providerId="LiveId" clId="{0479541F-EA9A-4581-8B8A-81CF8E92037F}" dt="2020-12-12T18:19:34.920" v="1294" actId="478"/>
          <ac:grpSpMkLst>
            <pc:docMk/>
            <pc:sldMk cId="4251702015" sldId="264"/>
            <ac:grpSpMk id="5" creationId="{2A27116A-AB6E-4B62-9DC3-A3555D45F360}"/>
          </ac:grpSpMkLst>
        </pc:grpChg>
        <pc:grpChg chg="add del mod">
          <ac:chgData name="E. T." userId="153c89370fdd1022" providerId="LiveId" clId="{0479541F-EA9A-4581-8B8A-81CF8E92037F}" dt="2020-12-12T18:24:17.103" v="1365" actId="478"/>
          <ac:grpSpMkLst>
            <pc:docMk/>
            <pc:sldMk cId="4251702015" sldId="264"/>
            <ac:grpSpMk id="8" creationId="{CD279C2D-E060-49EA-AF89-72DD01700192}"/>
          </ac:grpSpMkLst>
        </pc:grpChg>
        <pc:grpChg chg="add mod ord">
          <ac:chgData name="E. T." userId="153c89370fdd1022" providerId="LiveId" clId="{0479541F-EA9A-4581-8B8A-81CF8E92037F}" dt="2020-12-12T18:49:17.535" v="2206" actId="1076"/>
          <ac:grpSpMkLst>
            <pc:docMk/>
            <pc:sldMk cId="4251702015" sldId="264"/>
            <ac:grpSpMk id="11" creationId="{0334E108-1F59-43C7-AF04-30FEC9DAC1AC}"/>
          </ac:grpSpMkLst>
        </pc:grpChg>
        <pc:grpChg chg="add mod ord">
          <ac:chgData name="E. T." userId="153c89370fdd1022" providerId="LiveId" clId="{0479541F-EA9A-4581-8B8A-81CF8E92037F}" dt="2020-12-12T18:50:30.714" v="2215" actId="1076"/>
          <ac:grpSpMkLst>
            <pc:docMk/>
            <pc:sldMk cId="4251702015" sldId="264"/>
            <ac:grpSpMk id="16" creationId="{E0431772-8BF8-4B5A-A30E-A2C94B006D44}"/>
          </ac:grpSpMkLst>
        </pc:grpChg>
        <pc:graphicFrameChg chg="add mod modGraphic">
          <ac:chgData name="E. T." userId="153c89370fdd1022" providerId="LiveId" clId="{0479541F-EA9A-4581-8B8A-81CF8E92037F}" dt="2020-12-12T19:10:00.958" v="2910" actId="20577"/>
          <ac:graphicFrameMkLst>
            <pc:docMk/>
            <pc:sldMk cId="4251702015" sldId="264"/>
            <ac:graphicFrameMk id="4" creationId="{A31CA149-18EE-4532-A420-052E3E6951A3}"/>
          </ac:graphicFrameMkLst>
        </pc:graphicFrameChg>
        <pc:picChg chg="add mod">
          <ac:chgData name="E. T." userId="153c89370fdd1022" providerId="LiveId" clId="{0479541F-EA9A-4581-8B8A-81CF8E92037F}" dt="2020-12-12T19:02:27.513" v="2499"/>
          <ac:picMkLst>
            <pc:docMk/>
            <pc:sldMk cId="4251702015" sldId="264"/>
            <ac:picMk id="20" creationId="{140F767E-49E3-4F6C-9144-787AF1243568}"/>
          </ac:picMkLst>
        </pc:picChg>
        <pc:picChg chg="add del mod">
          <ac:chgData name="E. T." userId="153c89370fdd1022" providerId="LiveId" clId="{0479541F-EA9A-4581-8B8A-81CF8E92037F}" dt="2020-12-12T19:01:00.124" v="2490" actId="478"/>
          <ac:picMkLst>
            <pc:docMk/>
            <pc:sldMk cId="4251702015" sldId="264"/>
            <ac:picMk id="22" creationId="{4ECD221A-B47A-496F-8A20-C4C2F7A18902}"/>
          </ac:picMkLst>
        </pc:picChg>
        <pc:picChg chg="add mod">
          <ac:chgData name="E. T." userId="153c89370fdd1022" providerId="LiveId" clId="{0479541F-EA9A-4581-8B8A-81CF8E92037F}" dt="2020-12-12T19:02:39.526" v="2501" actId="1076"/>
          <ac:picMkLst>
            <pc:docMk/>
            <pc:sldMk cId="4251702015" sldId="264"/>
            <ac:picMk id="23" creationId="{983D5FCA-D6F2-44E1-AA81-1A7280334C1C}"/>
          </ac:picMkLst>
        </pc:picChg>
        <pc:picChg chg="add mod">
          <ac:chgData name="E. T." userId="153c89370fdd1022" providerId="LiveId" clId="{0479541F-EA9A-4581-8B8A-81CF8E92037F}" dt="2020-12-12T18:49:57.567" v="2214" actId="1076"/>
          <ac:picMkLst>
            <pc:docMk/>
            <pc:sldMk cId="4251702015" sldId="264"/>
            <ac:picMk id="24" creationId="{A36DFB20-5C5D-4575-A0A1-51A52E33B249}"/>
          </ac:picMkLst>
        </pc:picChg>
      </pc:sldChg>
      <pc:sldChg chg="addSp delSp modSp new mod">
        <pc:chgData name="E. T." userId="153c89370fdd1022" providerId="LiveId" clId="{0479541F-EA9A-4581-8B8A-81CF8E92037F}" dt="2020-12-12T19:10:27.873" v="2912" actId="20577"/>
        <pc:sldMkLst>
          <pc:docMk/>
          <pc:sldMk cId="174769729" sldId="265"/>
        </pc:sldMkLst>
        <pc:spChg chg="mod">
          <ac:chgData name="E. T." userId="153c89370fdd1022" providerId="LiveId" clId="{0479541F-EA9A-4581-8B8A-81CF8E92037F}" dt="2020-12-12T18:53:59.197" v="2230" actId="1076"/>
          <ac:spMkLst>
            <pc:docMk/>
            <pc:sldMk cId="174769729" sldId="265"/>
            <ac:spMk id="2" creationId="{6F485070-27C2-4513-9D5F-058538BBD7F2}"/>
          </ac:spMkLst>
        </pc:spChg>
        <pc:spChg chg="del mod">
          <ac:chgData name="E. T." userId="153c89370fdd1022" providerId="LiveId" clId="{0479541F-EA9A-4581-8B8A-81CF8E92037F}" dt="2020-12-12T18:45:05.574" v="2043" actId="1032"/>
          <ac:spMkLst>
            <pc:docMk/>
            <pc:sldMk cId="174769729" sldId="265"/>
            <ac:spMk id="3" creationId="{AA02ACC3-6DF5-44C1-9F56-A5D1942480B7}"/>
          </ac:spMkLst>
        </pc:spChg>
        <pc:spChg chg="add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9" creationId="{D0B0BE26-76DC-4420-A5E8-1C4C7F686E35}"/>
          </ac:spMkLst>
        </pc:spChg>
        <pc:spChg chg="add del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10" creationId="{2101C503-DA98-4896-B554-EE14C0172504}"/>
          </ac:spMkLst>
        </pc:spChg>
        <pc:grpChg chg="add del mod">
          <ac:chgData name="E. T." userId="153c89370fdd1022" providerId="LiveId" clId="{0479541F-EA9A-4581-8B8A-81CF8E92037F}" dt="2020-12-12T18:56:27.751" v="2484" actId="478"/>
          <ac:grpSpMkLst>
            <pc:docMk/>
            <pc:sldMk cId="174769729" sldId="265"/>
            <ac:grpSpMk id="8" creationId="{E92F67FB-41CC-4D46-805F-14650BBE8BF9}"/>
          </ac:grpSpMkLst>
        </pc:grpChg>
        <pc:graphicFrameChg chg="add mod modGraphic">
          <ac:chgData name="E. T." userId="153c89370fdd1022" providerId="LiveId" clId="{0479541F-EA9A-4581-8B8A-81CF8E92037F}" dt="2020-12-12T19:10:27.873" v="2912" actId="20577"/>
          <ac:graphicFrameMkLst>
            <pc:docMk/>
            <pc:sldMk cId="174769729" sldId="265"/>
            <ac:graphicFrameMk id="4" creationId="{46C05FB4-9F4F-42A7-831B-A67C533BE1F5}"/>
          </ac:graphicFrameMkLst>
        </pc:graphicFrameChg>
        <pc:picChg chg="add mod">
          <ac:chgData name="E. T." userId="153c89370fdd1022" providerId="LiveId" clId="{0479541F-EA9A-4581-8B8A-81CF8E92037F}" dt="2020-12-12T18:54:14.077" v="2232" actId="1076"/>
          <ac:picMkLst>
            <pc:docMk/>
            <pc:sldMk cId="174769729" sldId="265"/>
            <ac:picMk id="5" creationId="{4CF74A71-C080-44A5-9093-C46ECF24C842}"/>
          </ac:picMkLst>
        </pc:picChg>
        <pc:picChg chg="add mod">
          <ac:chgData name="E. T." userId="153c89370fdd1022" providerId="LiveId" clId="{0479541F-EA9A-4581-8B8A-81CF8E92037F}" dt="2020-12-12T18:54:17.876" v="2233" actId="1076"/>
          <ac:picMkLst>
            <pc:docMk/>
            <pc:sldMk cId="174769729" sldId="265"/>
            <ac:picMk id="6" creationId="{22A8D235-2BFC-4A5A-8421-9A9013656A90}"/>
          </ac:picMkLst>
        </pc:picChg>
        <pc:picChg chg="add mod">
          <ac:chgData name="E. T." userId="153c89370fdd1022" providerId="LiveId" clId="{0479541F-EA9A-4581-8B8A-81CF8E92037F}" dt="2020-12-12T19:02:13.266" v="2496" actId="1076"/>
          <ac:picMkLst>
            <pc:docMk/>
            <pc:sldMk cId="174769729" sldId="265"/>
            <ac:picMk id="7" creationId="{EBD42628-2A76-425E-A722-661A8563D633}"/>
          </ac:picMkLst>
        </pc:picChg>
        <pc:picChg chg="add mod">
          <ac:chgData name="E. T." userId="153c89370fdd1022" providerId="LiveId" clId="{0479541F-EA9A-4581-8B8A-81CF8E92037F}" dt="2020-12-12T19:02:21.109" v="2498" actId="1076"/>
          <ac:picMkLst>
            <pc:docMk/>
            <pc:sldMk cId="174769729" sldId="265"/>
            <ac:picMk id="8" creationId="{2014E325-4D2E-4669-BAC8-54E26F60DFED}"/>
          </ac:picMkLst>
        </pc:picChg>
        <pc:picChg chg="add mod">
          <ac:chgData name="E. T." userId="153c89370fdd1022" providerId="LiveId" clId="{0479541F-EA9A-4581-8B8A-81CF8E92037F}" dt="2020-12-12T18:54:21.567" v="2234" actId="1076"/>
          <ac:picMkLst>
            <pc:docMk/>
            <pc:sldMk cId="174769729" sldId="265"/>
            <ac:picMk id="1026" creationId="{88F48897-DE0E-4FFD-8E1D-5A70B36FDF18}"/>
          </ac:picMkLst>
        </pc:picChg>
      </pc:sldChg>
      <pc:sldChg chg="addSp modSp new mod">
        <pc:chgData name="E. T." userId="153c89370fdd1022" providerId="LiveId" clId="{0479541F-EA9A-4581-8B8A-81CF8E92037F}" dt="2020-12-12T19:30:19.324" v="3469"/>
        <pc:sldMkLst>
          <pc:docMk/>
          <pc:sldMk cId="2058300522" sldId="266"/>
        </pc:sldMkLst>
        <pc:spChg chg="mod">
          <ac:chgData name="E. T." userId="153c89370fdd1022" providerId="LiveId" clId="{0479541F-EA9A-4581-8B8A-81CF8E92037F}" dt="2020-12-12T19:19:55.317" v="2928" actId="113"/>
          <ac:spMkLst>
            <pc:docMk/>
            <pc:sldMk cId="2058300522" sldId="266"/>
            <ac:spMk id="2" creationId="{68766DCB-0A02-4D73-A264-34F69CEA9086}"/>
          </ac:spMkLst>
        </pc:spChg>
        <pc:spChg chg="mod">
          <ac:chgData name="E. T." userId="153c89370fdd1022" providerId="LiveId" clId="{0479541F-EA9A-4581-8B8A-81CF8E92037F}" dt="2020-12-12T19:19:42.810" v="2927" actId="6549"/>
          <ac:spMkLst>
            <pc:docMk/>
            <pc:sldMk cId="2058300522" sldId="266"/>
            <ac:spMk id="3" creationId="{80EF2D2A-DFA5-4645-A129-7153C8B817CB}"/>
          </ac:spMkLst>
        </pc:sp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4" creationId="{3D08D405-218F-4D98-A497-48B410413A46}"/>
          </ac:picMkLst>
        </pc:pic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5" creationId="{961C48A4-97D3-41B5-A8EB-F72DCD4B0A6E}"/>
          </ac:picMkLst>
        </pc:picChg>
      </pc:sldChg>
      <pc:sldChg chg="addSp delSp modSp new mod">
        <pc:chgData name="E. T." userId="153c89370fdd1022" providerId="LiveId" clId="{0479541F-EA9A-4581-8B8A-81CF8E92037F}" dt="2020-12-12T19:30:15.028" v="3468"/>
        <pc:sldMkLst>
          <pc:docMk/>
          <pc:sldMk cId="3706781949" sldId="267"/>
        </pc:sldMkLst>
        <pc:spChg chg="mod">
          <ac:chgData name="E. T." userId="153c89370fdd1022" providerId="LiveId" clId="{0479541F-EA9A-4581-8B8A-81CF8E92037F}" dt="2020-12-12T19:21:47.096" v="3216" actId="113"/>
          <ac:spMkLst>
            <pc:docMk/>
            <pc:sldMk cId="3706781949" sldId="267"/>
            <ac:spMk id="2" creationId="{AB467F6F-DDB5-43A5-8F68-DD53D367AEC1}"/>
          </ac:spMkLst>
        </pc:spChg>
        <pc:spChg chg="mod">
          <ac:chgData name="E. T." userId="153c89370fdd1022" providerId="LiveId" clId="{0479541F-EA9A-4581-8B8A-81CF8E92037F}" dt="2020-12-12T19:30:01.089" v="3467" actId="20577"/>
          <ac:spMkLst>
            <pc:docMk/>
            <pc:sldMk cId="3706781949" sldId="267"/>
            <ac:spMk id="3" creationId="{FAD32CEA-72D0-47A0-BE82-14B6228BA1BE}"/>
          </ac:spMkLst>
        </pc:sp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9" creationId="{E5D71EEA-6D01-4593-8613-5B1D68D07A5F}"/>
          </ac:picMkLst>
        </pc:pic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10" creationId="{CE4C21C9-B3FF-46BB-8FE9-E0B18A8E8A8D}"/>
          </ac:picMkLst>
        </pc:picChg>
        <pc:picChg chg="add del">
          <ac:chgData name="E. T." userId="153c89370fdd1022" providerId="LiveId" clId="{0479541F-EA9A-4581-8B8A-81CF8E92037F}" dt="2020-12-12T19:24:55.951" v="3365" actId="478"/>
          <ac:picMkLst>
            <pc:docMk/>
            <pc:sldMk cId="3706781949" sldId="267"/>
            <ac:picMk id="1026" creationId="{9061F374-5559-40AE-9A5E-E34F1C5F02C4}"/>
          </ac:picMkLst>
        </pc:picChg>
        <pc:picChg chg="add del">
          <ac:chgData name="E. T." userId="153c89370fdd1022" providerId="LiveId" clId="{0479541F-EA9A-4581-8B8A-81CF8E92037F}" dt="2020-12-12T19:25:20.315" v="3367" actId="478"/>
          <ac:picMkLst>
            <pc:docMk/>
            <pc:sldMk cId="3706781949" sldId="267"/>
            <ac:picMk id="1028" creationId="{5C2FD8BB-2EEC-4C11-8079-F63C1677CD74}"/>
          </ac:picMkLst>
        </pc:picChg>
        <pc:picChg chg="add del">
          <ac:chgData name="E. T." userId="153c89370fdd1022" providerId="LiveId" clId="{0479541F-EA9A-4581-8B8A-81CF8E92037F}" dt="2020-12-12T19:26:26.201" v="3369" actId="478"/>
          <ac:picMkLst>
            <pc:docMk/>
            <pc:sldMk cId="3706781949" sldId="267"/>
            <ac:picMk id="1030" creationId="{1B3304C5-88D8-4810-8C7D-A383A403316F}"/>
          </ac:picMkLst>
        </pc:picChg>
        <pc:picChg chg="add del mod">
          <ac:chgData name="E. T." userId="153c89370fdd1022" providerId="LiveId" clId="{0479541F-EA9A-4581-8B8A-81CF8E92037F}" dt="2020-12-12T19:27:12.967" v="3372" actId="478"/>
          <ac:picMkLst>
            <pc:docMk/>
            <pc:sldMk cId="3706781949" sldId="267"/>
            <ac:picMk id="1032" creationId="{E452BEE1-0CE0-479E-88DD-5E5883F6B711}"/>
          </ac:picMkLst>
        </pc:picChg>
        <pc:picChg chg="add mod">
          <ac:chgData name="E. T." userId="153c89370fdd1022" providerId="LiveId" clId="{0479541F-EA9A-4581-8B8A-81CF8E92037F}" dt="2020-12-12T19:29:22.035" v="3377" actId="1076"/>
          <ac:picMkLst>
            <pc:docMk/>
            <pc:sldMk cId="3706781949" sldId="267"/>
            <ac:picMk id="1034" creationId="{9396825A-6DAC-41BA-91E3-67511F9ACC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DCDFF-6925-4C66-84F6-365308A85C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F56D27-0141-4F40-B5D0-B2FCA68BF686}">
      <dgm:prSet phldrT="[Текст]"/>
      <dgm:spPr/>
      <dgm:t>
        <a:bodyPr/>
        <a:lstStyle/>
        <a:p>
          <a:r>
            <a:rPr lang="uk-UA" b="0" dirty="0"/>
            <a:t>Теорії модифікації особистості М. Вебера. </a:t>
          </a:r>
          <a:endParaRPr lang="en-US" b="0" dirty="0"/>
        </a:p>
      </dgm:t>
    </dgm:pt>
    <dgm:pt modelId="{673A332B-5883-460A-A2FD-FC217C066B28}" type="parTrans" cxnId="{2447015D-511E-4471-90BB-A7026C5D512B}">
      <dgm:prSet/>
      <dgm:spPr/>
      <dgm:t>
        <a:bodyPr/>
        <a:lstStyle/>
        <a:p>
          <a:endParaRPr lang="en-US"/>
        </a:p>
      </dgm:t>
    </dgm:pt>
    <dgm:pt modelId="{BFFC9C66-3DA8-4E72-AB37-5E3969B0D9EB}" type="sibTrans" cxnId="{2447015D-511E-4471-90BB-A7026C5D512B}">
      <dgm:prSet/>
      <dgm:spPr/>
      <dgm:t>
        <a:bodyPr/>
        <a:lstStyle/>
        <a:p>
          <a:endParaRPr lang="en-US"/>
        </a:p>
      </dgm:t>
    </dgm:pt>
    <dgm:pt modelId="{D55D43EB-E38A-4F45-A2C1-61941D8570FE}">
      <dgm:prSet phldrT="[Текст]"/>
      <dgm:spPr/>
      <dgm:t>
        <a:bodyPr/>
        <a:lstStyle/>
        <a:p>
          <a:r>
            <a:rPr lang="uk-UA" dirty="0"/>
            <a:t>Політика </a:t>
          </a:r>
          <a:r>
            <a:rPr lang="uk-UA" dirty="0" err="1"/>
            <a:t>пам</a:t>
          </a:r>
          <a:r>
            <a:rPr lang="en-US" dirty="0"/>
            <a:t>’</a:t>
          </a:r>
          <a:r>
            <a:rPr lang="uk-UA" dirty="0"/>
            <a:t>яті: робота з історичною травмою</a:t>
          </a:r>
          <a:endParaRPr lang="en-US" dirty="0"/>
        </a:p>
      </dgm:t>
    </dgm:pt>
    <dgm:pt modelId="{837536B0-C8B3-4263-B026-0431AEDB6813}" type="parTrans" cxnId="{BD679873-CAE8-4BEF-B6D4-A56ECD9AF5B2}">
      <dgm:prSet/>
      <dgm:spPr/>
      <dgm:t>
        <a:bodyPr/>
        <a:lstStyle/>
        <a:p>
          <a:endParaRPr lang="en-US"/>
        </a:p>
      </dgm:t>
    </dgm:pt>
    <dgm:pt modelId="{A0F650F8-3AA3-4D8A-9021-84A5A06C236F}" type="sibTrans" cxnId="{BD679873-CAE8-4BEF-B6D4-A56ECD9AF5B2}">
      <dgm:prSet/>
      <dgm:spPr/>
      <dgm:t>
        <a:bodyPr/>
        <a:lstStyle/>
        <a:p>
          <a:endParaRPr lang="en-US"/>
        </a:p>
      </dgm:t>
    </dgm:pt>
    <dgm:pt modelId="{E4891D6B-FF76-4C3F-8427-2EEB22F783B4}">
      <dgm:prSet phldrT="[Текст]"/>
      <dgm:spPr/>
      <dgm:t>
        <a:bodyPr/>
        <a:lstStyle/>
        <a:p>
          <a:r>
            <a:rPr lang="uk-UA" dirty="0"/>
            <a:t>Культурно-історична концепція Л. Виготського.</a:t>
          </a:r>
          <a:endParaRPr lang="en-US" dirty="0"/>
        </a:p>
      </dgm:t>
    </dgm:pt>
    <dgm:pt modelId="{34009C3B-E4EE-4916-B0DB-D55CDFB9CEFF}" type="parTrans" cxnId="{79A82A1F-7F13-4352-9989-53CE87B57EAD}">
      <dgm:prSet/>
      <dgm:spPr/>
      <dgm:t>
        <a:bodyPr/>
        <a:lstStyle/>
        <a:p>
          <a:endParaRPr lang="en-US"/>
        </a:p>
      </dgm:t>
    </dgm:pt>
    <dgm:pt modelId="{C1F651A4-9856-4C12-8FE3-62D5B86C0EB0}" type="sibTrans" cxnId="{79A82A1F-7F13-4352-9989-53CE87B57EAD}">
      <dgm:prSet/>
      <dgm:spPr/>
      <dgm:t>
        <a:bodyPr/>
        <a:lstStyle/>
        <a:p>
          <a:endParaRPr lang="en-US"/>
        </a:p>
      </dgm:t>
    </dgm:pt>
    <dgm:pt modelId="{B541586E-78A4-437C-A58D-2DB1355ACA24}">
      <dgm:prSet/>
      <dgm:spPr/>
      <dgm:t>
        <a:bodyPr/>
        <a:lstStyle/>
        <a:p>
          <a:r>
            <a:rPr lang="uk-UA" b="0" dirty="0"/>
            <a:t>Антропологія психоаналізу: З. Фрейд </a:t>
          </a:r>
        </a:p>
      </dgm:t>
    </dgm:pt>
    <dgm:pt modelId="{6B7A12AF-30BD-4A93-AA59-FF7ABCD36A10}" type="parTrans" cxnId="{8448A633-1B07-4754-B9AE-B9EDE36AC156}">
      <dgm:prSet/>
      <dgm:spPr/>
      <dgm:t>
        <a:bodyPr/>
        <a:lstStyle/>
        <a:p>
          <a:endParaRPr lang="uk-UA"/>
        </a:p>
      </dgm:t>
    </dgm:pt>
    <dgm:pt modelId="{43CA7D9D-4E20-4400-81EA-F190C6AAB6DC}" type="sibTrans" cxnId="{8448A633-1B07-4754-B9AE-B9EDE36AC156}">
      <dgm:prSet/>
      <dgm:spPr/>
      <dgm:t>
        <a:bodyPr/>
        <a:lstStyle/>
        <a:p>
          <a:endParaRPr lang="uk-UA"/>
        </a:p>
      </dgm:t>
    </dgm:pt>
    <dgm:pt modelId="{0160351E-DFC3-4D53-A81B-01831A073EBB}">
      <dgm:prSet/>
      <dgm:spPr/>
      <dgm:t>
        <a:bodyPr/>
        <a:lstStyle/>
        <a:p>
          <a:r>
            <a:rPr lang="uk-UA" dirty="0"/>
            <a:t>Теорія архетипів К. Юнга.</a:t>
          </a:r>
        </a:p>
      </dgm:t>
    </dgm:pt>
    <dgm:pt modelId="{2B82E27A-C300-4B98-B0DF-8F926BBD17F6}" type="parTrans" cxnId="{4AFD5C44-72B3-4F2F-B71E-0E23CA28C817}">
      <dgm:prSet/>
      <dgm:spPr/>
      <dgm:t>
        <a:bodyPr/>
        <a:lstStyle/>
        <a:p>
          <a:endParaRPr lang="uk-UA"/>
        </a:p>
      </dgm:t>
    </dgm:pt>
    <dgm:pt modelId="{CB4A0AF4-FB57-4768-A50E-81FC62D7E368}" type="sibTrans" cxnId="{4AFD5C44-72B3-4F2F-B71E-0E23CA28C817}">
      <dgm:prSet/>
      <dgm:spPr/>
      <dgm:t>
        <a:bodyPr/>
        <a:lstStyle/>
        <a:p>
          <a:endParaRPr lang="uk-UA"/>
        </a:p>
      </dgm:t>
    </dgm:pt>
    <dgm:pt modelId="{5C95F4A2-4A53-40B7-819D-9B6E21004D00}">
      <dgm:prSet/>
      <dgm:spPr/>
      <dgm:t>
        <a:bodyPr/>
        <a:lstStyle/>
        <a:p>
          <a:r>
            <a:rPr lang="ru-RU" dirty="0"/>
            <a:t> Етнографічний підхід в історичній психології</a:t>
          </a:r>
          <a:endParaRPr lang="uk-UA" dirty="0"/>
        </a:p>
      </dgm:t>
    </dgm:pt>
    <dgm:pt modelId="{D56A61CE-469F-41ED-BE87-B0676FDE7764}" type="parTrans" cxnId="{3B466CF3-8AFC-4404-8ED0-8E274AB15AF6}">
      <dgm:prSet/>
      <dgm:spPr/>
      <dgm:t>
        <a:bodyPr/>
        <a:lstStyle/>
        <a:p>
          <a:endParaRPr lang="uk-UA"/>
        </a:p>
      </dgm:t>
    </dgm:pt>
    <dgm:pt modelId="{DF5727E5-A317-42D1-9E57-5F4E22111DE7}" type="sibTrans" cxnId="{3B466CF3-8AFC-4404-8ED0-8E274AB15AF6}">
      <dgm:prSet/>
      <dgm:spPr/>
      <dgm:t>
        <a:bodyPr/>
        <a:lstStyle/>
        <a:p>
          <a:endParaRPr lang="uk-UA"/>
        </a:p>
      </dgm:t>
    </dgm:pt>
    <dgm:pt modelId="{F428DC09-DBD0-4DA0-8CA4-ECA3F7030A21}" type="pres">
      <dgm:prSet presAssocID="{969DCDFF-6925-4C66-84F6-365308A85CDF}" presName="Name0" presStyleCnt="0">
        <dgm:presLayoutVars>
          <dgm:chMax val="7"/>
          <dgm:chPref val="7"/>
          <dgm:dir/>
        </dgm:presLayoutVars>
      </dgm:prSet>
      <dgm:spPr/>
    </dgm:pt>
    <dgm:pt modelId="{6CFBACA1-A47E-4A8A-B9F2-B1F4519224BA}" type="pres">
      <dgm:prSet presAssocID="{969DCDFF-6925-4C66-84F6-365308A85CDF}" presName="Name1" presStyleCnt="0"/>
      <dgm:spPr/>
    </dgm:pt>
    <dgm:pt modelId="{DACFE407-A0E1-4B61-87F3-E0BF39784ACF}" type="pres">
      <dgm:prSet presAssocID="{969DCDFF-6925-4C66-84F6-365308A85CDF}" presName="cycle" presStyleCnt="0"/>
      <dgm:spPr/>
    </dgm:pt>
    <dgm:pt modelId="{804E3692-98AC-4328-B16E-55C6E0FFEF59}" type="pres">
      <dgm:prSet presAssocID="{969DCDFF-6925-4C66-84F6-365308A85CDF}" presName="srcNode" presStyleLbl="node1" presStyleIdx="0" presStyleCnt="6"/>
      <dgm:spPr/>
    </dgm:pt>
    <dgm:pt modelId="{916955CD-0400-49A0-BC2E-E191C5D3E66A}" type="pres">
      <dgm:prSet presAssocID="{969DCDFF-6925-4C66-84F6-365308A85CDF}" presName="conn" presStyleLbl="parChTrans1D2" presStyleIdx="0" presStyleCnt="1"/>
      <dgm:spPr/>
    </dgm:pt>
    <dgm:pt modelId="{2AC47DDA-0AF2-4622-A13A-2A2A2EFAB907}" type="pres">
      <dgm:prSet presAssocID="{969DCDFF-6925-4C66-84F6-365308A85CDF}" presName="extraNode" presStyleLbl="node1" presStyleIdx="0" presStyleCnt="6"/>
      <dgm:spPr/>
    </dgm:pt>
    <dgm:pt modelId="{60DB3F0D-459D-4FC7-A3CA-C172E1ED3AE9}" type="pres">
      <dgm:prSet presAssocID="{969DCDFF-6925-4C66-84F6-365308A85CDF}" presName="dstNode" presStyleLbl="node1" presStyleIdx="0" presStyleCnt="6"/>
      <dgm:spPr/>
    </dgm:pt>
    <dgm:pt modelId="{1FF25D02-54FE-4E13-BF7B-6F1B7B6C087C}" type="pres">
      <dgm:prSet presAssocID="{4BF56D27-0141-4F40-B5D0-B2FCA68BF686}" presName="text_1" presStyleLbl="node1" presStyleIdx="0" presStyleCnt="6">
        <dgm:presLayoutVars>
          <dgm:bulletEnabled val="1"/>
        </dgm:presLayoutVars>
      </dgm:prSet>
      <dgm:spPr/>
    </dgm:pt>
    <dgm:pt modelId="{27B859D7-0A3F-44A8-A3A1-F0CC6C7EDD3C}" type="pres">
      <dgm:prSet presAssocID="{4BF56D27-0141-4F40-B5D0-B2FCA68BF686}" presName="accent_1" presStyleCnt="0"/>
      <dgm:spPr/>
    </dgm:pt>
    <dgm:pt modelId="{88C1DBF3-DAC9-40F6-8BBD-CCB864DE98E7}" type="pres">
      <dgm:prSet presAssocID="{4BF56D27-0141-4F40-B5D0-B2FCA68BF686}" presName="accentRepeatNode" presStyleLbl="solidFgAcc1" presStyleIdx="0" presStyleCnt="6"/>
      <dgm:spPr/>
    </dgm:pt>
    <dgm:pt modelId="{5DA628A6-FE34-4686-BFB7-51ABE6410FB7}" type="pres">
      <dgm:prSet presAssocID="{B541586E-78A4-437C-A58D-2DB1355ACA24}" presName="text_2" presStyleLbl="node1" presStyleIdx="1" presStyleCnt="6">
        <dgm:presLayoutVars>
          <dgm:bulletEnabled val="1"/>
        </dgm:presLayoutVars>
      </dgm:prSet>
      <dgm:spPr/>
    </dgm:pt>
    <dgm:pt modelId="{0B80DC5D-B512-4DB2-99B6-163B4FAADD39}" type="pres">
      <dgm:prSet presAssocID="{B541586E-78A4-437C-A58D-2DB1355ACA24}" presName="accent_2" presStyleCnt="0"/>
      <dgm:spPr/>
    </dgm:pt>
    <dgm:pt modelId="{C3DB494C-65B4-4AD1-B3DB-468630326CA7}" type="pres">
      <dgm:prSet presAssocID="{B541586E-78A4-437C-A58D-2DB1355ACA24}" presName="accentRepeatNode" presStyleLbl="solidFgAcc1" presStyleIdx="1" presStyleCnt="6"/>
      <dgm:spPr/>
    </dgm:pt>
    <dgm:pt modelId="{49058D83-84CB-48BA-A5DC-72EB027D0699}" type="pres">
      <dgm:prSet presAssocID="{D55D43EB-E38A-4F45-A2C1-61941D8570FE}" presName="text_3" presStyleLbl="node1" presStyleIdx="2" presStyleCnt="6">
        <dgm:presLayoutVars>
          <dgm:bulletEnabled val="1"/>
        </dgm:presLayoutVars>
      </dgm:prSet>
      <dgm:spPr/>
    </dgm:pt>
    <dgm:pt modelId="{B68C615B-26B7-4D77-93BB-64FFAD7004E5}" type="pres">
      <dgm:prSet presAssocID="{D55D43EB-E38A-4F45-A2C1-61941D8570FE}" presName="accent_3" presStyleCnt="0"/>
      <dgm:spPr/>
    </dgm:pt>
    <dgm:pt modelId="{7EBECAE8-B04A-4B29-889D-C0DFD88CE480}" type="pres">
      <dgm:prSet presAssocID="{D55D43EB-E38A-4F45-A2C1-61941D8570FE}" presName="accentRepeatNode" presStyleLbl="solidFgAcc1" presStyleIdx="2" presStyleCnt="6"/>
      <dgm:spPr/>
    </dgm:pt>
    <dgm:pt modelId="{AA490D57-5DFB-4A7B-A856-E43F0A31D188}" type="pres">
      <dgm:prSet presAssocID="{E4891D6B-FF76-4C3F-8427-2EEB22F783B4}" presName="text_4" presStyleLbl="node1" presStyleIdx="3" presStyleCnt="6">
        <dgm:presLayoutVars>
          <dgm:bulletEnabled val="1"/>
        </dgm:presLayoutVars>
      </dgm:prSet>
      <dgm:spPr/>
    </dgm:pt>
    <dgm:pt modelId="{9C4393F6-AB7A-4E89-A988-80FE1E4B9CFC}" type="pres">
      <dgm:prSet presAssocID="{E4891D6B-FF76-4C3F-8427-2EEB22F783B4}" presName="accent_4" presStyleCnt="0"/>
      <dgm:spPr/>
    </dgm:pt>
    <dgm:pt modelId="{40018934-87A0-436F-8091-7CBF034B8A99}" type="pres">
      <dgm:prSet presAssocID="{E4891D6B-FF76-4C3F-8427-2EEB22F783B4}" presName="accentRepeatNode" presStyleLbl="solidFgAcc1" presStyleIdx="3" presStyleCnt="6"/>
      <dgm:spPr/>
    </dgm:pt>
    <dgm:pt modelId="{C58B70AF-8237-4584-911F-57033F6A8808}" type="pres">
      <dgm:prSet presAssocID="{5C95F4A2-4A53-40B7-819D-9B6E21004D00}" presName="text_5" presStyleLbl="node1" presStyleIdx="4" presStyleCnt="6">
        <dgm:presLayoutVars>
          <dgm:bulletEnabled val="1"/>
        </dgm:presLayoutVars>
      </dgm:prSet>
      <dgm:spPr/>
    </dgm:pt>
    <dgm:pt modelId="{7AFC1A7E-9C25-4020-B1B2-0161ACA51CEB}" type="pres">
      <dgm:prSet presAssocID="{5C95F4A2-4A53-40B7-819D-9B6E21004D00}" presName="accent_5" presStyleCnt="0"/>
      <dgm:spPr/>
    </dgm:pt>
    <dgm:pt modelId="{E0797C28-E56C-4BB6-B1D1-7DDA79765621}" type="pres">
      <dgm:prSet presAssocID="{5C95F4A2-4A53-40B7-819D-9B6E21004D00}" presName="accentRepeatNode" presStyleLbl="solidFgAcc1" presStyleIdx="4" presStyleCnt="6"/>
      <dgm:spPr/>
    </dgm:pt>
    <dgm:pt modelId="{E3479B36-BC1E-48FE-9327-E058DEA8C2F3}" type="pres">
      <dgm:prSet presAssocID="{0160351E-DFC3-4D53-A81B-01831A073EBB}" presName="text_6" presStyleLbl="node1" presStyleIdx="5" presStyleCnt="6">
        <dgm:presLayoutVars>
          <dgm:bulletEnabled val="1"/>
        </dgm:presLayoutVars>
      </dgm:prSet>
      <dgm:spPr/>
    </dgm:pt>
    <dgm:pt modelId="{6BBA5215-0043-4C5A-BD6A-A79EBEDFAA6C}" type="pres">
      <dgm:prSet presAssocID="{0160351E-DFC3-4D53-A81B-01831A073EBB}" presName="accent_6" presStyleCnt="0"/>
      <dgm:spPr/>
    </dgm:pt>
    <dgm:pt modelId="{DF10C104-67DE-4D7C-A2B2-80CCC0E095A0}" type="pres">
      <dgm:prSet presAssocID="{0160351E-DFC3-4D53-A81B-01831A073EBB}" presName="accentRepeatNode" presStyleLbl="solidFgAcc1" presStyleIdx="5" presStyleCnt="6"/>
      <dgm:spPr/>
    </dgm:pt>
  </dgm:ptLst>
  <dgm:cxnLst>
    <dgm:cxn modelId="{234BEC16-4BDC-4B76-B0C4-502E40FD1128}" type="presOf" srcId="{B541586E-78A4-437C-A58D-2DB1355ACA24}" destId="{5DA628A6-FE34-4686-BFB7-51ABE6410FB7}" srcOrd="0" destOrd="0" presId="urn:microsoft.com/office/officeart/2008/layout/VerticalCurvedList"/>
    <dgm:cxn modelId="{79A82A1F-7F13-4352-9989-53CE87B57EAD}" srcId="{969DCDFF-6925-4C66-84F6-365308A85CDF}" destId="{E4891D6B-FF76-4C3F-8427-2EEB22F783B4}" srcOrd="3" destOrd="0" parTransId="{34009C3B-E4EE-4916-B0DB-D55CDFB9CEFF}" sibTransId="{C1F651A4-9856-4C12-8FE3-62D5B86C0EB0}"/>
    <dgm:cxn modelId="{8448A633-1B07-4754-B9AE-B9EDE36AC156}" srcId="{969DCDFF-6925-4C66-84F6-365308A85CDF}" destId="{B541586E-78A4-437C-A58D-2DB1355ACA24}" srcOrd="1" destOrd="0" parTransId="{6B7A12AF-30BD-4A93-AA59-FF7ABCD36A10}" sibTransId="{43CA7D9D-4E20-4400-81EA-F190C6AAB6DC}"/>
    <dgm:cxn modelId="{7C0FD040-0D3F-42A9-A4D7-49BB49D52F10}" type="presOf" srcId="{0160351E-DFC3-4D53-A81B-01831A073EBB}" destId="{E3479B36-BC1E-48FE-9327-E058DEA8C2F3}" srcOrd="0" destOrd="0" presId="urn:microsoft.com/office/officeart/2008/layout/VerticalCurvedList"/>
    <dgm:cxn modelId="{C41F625C-FE72-46D9-B325-3FE5D79AA086}" type="presOf" srcId="{4BF56D27-0141-4F40-B5D0-B2FCA68BF686}" destId="{1FF25D02-54FE-4E13-BF7B-6F1B7B6C087C}" srcOrd="0" destOrd="0" presId="urn:microsoft.com/office/officeart/2008/layout/VerticalCurvedList"/>
    <dgm:cxn modelId="{2447015D-511E-4471-90BB-A7026C5D512B}" srcId="{969DCDFF-6925-4C66-84F6-365308A85CDF}" destId="{4BF56D27-0141-4F40-B5D0-B2FCA68BF686}" srcOrd="0" destOrd="0" parTransId="{673A332B-5883-460A-A2FD-FC217C066B28}" sibTransId="{BFFC9C66-3DA8-4E72-AB37-5E3969B0D9EB}"/>
    <dgm:cxn modelId="{E30FCE43-AED9-4036-AC97-AD52CE848A80}" type="presOf" srcId="{969DCDFF-6925-4C66-84F6-365308A85CDF}" destId="{F428DC09-DBD0-4DA0-8CA4-ECA3F7030A21}" srcOrd="0" destOrd="0" presId="urn:microsoft.com/office/officeart/2008/layout/VerticalCurvedList"/>
    <dgm:cxn modelId="{4AFD5C44-72B3-4F2F-B71E-0E23CA28C817}" srcId="{969DCDFF-6925-4C66-84F6-365308A85CDF}" destId="{0160351E-DFC3-4D53-A81B-01831A073EBB}" srcOrd="5" destOrd="0" parTransId="{2B82E27A-C300-4B98-B0DF-8F926BBD17F6}" sibTransId="{CB4A0AF4-FB57-4768-A50E-81FC62D7E368}"/>
    <dgm:cxn modelId="{274CFB4C-5FD2-4AC8-800E-D70232DD89F9}" type="presOf" srcId="{E4891D6B-FF76-4C3F-8427-2EEB22F783B4}" destId="{AA490D57-5DFB-4A7B-A856-E43F0A31D188}" srcOrd="0" destOrd="0" presId="urn:microsoft.com/office/officeart/2008/layout/VerticalCurvedList"/>
    <dgm:cxn modelId="{BD679873-CAE8-4BEF-B6D4-A56ECD9AF5B2}" srcId="{969DCDFF-6925-4C66-84F6-365308A85CDF}" destId="{D55D43EB-E38A-4F45-A2C1-61941D8570FE}" srcOrd="2" destOrd="0" parTransId="{837536B0-C8B3-4263-B026-0431AEDB6813}" sibTransId="{A0F650F8-3AA3-4D8A-9021-84A5A06C236F}"/>
    <dgm:cxn modelId="{21E7F05A-8A12-447C-9FE9-43C07F4B41C3}" type="presOf" srcId="{5C95F4A2-4A53-40B7-819D-9B6E21004D00}" destId="{C58B70AF-8237-4584-911F-57033F6A8808}" srcOrd="0" destOrd="0" presId="urn:microsoft.com/office/officeart/2008/layout/VerticalCurvedList"/>
    <dgm:cxn modelId="{160DC39E-7E13-4AF4-AAE7-9727D2627860}" type="presOf" srcId="{D55D43EB-E38A-4F45-A2C1-61941D8570FE}" destId="{49058D83-84CB-48BA-A5DC-72EB027D0699}" srcOrd="0" destOrd="0" presId="urn:microsoft.com/office/officeart/2008/layout/VerticalCurvedList"/>
    <dgm:cxn modelId="{29BB2CDD-284F-4204-9286-F9C7296906B0}" type="presOf" srcId="{BFFC9C66-3DA8-4E72-AB37-5E3969B0D9EB}" destId="{916955CD-0400-49A0-BC2E-E191C5D3E66A}" srcOrd="0" destOrd="0" presId="urn:microsoft.com/office/officeart/2008/layout/VerticalCurvedList"/>
    <dgm:cxn modelId="{3B466CF3-8AFC-4404-8ED0-8E274AB15AF6}" srcId="{969DCDFF-6925-4C66-84F6-365308A85CDF}" destId="{5C95F4A2-4A53-40B7-819D-9B6E21004D00}" srcOrd="4" destOrd="0" parTransId="{D56A61CE-469F-41ED-BE87-B0676FDE7764}" sibTransId="{DF5727E5-A317-42D1-9E57-5F4E22111DE7}"/>
    <dgm:cxn modelId="{F1F739BF-8398-4EB4-8836-245DA40B2585}" type="presParOf" srcId="{F428DC09-DBD0-4DA0-8CA4-ECA3F7030A21}" destId="{6CFBACA1-A47E-4A8A-B9F2-B1F4519224BA}" srcOrd="0" destOrd="0" presId="urn:microsoft.com/office/officeart/2008/layout/VerticalCurvedList"/>
    <dgm:cxn modelId="{FE08FF33-781D-4635-BAC7-14BA7C30D7FA}" type="presParOf" srcId="{6CFBACA1-A47E-4A8A-B9F2-B1F4519224BA}" destId="{DACFE407-A0E1-4B61-87F3-E0BF39784ACF}" srcOrd="0" destOrd="0" presId="urn:microsoft.com/office/officeart/2008/layout/VerticalCurvedList"/>
    <dgm:cxn modelId="{81FBD714-825C-49F0-9A01-8261EDE4419D}" type="presParOf" srcId="{DACFE407-A0E1-4B61-87F3-E0BF39784ACF}" destId="{804E3692-98AC-4328-B16E-55C6E0FFEF59}" srcOrd="0" destOrd="0" presId="urn:microsoft.com/office/officeart/2008/layout/VerticalCurvedList"/>
    <dgm:cxn modelId="{13C3E670-4B3B-47C3-B8EC-624213ABDD6F}" type="presParOf" srcId="{DACFE407-A0E1-4B61-87F3-E0BF39784ACF}" destId="{916955CD-0400-49A0-BC2E-E191C5D3E66A}" srcOrd="1" destOrd="0" presId="urn:microsoft.com/office/officeart/2008/layout/VerticalCurvedList"/>
    <dgm:cxn modelId="{2BBD3F84-F33C-4D83-AE4B-1FD8BD61F28E}" type="presParOf" srcId="{DACFE407-A0E1-4B61-87F3-E0BF39784ACF}" destId="{2AC47DDA-0AF2-4622-A13A-2A2A2EFAB907}" srcOrd="2" destOrd="0" presId="urn:microsoft.com/office/officeart/2008/layout/VerticalCurvedList"/>
    <dgm:cxn modelId="{0A8B669D-F9DE-4CC5-8B3E-CE9472D58C8A}" type="presParOf" srcId="{DACFE407-A0E1-4B61-87F3-E0BF39784ACF}" destId="{60DB3F0D-459D-4FC7-A3CA-C172E1ED3AE9}" srcOrd="3" destOrd="0" presId="urn:microsoft.com/office/officeart/2008/layout/VerticalCurvedList"/>
    <dgm:cxn modelId="{E8EAECF3-92AD-41BE-B197-FBE407D40353}" type="presParOf" srcId="{6CFBACA1-A47E-4A8A-B9F2-B1F4519224BA}" destId="{1FF25D02-54FE-4E13-BF7B-6F1B7B6C087C}" srcOrd="1" destOrd="0" presId="urn:microsoft.com/office/officeart/2008/layout/VerticalCurvedList"/>
    <dgm:cxn modelId="{F7E9596B-5AC3-44AC-B8FF-AE3A74D4647E}" type="presParOf" srcId="{6CFBACA1-A47E-4A8A-B9F2-B1F4519224BA}" destId="{27B859D7-0A3F-44A8-A3A1-F0CC6C7EDD3C}" srcOrd="2" destOrd="0" presId="urn:microsoft.com/office/officeart/2008/layout/VerticalCurvedList"/>
    <dgm:cxn modelId="{FC814465-82A6-4A5F-93C4-66FFC75C2220}" type="presParOf" srcId="{27B859D7-0A3F-44A8-A3A1-F0CC6C7EDD3C}" destId="{88C1DBF3-DAC9-40F6-8BBD-CCB864DE98E7}" srcOrd="0" destOrd="0" presId="urn:microsoft.com/office/officeart/2008/layout/VerticalCurvedList"/>
    <dgm:cxn modelId="{7140DE80-2CC8-4ED1-8D83-F7EE6EAC2929}" type="presParOf" srcId="{6CFBACA1-A47E-4A8A-B9F2-B1F4519224BA}" destId="{5DA628A6-FE34-4686-BFB7-51ABE6410FB7}" srcOrd="3" destOrd="0" presId="urn:microsoft.com/office/officeart/2008/layout/VerticalCurvedList"/>
    <dgm:cxn modelId="{CCE31685-E151-43A8-BE83-F8F8464375E9}" type="presParOf" srcId="{6CFBACA1-A47E-4A8A-B9F2-B1F4519224BA}" destId="{0B80DC5D-B512-4DB2-99B6-163B4FAADD39}" srcOrd="4" destOrd="0" presId="urn:microsoft.com/office/officeart/2008/layout/VerticalCurvedList"/>
    <dgm:cxn modelId="{DC3DBEAB-6406-421F-9AB3-FF5EDA0ED6D9}" type="presParOf" srcId="{0B80DC5D-B512-4DB2-99B6-163B4FAADD39}" destId="{C3DB494C-65B4-4AD1-B3DB-468630326CA7}" srcOrd="0" destOrd="0" presId="urn:microsoft.com/office/officeart/2008/layout/VerticalCurvedList"/>
    <dgm:cxn modelId="{2D48993A-8BD9-413E-95C4-E0D90A20A053}" type="presParOf" srcId="{6CFBACA1-A47E-4A8A-B9F2-B1F4519224BA}" destId="{49058D83-84CB-48BA-A5DC-72EB027D0699}" srcOrd="5" destOrd="0" presId="urn:microsoft.com/office/officeart/2008/layout/VerticalCurvedList"/>
    <dgm:cxn modelId="{99FD2C1A-1809-472B-9708-2694B700A075}" type="presParOf" srcId="{6CFBACA1-A47E-4A8A-B9F2-B1F4519224BA}" destId="{B68C615B-26B7-4D77-93BB-64FFAD7004E5}" srcOrd="6" destOrd="0" presId="urn:microsoft.com/office/officeart/2008/layout/VerticalCurvedList"/>
    <dgm:cxn modelId="{78CAD30F-EB9E-43E4-8223-93223D39ADF4}" type="presParOf" srcId="{B68C615B-26B7-4D77-93BB-64FFAD7004E5}" destId="{7EBECAE8-B04A-4B29-889D-C0DFD88CE480}" srcOrd="0" destOrd="0" presId="urn:microsoft.com/office/officeart/2008/layout/VerticalCurvedList"/>
    <dgm:cxn modelId="{7416C9E1-D1CB-4991-8423-997954F45BD1}" type="presParOf" srcId="{6CFBACA1-A47E-4A8A-B9F2-B1F4519224BA}" destId="{AA490D57-5DFB-4A7B-A856-E43F0A31D188}" srcOrd="7" destOrd="0" presId="urn:microsoft.com/office/officeart/2008/layout/VerticalCurvedList"/>
    <dgm:cxn modelId="{B9218BE4-024E-4D3A-B15E-D9D3EF7774BA}" type="presParOf" srcId="{6CFBACA1-A47E-4A8A-B9F2-B1F4519224BA}" destId="{9C4393F6-AB7A-4E89-A988-80FE1E4B9CFC}" srcOrd="8" destOrd="0" presId="urn:microsoft.com/office/officeart/2008/layout/VerticalCurvedList"/>
    <dgm:cxn modelId="{0C6B31E5-C5F6-434A-B288-AA357E74F54C}" type="presParOf" srcId="{9C4393F6-AB7A-4E89-A988-80FE1E4B9CFC}" destId="{40018934-87A0-436F-8091-7CBF034B8A99}" srcOrd="0" destOrd="0" presId="urn:microsoft.com/office/officeart/2008/layout/VerticalCurvedList"/>
    <dgm:cxn modelId="{26AB3B34-64E4-4205-BAC9-44DADC1AAD77}" type="presParOf" srcId="{6CFBACA1-A47E-4A8A-B9F2-B1F4519224BA}" destId="{C58B70AF-8237-4584-911F-57033F6A8808}" srcOrd="9" destOrd="0" presId="urn:microsoft.com/office/officeart/2008/layout/VerticalCurvedList"/>
    <dgm:cxn modelId="{FDC7CAD8-06E4-4F51-A43A-BC3C9AC43CEB}" type="presParOf" srcId="{6CFBACA1-A47E-4A8A-B9F2-B1F4519224BA}" destId="{7AFC1A7E-9C25-4020-B1B2-0161ACA51CEB}" srcOrd="10" destOrd="0" presId="urn:microsoft.com/office/officeart/2008/layout/VerticalCurvedList"/>
    <dgm:cxn modelId="{90B756B9-DD70-4544-863C-5E8A79F8A1F4}" type="presParOf" srcId="{7AFC1A7E-9C25-4020-B1B2-0161ACA51CEB}" destId="{E0797C28-E56C-4BB6-B1D1-7DDA79765621}" srcOrd="0" destOrd="0" presId="urn:microsoft.com/office/officeart/2008/layout/VerticalCurvedList"/>
    <dgm:cxn modelId="{C90C473C-C46B-4BE8-A577-15719891234A}" type="presParOf" srcId="{6CFBACA1-A47E-4A8A-B9F2-B1F4519224BA}" destId="{E3479B36-BC1E-48FE-9327-E058DEA8C2F3}" srcOrd="11" destOrd="0" presId="urn:microsoft.com/office/officeart/2008/layout/VerticalCurvedList"/>
    <dgm:cxn modelId="{FF3682A5-28CB-4AF8-A77F-099C5F0D9C91}" type="presParOf" srcId="{6CFBACA1-A47E-4A8A-B9F2-B1F4519224BA}" destId="{6BBA5215-0043-4C5A-BD6A-A79EBEDFAA6C}" srcOrd="12" destOrd="0" presId="urn:microsoft.com/office/officeart/2008/layout/VerticalCurvedList"/>
    <dgm:cxn modelId="{0C17D024-CB03-40CA-9193-6BB8A453F471}" type="presParOf" srcId="{6BBA5215-0043-4C5A-BD6A-A79EBEDFAA6C}" destId="{DF10C104-67DE-4D7C-A2B2-80CCC0E095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/>
      <dgm:spPr/>
      <dgm:t>
        <a:bodyPr/>
        <a:lstStyle/>
        <a:p>
          <a:r>
            <a:rPr lang="ru-RU" b="1" dirty="0">
              <a:solidFill>
                <a:srgbClr val="0070C0"/>
              </a:solidFill>
            </a:rPr>
            <a:t>ПСИХОЛОГІЯ СОЦІАЛЬНОЇ ПОВЕДІНКИ В ІСТОРІЇ</a:t>
          </a:r>
          <a:endParaRPr lang="en-US" b="1" dirty="0">
            <a:solidFill>
              <a:srgbClr val="0070C0"/>
            </a:solidFill>
          </a:endParaRPr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uk-UA" noProof="0" dirty="0"/>
            <a:t>Особистість у соціальному просторі
  Лідер та група
  Харизматичний лідер у дисфункціональному суспільстві
  Соціальні послання як історичне джерело</a:t>
          </a:r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b="1" dirty="0">
              <a:solidFill>
                <a:srgbClr val="0070C0"/>
              </a:solidFill>
            </a:rPr>
            <a:t>ХАРАКТЕРИСТИКИ ПСИХОЛОГІЇ ІСТОРИЧНИХ ЕПОХ</a:t>
          </a:r>
          <a:endParaRPr lang="en-US" b="1" dirty="0">
            <a:solidFill>
              <a:srgbClr val="0070C0"/>
            </a:solidFill>
          </a:endParaRPr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dirty="0"/>
            <a:t>Формування психіки людини
Психологія первісного суспільства
  Людина в епоху становлення цивілізації
Революція свідомості: від середньовіччя до нашого часу</a:t>
          </a:r>
          <a:endParaRPr lang="en-US" dirty="0"/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32F5EAE-080C-4898-B4B3-C395548A1C10}" type="pres">
      <dgm:prSet presAssocID="{618062CC-8203-48B9-BB66-7C694E77C19B}" presName="desTx" presStyleLbl="alignAccFollowNode1" presStyleIdx="0" presStyleCnt="2" custScaleY="100234">
        <dgm:presLayoutVars>
          <dgm:bulletEnabled val="1"/>
        </dgm:presLayoutVars>
      </dgm:prSet>
      <dgm:spPr/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531813-3AD2-4D1D-8BC3-DBB8ACE5C863}" type="pres">
      <dgm:prSet presAssocID="{C672FDB2-19CA-4485-9A97-201AE1F45E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D9B750A-27A9-49E3-AD30-E9E09300D16B}" type="presOf" srcId="{1D04E434-D7EC-4044-AE84-B55C368E47BC}" destId="{8D531813-3AD2-4D1D-8BC3-DBB8ACE5C863}" srcOrd="0" destOrd="0" presId="urn:microsoft.com/office/officeart/2005/8/layout/hList1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A55A1863-F8A8-4A2F-99AF-E52E707920CC}" type="presOf" srcId="{618062CC-8203-48B9-BB66-7C694E77C19B}" destId="{163FE624-75A5-4A93-BDE2-277136D30A87}" srcOrd="0" destOrd="0" presId="urn:microsoft.com/office/officeart/2005/8/layout/hList1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4C9A70D1-F488-4ECD-8F74-D7622920CEAA}" type="presOf" srcId="{5C9D8FD9-189A-4CED-8AF0-5E3CE20E8A55}" destId="{65B689A2-4DB6-475C-B832-369E89F3E2DE}" srcOrd="0" destOrd="0" presId="urn:microsoft.com/office/officeart/2005/8/layout/hList1"/>
    <dgm:cxn modelId="{6EB076D3-B328-4ADA-AB7B-58ABBCF2A377}" type="presOf" srcId="{C672FDB2-19CA-4485-9A97-201AE1F45ECE}" destId="{5A04C82E-6C46-4045-A1EB-4586E8D81730}" srcOrd="0" destOrd="0" presId="urn:microsoft.com/office/officeart/2005/8/layout/hList1"/>
    <dgm:cxn modelId="{D96ADBFC-7F0D-4986-9541-F92657C2A5CA}" type="presOf" srcId="{3D7CA830-C3EF-4966-B915-B1215D1A1E01}" destId="{F32F5EAE-080C-4898-B4B3-C395548A1C10}" srcOrd="0" destOrd="0" presId="urn:microsoft.com/office/officeart/2005/8/layout/hList1"/>
    <dgm:cxn modelId="{D9F66FEF-559B-43C5-A464-5E4EC5D619AD}" type="presParOf" srcId="{65B689A2-4DB6-475C-B832-369E89F3E2DE}" destId="{DACA1C99-BA15-4499-834F-798CFA00497F}" srcOrd="0" destOrd="0" presId="urn:microsoft.com/office/officeart/2005/8/layout/hList1"/>
    <dgm:cxn modelId="{0D71C60A-A8C2-4A16-816A-FF96F660F435}" type="presParOf" srcId="{DACA1C99-BA15-4499-834F-798CFA00497F}" destId="{163FE624-75A5-4A93-BDE2-277136D30A87}" srcOrd="0" destOrd="0" presId="urn:microsoft.com/office/officeart/2005/8/layout/hList1"/>
    <dgm:cxn modelId="{A0CF67FA-1CE1-4836-8A02-4F1F038E7A97}" type="presParOf" srcId="{DACA1C99-BA15-4499-834F-798CFA00497F}" destId="{F32F5EAE-080C-4898-B4B3-C395548A1C10}" srcOrd="1" destOrd="0" presId="urn:microsoft.com/office/officeart/2005/8/layout/hList1"/>
    <dgm:cxn modelId="{9A37556E-881E-41B2-A8EA-B568F3BA4F01}" type="presParOf" srcId="{65B689A2-4DB6-475C-B832-369E89F3E2DE}" destId="{D40D4B0E-614D-451D-B54A-58ED0171E5B9}" srcOrd="1" destOrd="0" presId="urn:microsoft.com/office/officeart/2005/8/layout/hList1"/>
    <dgm:cxn modelId="{5548EA08-C21A-46AA-9F86-0B6978B8B2D3}" type="presParOf" srcId="{65B689A2-4DB6-475C-B832-369E89F3E2DE}" destId="{6A5C803B-699D-41E1-8F03-D5CCC4965495}" srcOrd="2" destOrd="0" presId="urn:microsoft.com/office/officeart/2005/8/layout/hList1"/>
    <dgm:cxn modelId="{D43F3872-CC04-42AC-918E-92E585FF311F}" type="presParOf" srcId="{6A5C803B-699D-41E1-8F03-D5CCC4965495}" destId="{5A04C82E-6C46-4045-A1EB-4586E8D81730}" srcOrd="0" destOrd="0" presId="urn:microsoft.com/office/officeart/2005/8/layout/hList1"/>
    <dgm:cxn modelId="{8FBC296C-E652-48E0-B430-14A78254249C}" type="presParOf" srcId="{6A5C803B-699D-41E1-8F03-D5CCC4965495}" destId="{8D531813-3AD2-4D1D-8BC3-DBB8ACE5C8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D0D7E-8F49-4177-94C6-D78BC19D678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14B946-771E-460C-8BD8-76B4502CFF7A}">
      <dgm:prSet phldrT="[Текст]" custT="1"/>
      <dgm:spPr/>
      <dgm:t>
        <a:bodyPr/>
        <a:lstStyle/>
        <a:p>
          <a:r>
            <a:rPr lang="ru-RU" sz="1800" dirty="0"/>
            <a:t>Модуль 3: 15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84EC4858-D062-4184-A382-8A75C0893CF6}" type="parTrans" cxnId="{75D96CF3-B59F-4649-AC90-DB003D9F86D2}">
      <dgm:prSet/>
      <dgm:spPr/>
      <dgm:t>
        <a:bodyPr/>
        <a:lstStyle/>
        <a:p>
          <a:endParaRPr lang="en-US"/>
        </a:p>
      </dgm:t>
    </dgm:pt>
    <dgm:pt modelId="{6B84D3C0-D937-45F0-B443-86AB12E79DA0}" type="sibTrans" cxnId="{75D96CF3-B59F-4649-AC90-DB003D9F86D2}">
      <dgm:prSet/>
      <dgm:spPr/>
      <dgm:t>
        <a:bodyPr/>
        <a:lstStyle/>
        <a:p>
          <a:endParaRPr lang="en-US"/>
        </a:p>
      </dgm:t>
    </dgm:pt>
    <dgm:pt modelId="{210ED204-F0C7-4085-A5B2-C1FF070CB071}">
      <dgm:prSet phldrT="[Текст]" custT="1"/>
      <dgm:spPr/>
      <dgm:t>
        <a:bodyPr/>
        <a:lstStyle/>
        <a:p>
          <a:r>
            <a:rPr lang="ru-RU" sz="1800" dirty="0"/>
            <a:t>Модуль 2: 25 </a:t>
          </a:r>
          <a:r>
            <a:rPr lang="ru-RU" sz="1800" dirty="0" err="1"/>
            <a:t>балів</a:t>
          </a:r>
          <a:endParaRPr lang="en-US" sz="1800" dirty="0"/>
        </a:p>
      </dgm:t>
    </dgm:pt>
    <dgm:pt modelId="{55CEE119-7639-4680-8178-BC1C77163F95}" type="parTrans" cxnId="{F690AA18-B14A-46D0-AD53-A04D168ADDE7}">
      <dgm:prSet/>
      <dgm:spPr/>
      <dgm:t>
        <a:bodyPr/>
        <a:lstStyle/>
        <a:p>
          <a:endParaRPr lang="en-US"/>
        </a:p>
      </dgm:t>
    </dgm:pt>
    <dgm:pt modelId="{F9D9A5A7-358F-4061-BE2E-51CA663AE06A}" type="sibTrans" cxnId="{F690AA18-B14A-46D0-AD53-A04D168ADDE7}">
      <dgm:prSet/>
      <dgm:spPr/>
      <dgm:t>
        <a:bodyPr/>
        <a:lstStyle/>
        <a:p>
          <a:endParaRPr lang="en-US"/>
        </a:p>
      </dgm:t>
    </dgm:pt>
    <dgm:pt modelId="{41BADDA2-41EA-40FA-B1A8-5749888295BE}">
      <dgm:prSet phldrT="[Текст]" custT="1"/>
      <dgm:spPr/>
      <dgm:t>
        <a:bodyPr/>
        <a:lstStyle/>
        <a:p>
          <a:r>
            <a:rPr lang="ru-RU" sz="1800" dirty="0"/>
            <a:t>Модуль 1: 10 </a:t>
          </a:r>
          <a:r>
            <a:rPr lang="ru-RU" sz="1800" dirty="0" err="1"/>
            <a:t>балів</a:t>
          </a:r>
          <a:endParaRPr lang="en-US" sz="1800" dirty="0"/>
        </a:p>
      </dgm:t>
    </dgm:pt>
    <dgm:pt modelId="{DBA816B9-9185-4B6C-844D-FBCFC4847EE3}" type="parTrans" cxnId="{4645C0A7-2D12-47E7-8A41-F49968D370FC}">
      <dgm:prSet/>
      <dgm:spPr/>
      <dgm:t>
        <a:bodyPr/>
        <a:lstStyle/>
        <a:p>
          <a:endParaRPr lang="en-US"/>
        </a:p>
      </dgm:t>
    </dgm:pt>
    <dgm:pt modelId="{56930165-1C66-4A0A-9EFF-439F0878FD63}" type="sibTrans" cxnId="{4645C0A7-2D12-47E7-8A41-F49968D370FC}">
      <dgm:prSet/>
      <dgm:spPr/>
      <dgm:t>
        <a:bodyPr/>
        <a:lstStyle/>
        <a:p>
          <a:endParaRPr lang="en-US"/>
        </a:p>
      </dgm:t>
    </dgm:pt>
    <dgm:pt modelId="{9520F34C-EB50-43DC-A598-AA39DF4E73F9}">
      <dgm:prSet phldrT="[Текст]"/>
      <dgm:spPr/>
      <dgm:t>
        <a:bodyPr/>
        <a:lstStyle/>
        <a:p>
          <a:r>
            <a:rPr lang="uk-UA" dirty="0"/>
            <a:t>100 балів </a:t>
          </a:r>
          <a:r>
            <a:rPr lang="en-US" dirty="0"/>
            <a:t>max</a:t>
          </a:r>
        </a:p>
      </dgm:t>
    </dgm:pt>
    <dgm:pt modelId="{3DE38338-0BBB-46D7-AA82-39440A6A05D4}" type="parTrans" cxnId="{7F650428-A188-433F-989C-3F7533C7CE9B}">
      <dgm:prSet/>
      <dgm:spPr/>
      <dgm:t>
        <a:bodyPr/>
        <a:lstStyle/>
        <a:p>
          <a:endParaRPr lang="en-US"/>
        </a:p>
      </dgm:t>
    </dgm:pt>
    <dgm:pt modelId="{49090B1E-EED7-4E76-BD01-285316DEDC1C}" type="sibTrans" cxnId="{7F650428-A188-433F-989C-3F7533C7CE9B}">
      <dgm:prSet/>
      <dgm:spPr/>
      <dgm:t>
        <a:bodyPr/>
        <a:lstStyle/>
        <a:p>
          <a:endParaRPr lang="en-US"/>
        </a:p>
      </dgm:t>
    </dgm:pt>
    <dgm:pt modelId="{4474EB03-8C66-4D9A-8E51-846030ACB69E}" type="pres">
      <dgm:prSet presAssocID="{B9AD0D7E-8F49-4177-94C6-D78BC19D6789}" presName="Name0" presStyleCnt="0">
        <dgm:presLayoutVars>
          <dgm:chMax val="4"/>
          <dgm:resizeHandles val="exact"/>
        </dgm:presLayoutVars>
      </dgm:prSet>
      <dgm:spPr/>
    </dgm:pt>
    <dgm:pt modelId="{FB6F6165-42E4-47D9-B0EF-B25873DD36D0}" type="pres">
      <dgm:prSet presAssocID="{B9AD0D7E-8F49-4177-94C6-D78BC19D6789}" presName="ellipse" presStyleLbl="trBgShp" presStyleIdx="0" presStyleCnt="1"/>
      <dgm:spPr/>
    </dgm:pt>
    <dgm:pt modelId="{9C798130-BEB0-49C4-8546-A9725CA72E31}" type="pres">
      <dgm:prSet presAssocID="{B9AD0D7E-8F49-4177-94C6-D78BC19D6789}" presName="arrow1" presStyleLbl="fgShp" presStyleIdx="0" presStyleCnt="1"/>
      <dgm:spPr/>
    </dgm:pt>
    <dgm:pt modelId="{2B7071D0-A393-4EB2-9C46-84922E8DCA12}" type="pres">
      <dgm:prSet presAssocID="{B9AD0D7E-8F49-4177-94C6-D78BC19D6789}" presName="rectangle" presStyleLbl="revTx" presStyleIdx="0" presStyleCnt="1">
        <dgm:presLayoutVars>
          <dgm:bulletEnabled val="1"/>
        </dgm:presLayoutVars>
      </dgm:prSet>
      <dgm:spPr/>
    </dgm:pt>
    <dgm:pt modelId="{2C636A51-7BCF-442E-9718-85110572BC90}" type="pres">
      <dgm:prSet presAssocID="{210ED204-F0C7-4085-A5B2-C1FF070CB071}" presName="item1" presStyleLbl="node1" presStyleIdx="0" presStyleCnt="3">
        <dgm:presLayoutVars>
          <dgm:bulletEnabled val="1"/>
        </dgm:presLayoutVars>
      </dgm:prSet>
      <dgm:spPr/>
    </dgm:pt>
    <dgm:pt modelId="{FA572AC4-1ED5-4973-A907-7B91DF0DF7D0}" type="pres">
      <dgm:prSet presAssocID="{41BADDA2-41EA-40FA-B1A8-5749888295BE}" presName="item2" presStyleLbl="node1" presStyleIdx="1" presStyleCnt="3" custLinFactNeighborX="10752" custLinFactNeighborY="10893">
        <dgm:presLayoutVars>
          <dgm:bulletEnabled val="1"/>
        </dgm:presLayoutVars>
      </dgm:prSet>
      <dgm:spPr/>
    </dgm:pt>
    <dgm:pt modelId="{C663CA07-38B7-4FDF-820B-A94747C82EB2}" type="pres">
      <dgm:prSet presAssocID="{9520F34C-EB50-43DC-A598-AA39DF4E73F9}" presName="item3" presStyleLbl="node1" presStyleIdx="2" presStyleCnt="3" custLinFactNeighborX="15237" custLinFactNeighborY="23141">
        <dgm:presLayoutVars>
          <dgm:bulletEnabled val="1"/>
        </dgm:presLayoutVars>
      </dgm:prSet>
      <dgm:spPr/>
    </dgm:pt>
    <dgm:pt modelId="{96D2DB32-E0AF-4E5E-9C9F-531C6D22D678}" type="pres">
      <dgm:prSet presAssocID="{B9AD0D7E-8F49-4177-94C6-D78BC19D6789}" presName="funnel" presStyleLbl="trAlignAcc1" presStyleIdx="0" presStyleCnt="1"/>
      <dgm:spPr/>
    </dgm:pt>
  </dgm:ptLst>
  <dgm:cxnLst>
    <dgm:cxn modelId="{C2A0A501-971B-4271-B5AB-57E0689E336F}" type="presOf" srcId="{B9AD0D7E-8F49-4177-94C6-D78BC19D6789}" destId="{4474EB03-8C66-4D9A-8E51-846030ACB69E}" srcOrd="0" destOrd="0" presId="urn:microsoft.com/office/officeart/2005/8/layout/funnel1"/>
    <dgm:cxn modelId="{F690AA18-B14A-46D0-AD53-A04D168ADDE7}" srcId="{B9AD0D7E-8F49-4177-94C6-D78BC19D6789}" destId="{210ED204-F0C7-4085-A5B2-C1FF070CB071}" srcOrd="1" destOrd="0" parTransId="{55CEE119-7639-4680-8178-BC1C77163F95}" sibTransId="{F9D9A5A7-358F-4061-BE2E-51CA663AE06A}"/>
    <dgm:cxn modelId="{8DF2F018-10D5-456A-B897-9AB2D645B6CC}" type="presOf" srcId="{41BADDA2-41EA-40FA-B1A8-5749888295BE}" destId="{2C636A51-7BCF-442E-9718-85110572BC90}" srcOrd="0" destOrd="0" presId="urn:microsoft.com/office/officeart/2005/8/layout/funnel1"/>
    <dgm:cxn modelId="{7F650428-A188-433F-989C-3F7533C7CE9B}" srcId="{B9AD0D7E-8F49-4177-94C6-D78BC19D6789}" destId="{9520F34C-EB50-43DC-A598-AA39DF4E73F9}" srcOrd="3" destOrd="0" parTransId="{3DE38338-0BBB-46D7-AA82-39440A6A05D4}" sibTransId="{49090B1E-EED7-4E76-BD01-285316DEDC1C}"/>
    <dgm:cxn modelId="{A22A8C71-D8CC-4867-B8C9-A65C4B51B827}" type="presOf" srcId="{210ED204-F0C7-4085-A5B2-C1FF070CB071}" destId="{FA572AC4-1ED5-4973-A907-7B91DF0DF7D0}" srcOrd="0" destOrd="0" presId="urn:microsoft.com/office/officeart/2005/8/layout/funnel1"/>
    <dgm:cxn modelId="{90880B54-EAC1-47CF-AC65-F830DA78D761}" type="presOf" srcId="{9520F34C-EB50-43DC-A598-AA39DF4E73F9}" destId="{2B7071D0-A393-4EB2-9C46-84922E8DCA12}" srcOrd="0" destOrd="0" presId="urn:microsoft.com/office/officeart/2005/8/layout/funnel1"/>
    <dgm:cxn modelId="{4645C0A7-2D12-47E7-8A41-F49968D370FC}" srcId="{B9AD0D7E-8F49-4177-94C6-D78BC19D6789}" destId="{41BADDA2-41EA-40FA-B1A8-5749888295BE}" srcOrd="2" destOrd="0" parTransId="{DBA816B9-9185-4B6C-844D-FBCFC4847EE3}" sibTransId="{56930165-1C66-4A0A-9EFF-439F0878FD63}"/>
    <dgm:cxn modelId="{6F9B37DA-F9BB-485B-A98E-EE0D5DA2268B}" type="presOf" srcId="{6614B946-771E-460C-8BD8-76B4502CFF7A}" destId="{C663CA07-38B7-4FDF-820B-A94747C82EB2}" srcOrd="0" destOrd="0" presId="urn:microsoft.com/office/officeart/2005/8/layout/funnel1"/>
    <dgm:cxn modelId="{75D96CF3-B59F-4649-AC90-DB003D9F86D2}" srcId="{B9AD0D7E-8F49-4177-94C6-D78BC19D6789}" destId="{6614B946-771E-460C-8BD8-76B4502CFF7A}" srcOrd="0" destOrd="0" parTransId="{84EC4858-D062-4184-A382-8A75C0893CF6}" sibTransId="{6B84D3C0-D937-45F0-B443-86AB12E79DA0}"/>
    <dgm:cxn modelId="{BA72513E-5392-4FE6-B901-CF9BC164958C}" type="presParOf" srcId="{4474EB03-8C66-4D9A-8E51-846030ACB69E}" destId="{FB6F6165-42E4-47D9-B0EF-B25873DD36D0}" srcOrd="0" destOrd="0" presId="urn:microsoft.com/office/officeart/2005/8/layout/funnel1"/>
    <dgm:cxn modelId="{722A20DF-39E0-46D8-A2A7-453F0DB7319E}" type="presParOf" srcId="{4474EB03-8C66-4D9A-8E51-846030ACB69E}" destId="{9C798130-BEB0-49C4-8546-A9725CA72E31}" srcOrd="1" destOrd="0" presId="urn:microsoft.com/office/officeart/2005/8/layout/funnel1"/>
    <dgm:cxn modelId="{237840E4-D47E-4EAC-8286-F86F7AF4C369}" type="presParOf" srcId="{4474EB03-8C66-4D9A-8E51-846030ACB69E}" destId="{2B7071D0-A393-4EB2-9C46-84922E8DCA12}" srcOrd="2" destOrd="0" presId="urn:microsoft.com/office/officeart/2005/8/layout/funnel1"/>
    <dgm:cxn modelId="{2BE6E9C5-6420-485F-B503-790CFB883FAF}" type="presParOf" srcId="{4474EB03-8C66-4D9A-8E51-846030ACB69E}" destId="{2C636A51-7BCF-442E-9718-85110572BC90}" srcOrd="3" destOrd="0" presId="urn:microsoft.com/office/officeart/2005/8/layout/funnel1"/>
    <dgm:cxn modelId="{B2D7B5AC-0BFC-4AE7-916E-EB374B97CB3C}" type="presParOf" srcId="{4474EB03-8C66-4D9A-8E51-846030ACB69E}" destId="{FA572AC4-1ED5-4973-A907-7B91DF0DF7D0}" srcOrd="4" destOrd="0" presId="urn:microsoft.com/office/officeart/2005/8/layout/funnel1"/>
    <dgm:cxn modelId="{17DB15BE-2779-4153-A0D6-2E9F1FFFD778}" type="presParOf" srcId="{4474EB03-8C66-4D9A-8E51-846030ACB69E}" destId="{C663CA07-38B7-4FDF-820B-A94747C82EB2}" srcOrd="5" destOrd="0" presId="urn:microsoft.com/office/officeart/2005/8/layout/funnel1"/>
    <dgm:cxn modelId="{99C08D8D-5EC0-4FF9-A707-F0850E998C7D}" type="presParOf" srcId="{4474EB03-8C66-4D9A-8E51-846030ACB69E}" destId="{96D2DB32-E0AF-4E5E-9C9F-531C6D22D6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756B4-89E0-42D5-BB95-7330BBAA68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8F53B77-0DBB-4938-8EC6-2CA44C32D62C}">
      <dgm:prSet phldrT="[Текст]"/>
      <dgm:spPr/>
      <dgm:t>
        <a:bodyPr/>
        <a:lstStyle/>
        <a:p>
          <a:r>
            <a:rPr lang="uk-UA" dirty="0"/>
            <a:t>Збери 5 однодумців</a:t>
          </a:r>
          <a:endParaRPr lang="en-US" dirty="0"/>
        </a:p>
      </dgm:t>
    </dgm:pt>
    <dgm:pt modelId="{A19A76A9-4FE2-45D2-8AFC-92ADC31259E7}" type="parTrans" cxnId="{B7B090F7-2EB0-45B6-AA13-7BAED5653A9A}">
      <dgm:prSet/>
      <dgm:spPr/>
      <dgm:t>
        <a:bodyPr/>
        <a:lstStyle/>
        <a:p>
          <a:endParaRPr lang="en-US"/>
        </a:p>
      </dgm:t>
    </dgm:pt>
    <dgm:pt modelId="{C929ADFE-D6C9-49F5-B47A-C40386F687CC}" type="sibTrans" cxnId="{B7B090F7-2EB0-45B6-AA13-7BAED5653A9A}">
      <dgm:prSet/>
      <dgm:spPr/>
      <dgm:t>
        <a:bodyPr/>
        <a:lstStyle/>
        <a:p>
          <a:endParaRPr lang="en-US"/>
        </a:p>
      </dgm:t>
    </dgm:pt>
    <dgm:pt modelId="{C9761412-03E9-447E-B709-6D313275FADB}">
      <dgm:prSet phldrT="[Текст]"/>
      <dgm:spPr/>
      <dgm:t>
        <a:bodyPr/>
        <a:lstStyle/>
        <a:p>
          <a:r>
            <a:rPr lang="uk-UA" dirty="0"/>
            <a:t>Обери тему, проаналізуй матеріал</a:t>
          </a:r>
          <a:endParaRPr lang="en-US" dirty="0"/>
        </a:p>
      </dgm:t>
    </dgm:pt>
    <dgm:pt modelId="{86D8B027-697A-4A94-B20D-9E317E813836}" type="parTrans" cxnId="{FFE473BD-795B-44F7-9D4E-A513778D540D}">
      <dgm:prSet/>
      <dgm:spPr/>
      <dgm:t>
        <a:bodyPr/>
        <a:lstStyle/>
        <a:p>
          <a:endParaRPr lang="en-US"/>
        </a:p>
      </dgm:t>
    </dgm:pt>
    <dgm:pt modelId="{491AC094-BE81-43CC-8A3F-8D91FCDD6513}" type="sibTrans" cxnId="{FFE473BD-795B-44F7-9D4E-A513778D540D}">
      <dgm:prSet/>
      <dgm:spPr/>
      <dgm:t>
        <a:bodyPr/>
        <a:lstStyle/>
        <a:p>
          <a:endParaRPr lang="en-US"/>
        </a:p>
      </dgm:t>
    </dgm:pt>
    <dgm:pt modelId="{D1291772-2639-4441-99EE-C4821A7438E2}">
      <dgm:prSet phldrT="[Текст]"/>
      <dgm:spPr/>
      <dgm:t>
        <a:bodyPr/>
        <a:lstStyle/>
        <a:p>
          <a:r>
            <a:rPr lang="uk-UA" dirty="0"/>
            <a:t>Підготуй цікаву презентацію</a:t>
          </a:r>
          <a:endParaRPr lang="en-US" dirty="0"/>
        </a:p>
      </dgm:t>
    </dgm:pt>
    <dgm:pt modelId="{E57CD2DC-C6E2-4232-AB28-A126CF57167D}" type="parTrans" cxnId="{14FF9543-FEB3-419F-AF8B-0A40F7D7ED88}">
      <dgm:prSet/>
      <dgm:spPr/>
      <dgm:t>
        <a:bodyPr/>
        <a:lstStyle/>
        <a:p>
          <a:endParaRPr lang="en-US"/>
        </a:p>
      </dgm:t>
    </dgm:pt>
    <dgm:pt modelId="{6577F85C-67B3-46E0-88EB-8F6E38A7C047}" type="sibTrans" cxnId="{14FF9543-FEB3-419F-AF8B-0A40F7D7ED88}">
      <dgm:prSet/>
      <dgm:spPr/>
      <dgm:t>
        <a:bodyPr/>
        <a:lstStyle/>
        <a:p>
          <a:endParaRPr lang="en-US"/>
        </a:p>
      </dgm:t>
    </dgm:pt>
    <dgm:pt modelId="{A5D2400B-2187-4E7C-81DA-B215A16D73C8}" type="pres">
      <dgm:prSet presAssocID="{8F1756B4-89E0-42D5-BB95-7330BBAA685F}" presName="CompostProcess" presStyleCnt="0">
        <dgm:presLayoutVars>
          <dgm:dir/>
          <dgm:resizeHandles val="exact"/>
        </dgm:presLayoutVars>
      </dgm:prSet>
      <dgm:spPr/>
    </dgm:pt>
    <dgm:pt modelId="{FDF77127-9BEF-49C7-AAE4-7BA919D305D2}" type="pres">
      <dgm:prSet presAssocID="{8F1756B4-89E0-42D5-BB95-7330BBAA685F}" presName="arrow" presStyleLbl="bgShp" presStyleIdx="0" presStyleCnt="1"/>
      <dgm:spPr/>
    </dgm:pt>
    <dgm:pt modelId="{DBC37D40-CED6-4390-98EB-6612439FBB2C}" type="pres">
      <dgm:prSet presAssocID="{8F1756B4-89E0-42D5-BB95-7330BBAA685F}" presName="linearProcess" presStyleCnt="0"/>
      <dgm:spPr/>
    </dgm:pt>
    <dgm:pt modelId="{3EBBF56E-0A5E-45CB-8080-580A79E2DC8F}" type="pres">
      <dgm:prSet presAssocID="{F8F53B77-0DBB-4938-8EC6-2CA44C32D62C}" presName="textNode" presStyleLbl="node1" presStyleIdx="0" presStyleCnt="3">
        <dgm:presLayoutVars>
          <dgm:bulletEnabled val="1"/>
        </dgm:presLayoutVars>
      </dgm:prSet>
      <dgm:spPr/>
    </dgm:pt>
    <dgm:pt modelId="{B2CE70EC-79FC-438D-BED7-BD899F33651C}" type="pres">
      <dgm:prSet presAssocID="{C929ADFE-D6C9-49F5-B47A-C40386F687CC}" presName="sibTrans" presStyleCnt="0"/>
      <dgm:spPr/>
    </dgm:pt>
    <dgm:pt modelId="{20EBDBC4-D2C6-4802-A5EF-27A192454F39}" type="pres">
      <dgm:prSet presAssocID="{C9761412-03E9-447E-B709-6D313275FADB}" presName="textNode" presStyleLbl="node1" presStyleIdx="1" presStyleCnt="3">
        <dgm:presLayoutVars>
          <dgm:bulletEnabled val="1"/>
        </dgm:presLayoutVars>
      </dgm:prSet>
      <dgm:spPr/>
    </dgm:pt>
    <dgm:pt modelId="{B4531FA5-4F19-4E17-BD68-52A7B70B51FA}" type="pres">
      <dgm:prSet presAssocID="{491AC094-BE81-43CC-8A3F-8D91FCDD6513}" presName="sibTrans" presStyleCnt="0"/>
      <dgm:spPr/>
    </dgm:pt>
    <dgm:pt modelId="{8D457C69-0316-4926-93E2-0643D51FD398}" type="pres">
      <dgm:prSet presAssocID="{D1291772-2639-4441-99EE-C4821A7438E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6740361-2368-4B97-AF29-C4108C639B7A}" type="presOf" srcId="{8F1756B4-89E0-42D5-BB95-7330BBAA685F}" destId="{A5D2400B-2187-4E7C-81DA-B215A16D73C8}" srcOrd="0" destOrd="0" presId="urn:microsoft.com/office/officeart/2005/8/layout/hProcess9"/>
    <dgm:cxn modelId="{14FF9543-FEB3-419F-AF8B-0A40F7D7ED88}" srcId="{8F1756B4-89E0-42D5-BB95-7330BBAA685F}" destId="{D1291772-2639-4441-99EE-C4821A7438E2}" srcOrd="2" destOrd="0" parTransId="{E57CD2DC-C6E2-4232-AB28-A126CF57167D}" sibTransId="{6577F85C-67B3-46E0-88EB-8F6E38A7C047}"/>
    <dgm:cxn modelId="{4F25ED49-C7A9-4983-8FB2-D3FFE6DF7068}" type="presOf" srcId="{D1291772-2639-4441-99EE-C4821A7438E2}" destId="{8D457C69-0316-4926-93E2-0643D51FD398}" srcOrd="0" destOrd="0" presId="urn:microsoft.com/office/officeart/2005/8/layout/hProcess9"/>
    <dgm:cxn modelId="{6D751DA4-4D22-4AAC-9D56-D155BF4C970D}" type="presOf" srcId="{C9761412-03E9-447E-B709-6D313275FADB}" destId="{20EBDBC4-D2C6-4802-A5EF-27A192454F39}" srcOrd="0" destOrd="0" presId="urn:microsoft.com/office/officeart/2005/8/layout/hProcess9"/>
    <dgm:cxn modelId="{FFE473BD-795B-44F7-9D4E-A513778D540D}" srcId="{8F1756B4-89E0-42D5-BB95-7330BBAA685F}" destId="{C9761412-03E9-447E-B709-6D313275FADB}" srcOrd="1" destOrd="0" parTransId="{86D8B027-697A-4A94-B20D-9E317E813836}" sibTransId="{491AC094-BE81-43CC-8A3F-8D91FCDD6513}"/>
    <dgm:cxn modelId="{09CCFEE2-1A15-4C8C-BB13-21E6E2DDFC27}" type="presOf" srcId="{F8F53B77-0DBB-4938-8EC6-2CA44C32D62C}" destId="{3EBBF56E-0A5E-45CB-8080-580A79E2DC8F}" srcOrd="0" destOrd="0" presId="urn:microsoft.com/office/officeart/2005/8/layout/hProcess9"/>
    <dgm:cxn modelId="{B7B090F7-2EB0-45B6-AA13-7BAED5653A9A}" srcId="{8F1756B4-89E0-42D5-BB95-7330BBAA685F}" destId="{F8F53B77-0DBB-4938-8EC6-2CA44C32D62C}" srcOrd="0" destOrd="0" parTransId="{A19A76A9-4FE2-45D2-8AFC-92ADC31259E7}" sibTransId="{C929ADFE-D6C9-49F5-B47A-C40386F687CC}"/>
    <dgm:cxn modelId="{F6F8402E-71D8-4AA4-B7B7-CC9AA8671B18}" type="presParOf" srcId="{A5D2400B-2187-4E7C-81DA-B215A16D73C8}" destId="{FDF77127-9BEF-49C7-AAE4-7BA919D305D2}" srcOrd="0" destOrd="0" presId="urn:microsoft.com/office/officeart/2005/8/layout/hProcess9"/>
    <dgm:cxn modelId="{FBE67FFA-1C34-4D35-A284-7921DA95064E}" type="presParOf" srcId="{A5D2400B-2187-4E7C-81DA-B215A16D73C8}" destId="{DBC37D40-CED6-4390-98EB-6612439FBB2C}" srcOrd="1" destOrd="0" presId="urn:microsoft.com/office/officeart/2005/8/layout/hProcess9"/>
    <dgm:cxn modelId="{DCE626E4-A39B-4B73-B895-73839537812B}" type="presParOf" srcId="{DBC37D40-CED6-4390-98EB-6612439FBB2C}" destId="{3EBBF56E-0A5E-45CB-8080-580A79E2DC8F}" srcOrd="0" destOrd="0" presId="urn:microsoft.com/office/officeart/2005/8/layout/hProcess9"/>
    <dgm:cxn modelId="{53412A8A-02AC-409B-8ABE-ED123BB90C25}" type="presParOf" srcId="{DBC37D40-CED6-4390-98EB-6612439FBB2C}" destId="{B2CE70EC-79FC-438D-BED7-BD899F33651C}" srcOrd="1" destOrd="0" presId="urn:microsoft.com/office/officeart/2005/8/layout/hProcess9"/>
    <dgm:cxn modelId="{E7D9B0F8-3D11-4287-9900-8D114EF6EDE3}" type="presParOf" srcId="{DBC37D40-CED6-4390-98EB-6612439FBB2C}" destId="{20EBDBC4-D2C6-4802-A5EF-27A192454F39}" srcOrd="2" destOrd="0" presId="urn:microsoft.com/office/officeart/2005/8/layout/hProcess9"/>
    <dgm:cxn modelId="{22DDFA97-E0B7-4B19-B1B0-5F46DDD888B6}" type="presParOf" srcId="{DBC37D40-CED6-4390-98EB-6612439FBB2C}" destId="{B4531FA5-4F19-4E17-BD68-52A7B70B51FA}" srcOrd="3" destOrd="0" presId="urn:microsoft.com/office/officeart/2005/8/layout/hProcess9"/>
    <dgm:cxn modelId="{4AF66D07-CF79-4D97-9731-8B72D2B577B0}" type="presParOf" srcId="{DBC37D40-CED6-4390-98EB-6612439FBB2C}" destId="{8D457C69-0316-4926-93E2-0643D51FD3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55CD-0400-49A0-BC2E-E191C5D3E66A}">
      <dsp:nvSpPr>
        <dsp:cNvPr id="0" name=""/>
        <dsp:cNvSpPr/>
      </dsp:nvSpPr>
      <dsp:spPr>
        <a:xfrm>
          <a:off x="-8029326" y="-1226916"/>
          <a:ext cx="9555671" cy="9555671"/>
        </a:xfrm>
        <a:prstGeom prst="blockArc">
          <a:avLst>
            <a:gd name="adj1" fmla="val 18900000"/>
            <a:gd name="adj2" fmla="val 2700000"/>
            <a:gd name="adj3" fmla="val 2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25D02-54FE-4E13-BF7B-6F1B7B6C087C}">
      <dsp:nvSpPr>
        <dsp:cNvPr id="0" name=""/>
        <dsp:cNvSpPr/>
      </dsp:nvSpPr>
      <dsp:spPr>
        <a:xfrm>
          <a:off x="568502" y="373982"/>
          <a:ext cx="10684096" cy="74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kern="1200" dirty="0"/>
            <a:t>Теорії модифікації особистості М. Вебера. </a:t>
          </a:r>
          <a:endParaRPr lang="en-US" sz="3500" b="0" kern="1200" dirty="0"/>
        </a:p>
      </dsp:txBody>
      <dsp:txXfrm>
        <a:off x="568502" y="373982"/>
        <a:ext cx="10684096" cy="747681"/>
      </dsp:txXfrm>
    </dsp:sp>
    <dsp:sp modelId="{88C1DBF3-DAC9-40F6-8BBD-CCB864DE98E7}">
      <dsp:nvSpPr>
        <dsp:cNvPr id="0" name=""/>
        <dsp:cNvSpPr/>
      </dsp:nvSpPr>
      <dsp:spPr>
        <a:xfrm>
          <a:off x="101201" y="280522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628A6-FE34-4686-BFB7-51ABE6410FB7}">
      <dsp:nvSpPr>
        <dsp:cNvPr id="0" name=""/>
        <dsp:cNvSpPr/>
      </dsp:nvSpPr>
      <dsp:spPr>
        <a:xfrm>
          <a:off x="1183521" y="1495363"/>
          <a:ext cx="10069077" cy="747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kern="1200" dirty="0"/>
            <a:t>Антропологія психоаналізу: З. Фрейд </a:t>
          </a:r>
        </a:p>
      </dsp:txBody>
      <dsp:txXfrm>
        <a:off x="1183521" y="1495363"/>
        <a:ext cx="10069077" cy="747681"/>
      </dsp:txXfrm>
    </dsp:sp>
    <dsp:sp modelId="{C3DB494C-65B4-4AD1-B3DB-468630326CA7}">
      <dsp:nvSpPr>
        <dsp:cNvPr id="0" name=""/>
        <dsp:cNvSpPr/>
      </dsp:nvSpPr>
      <dsp:spPr>
        <a:xfrm>
          <a:off x="716220" y="140190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58D83-84CB-48BA-A5DC-72EB027D0699}">
      <dsp:nvSpPr>
        <dsp:cNvPr id="0" name=""/>
        <dsp:cNvSpPr/>
      </dsp:nvSpPr>
      <dsp:spPr>
        <a:xfrm>
          <a:off x="1464754" y="2616743"/>
          <a:ext cx="9787844" cy="747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Політика </a:t>
          </a:r>
          <a:r>
            <a:rPr lang="uk-UA" sz="3500" kern="1200" dirty="0" err="1"/>
            <a:t>пам</a:t>
          </a:r>
          <a:r>
            <a:rPr lang="en-US" sz="3500" kern="1200" dirty="0"/>
            <a:t>’</a:t>
          </a:r>
          <a:r>
            <a:rPr lang="uk-UA" sz="3500" kern="1200" dirty="0"/>
            <a:t>яті: робота з історичною травмою</a:t>
          </a:r>
          <a:endParaRPr lang="en-US" sz="3500" kern="1200" dirty="0"/>
        </a:p>
      </dsp:txBody>
      <dsp:txXfrm>
        <a:off x="1464754" y="2616743"/>
        <a:ext cx="9787844" cy="747681"/>
      </dsp:txXfrm>
    </dsp:sp>
    <dsp:sp modelId="{7EBECAE8-B04A-4B29-889D-C0DFD88CE480}">
      <dsp:nvSpPr>
        <dsp:cNvPr id="0" name=""/>
        <dsp:cNvSpPr/>
      </dsp:nvSpPr>
      <dsp:spPr>
        <a:xfrm>
          <a:off x="997453" y="252328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90D57-5DFB-4A7B-A856-E43F0A31D188}">
      <dsp:nvSpPr>
        <dsp:cNvPr id="0" name=""/>
        <dsp:cNvSpPr/>
      </dsp:nvSpPr>
      <dsp:spPr>
        <a:xfrm>
          <a:off x="1464754" y="3737413"/>
          <a:ext cx="9787844" cy="747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Культурно-історична концепція Л. Виготського.</a:t>
          </a:r>
          <a:endParaRPr lang="en-US" sz="3500" kern="1200" dirty="0"/>
        </a:p>
      </dsp:txBody>
      <dsp:txXfrm>
        <a:off x="1464754" y="3737413"/>
        <a:ext cx="9787844" cy="747681"/>
      </dsp:txXfrm>
    </dsp:sp>
    <dsp:sp modelId="{40018934-87A0-436F-8091-7CBF034B8A99}">
      <dsp:nvSpPr>
        <dsp:cNvPr id="0" name=""/>
        <dsp:cNvSpPr/>
      </dsp:nvSpPr>
      <dsp:spPr>
        <a:xfrm>
          <a:off x="997453" y="364395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B70AF-8237-4584-911F-57033F6A8808}">
      <dsp:nvSpPr>
        <dsp:cNvPr id="0" name=""/>
        <dsp:cNvSpPr/>
      </dsp:nvSpPr>
      <dsp:spPr>
        <a:xfrm>
          <a:off x="1183521" y="4858794"/>
          <a:ext cx="10069077" cy="7476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 Етнографічний підхід в історичній психології</a:t>
          </a:r>
          <a:endParaRPr lang="uk-UA" sz="3500" kern="1200" dirty="0"/>
        </a:p>
      </dsp:txBody>
      <dsp:txXfrm>
        <a:off x="1183521" y="4858794"/>
        <a:ext cx="10069077" cy="747681"/>
      </dsp:txXfrm>
    </dsp:sp>
    <dsp:sp modelId="{E0797C28-E56C-4BB6-B1D1-7DDA79765621}">
      <dsp:nvSpPr>
        <dsp:cNvPr id="0" name=""/>
        <dsp:cNvSpPr/>
      </dsp:nvSpPr>
      <dsp:spPr>
        <a:xfrm>
          <a:off x="716220" y="4765333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79B36-BC1E-48FE-9327-E058DEA8C2F3}">
      <dsp:nvSpPr>
        <dsp:cNvPr id="0" name=""/>
        <dsp:cNvSpPr/>
      </dsp:nvSpPr>
      <dsp:spPr>
        <a:xfrm>
          <a:off x="568502" y="5980174"/>
          <a:ext cx="10684096" cy="74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47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Теорія архетипів К. Юнга.</a:t>
          </a:r>
        </a:p>
      </dsp:txBody>
      <dsp:txXfrm>
        <a:off x="568502" y="5980174"/>
        <a:ext cx="10684096" cy="747681"/>
      </dsp:txXfrm>
    </dsp:sp>
    <dsp:sp modelId="{DF10C104-67DE-4D7C-A2B2-80CCC0E095A0}">
      <dsp:nvSpPr>
        <dsp:cNvPr id="0" name=""/>
        <dsp:cNvSpPr/>
      </dsp:nvSpPr>
      <dsp:spPr>
        <a:xfrm>
          <a:off x="101201" y="5886714"/>
          <a:ext cx="934602" cy="934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E624-75A5-4A93-BDE2-277136D30A87}">
      <dsp:nvSpPr>
        <dsp:cNvPr id="0" name=""/>
        <dsp:cNvSpPr/>
      </dsp:nvSpPr>
      <dsp:spPr>
        <a:xfrm>
          <a:off x="57" y="84167"/>
          <a:ext cx="5519104" cy="1115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0070C0"/>
              </a:solidFill>
            </a:rPr>
            <a:t>ПСИХОЛОГІЯ СОЦІАЛЬНОЇ ПОВЕДІНКИ В ІСТОРІЇ</a:t>
          </a:r>
          <a:endParaRPr lang="en-US" sz="3000" b="1" kern="1200" dirty="0">
            <a:solidFill>
              <a:srgbClr val="0070C0"/>
            </a:solidFill>
          </a:endParaRPr>
        </a:p>
      </dsp:txBody>
      <dsp:txXfrm>
        <a:off x="57" y="84167"/>
        <a:ext cx="5519104" cy="1115932"/>
      </dsp:txXfrm>
    </dsp:sp>
    <dsp:sp modelId="{F32F5EAE-080C-4898-B4B3-C395548A1C10}">
      <dsp:nvSpPr>
        <dsp:cNvPr id="0" name=""/>
        <dsp:cNvSpPr/>
      </dsp:nvSpPr>
      <dsp:spPr>
        <a:xfrm>
          <a:off x="57" y="1195412"/>
          <a:ext cx="5519104" cy="4015865"/>
        </a:xfrm>
        <a:prstGeom prst="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000" kern="1200" noProof="0" dirty="0"/>
            <a:t>Особистість у соціальному просторі
  Лідер та група
  Харизматичний лідер у дисфункціональному суспільстві
  Соціальні послання як історичне джерело</a:t>
          </a:r>
        </a:p>
      </dsp:txBody>
      <dsp:txXfrm>
        <a:off x="57" y="1195412"/>
        <a:ext cx="5519104" cy="4015865"/>
      </dsp:txXfrm>
    </dsp:sp>
    <dsp:sp modelId="{5A04C82E-6C46-4045-A1EB-4586E8D81730}">
      <dsp:nvSpPr>
        <dsp:cNvPr id="0" name=""/>
        <dsp:cNvSpPr/>
      </dsp:nvSpPr>
      <dsp:spPr>
        <a:xfrm>
          <a:off x="6291837" y="86511"/>
          <a:ext cx="5519104" cy="111593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solidFill>
                <a:srgbClr val="0070C0"/>
              </a:solidFill>
            </a:rPr>
            <a:t>ХАРАКТЕРИСТИКИ ПСИХОЛОГІЇ ІСТОРИЧНИХ ЕПОХ</a:t>
          </a:r>
          <a:endParaRPr lang="en-US" sz="3000" b="1" kern="1200" dirty="0">
            <a:solidFill>
              <a:srgbClr val="0070C0"/>
            </a:solidFill>
          </a:endParaRPr>
        </a:p>
      </dsp:txBody>
      <dsp:txXfrm>
        <a:off x="6291837" y="86511"/>
        <a:ext cx="5519104" cy="1115932"/>
      </dsp:txXfrm>
    </dsp:sp>
    <dsp:sp modelId="{8D531813-3AD2-4D1D-8BC3-DBB8ACE5C863}">
      <dsp:nvSpPr>
        <dsp:cNvPr id="0" name=""/>
        <dsp:cNvSpPr/>
      </dsp:nvSpPr>
      <dsp:spPr>
        <a:xfrm>
          <a:off x="6291837" y="1202444"/>
          <a:ext cx="5519104" cy="4006490"/>
        </a:xfrm>
        <a:prstGeom prst="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000" kern="1200" dirty="0"/>
            <a:t>Формування психіки людини
Психологія первісного суспільства
  Людина в епоху становлення цивілізації
Революція свідомості: від середньовіччя до нашого часу</a:t>
          </a:r>
          <a:endParaRPr lang="en-US" sz="3000" kern="1200" dirty="0"/>
        </a:p>
      </dsp:txBody>
      <dsp:txXfrm>
        <a:off x="6291837" y="1202444"/>
        <a:ext cx="5519104" cy="4006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6165-42E4-47D9-B0EF-B25873DD36D0}">
      <dsp:nvSpPr>
        <dsp:cNvPr id="0" name=""/>
        <dsp:cNvSpPr/>
      </dsp:nvSpPr>
      <dsp:spPr>
        <a:xfrm>
          <a:off x="1666101" y="228302"/>
          <a:ext cx="4530923" cy="15735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8130-BEB0-49C4-8546-A9725CA72E31}">
      <dsp:nvSpPr>
        <dsp:cNvPr id="0" name=""/>
        <dsp:cNvSpPr/>
      </dsp:nvSpPr>
      <dsp:spPr>
        <a:xfrm>
          <a:off x="3499545" y="4081343"/>
          <a:ext cx="878085" cy="56197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071D0-A393-4EB2-9C46-84922E8DCA12}">
      <dsp:nvSpPr>
        <dsp:cNvPr id="0" name=""/>
        <dsp:cNvSpPr/>
      </dsp:nvSpPr>
      <dsp:spPr>
        <a:xfrm>
          <a:off x="1831181" y="4530923"/>
          <a:ext cx="4214812" cy="105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100 балів </a:t>
          </a:r>
          <a:r>
            <a:rPr lang="en-US" sz="3700" kern="1200" dirty="0"/>
            <a:t>max</a:t>
          </a:r>
        </a:p>
      </dsp:txBody>
      <dsp:txXfrm>
        <a:off x="1831181" y="4530923"/>
        <a:ext cx="4214812" cy="1053703"/>
      </dsp:txXfrm>
    </dsp:sp>
    <dsp:sp modelId="{2C636A51-7BCF-442E-9718-85110572BC90}">
      <dsp:nvSpPr>
        <dsp:cNvPr id="0" name=""/>
        <dsp:cNvSpPr/>
      </dsp:nvSpPr>
      <dsp:spPr>
        <a:xfrm>
          <a:off x="3313390" y="1923359"/>
          <a:ext cx="1580554" cy="1580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1: 10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3544857" y="2154826"/>
        <a:ext cx="1117620" cy="1117620"/>
      </dsp:txXfrm>
    </dsp:sp>
    <dsp:sp modelId="{FA572AC4-1ED5-4973-A907-7B91DF0DF7D0}">
      <dsp:nvSpPr>
        <dsp:cNvPr id="0" name=""/>
        <dsp:cNvSpPr/>
      </dsp:nvSpPr>
      <dsp:spPr>
        <a:xfrm>
          <a:off x="2352357" y="909762"/>
          <a:ext cx="1580554" cy="1580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2: 25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2583824" y="1141229"/>
        <a:ext cx="1117620" cy="1117620"/>
      </dsp:txXfrm>
    </dsp:sp>
    <dsp:sp modelId="{C663CA07-38B7-4FDF-820B-A94747C82EB2}">
      <dsp:nvSpPr>
        <dsp:cNvPr id="0" name=""/>
        <dsp:cNvSpPr/>
      </dsp:nvSpPr>
      <dsp:spPr>
        <a:xfrm>
          <a:off x="4038923" y="721205"/>
          <a:ext cx="1580554" cy="1580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Модуль 3: 15 </a:t>
          </a:r>
          <a:r>
            <a:rPr lang="ru-RU" sz="1800" kern="1200" dirty="0" err="1"/>
            <a:t>балів</a:t>
          </a:r>
          <a:endParaRPr lang="en-US" sz="1800" kern="1200" dirty="0"/>
        </a:p>
      </dsp:txBody>
      <dsp:txXfrm>
        <a:off x="4270390" y="952672"/>
        <a:ext cx="1117620" cy="1117620"/>
      </dsp:txXfrm>
    </dsp:sp>
    <dsp:sp modelId="{96D2DB32-E0AF-4E5E-9C9F-531C6D22D678}">
      <dsp:nvSpPr>
        <dsp:cNvPr id="0" name=""/>
        <dsp:cNvSpPr/>
      </dsp:nvSpPr>
      <dsp:spPr>
        <a:xfrm>
          <a:off x="1479947" y="35123"/>
          <a:ext cx="4917281" cy="393382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7127-9BEF-49C7-AAE4-7BA919D305D2}">
      <dsp:nvSpPr>
        <dsp:cNvPr id="0" name=""/>
        <dsp:cNvSpPr/>
      </dsp:nvSpPr>
      <dsp:spPr>
        <a:xfrm>
          <a:off x="865631" y="0"/>
          <a:ext cx="9810496" cy="48021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BF56E-0A5E-45CB-8080-580A79E2DC8F}">
      <dsp:nvSpPr>
        <dsp:cNvPr id="0" name=""/>
        <dsp:cNvSpPr/>
      </dsp:nvSpPr>
      <dsp:spPr>
        <a:xfrm>
          <a:off x="391112" y="1440656"/>
          <a:ext cx="3462528" cy="1920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Збери 5 однодумців</a:t>
          </a:r>
          <a:endParaRPr lang="en-US" sz="3500" kern="1200" dirty="0"/>
        </a:p>
      </dsp:txBody>
      <dsp:txXfrm>
        <a:off x="484881" y="1534425"/>
        <a:ext cx="3274990" cy="1733336"/>
      </dsp:txXfrm>
    </dsp:sp>
    <dsp:sp modelId="{20EBDBC4-D2C6-4802-A5EF-27A192454F39}">
      <dsp:nvSpPr>
        <dsp:cNvPr id="0" name=""/>
        <dsp:cNvSpPr/>
      </dsp:nvSpPr>
      <dsp:spPr>
        <a:xfrm>
          <a:off x="4039615" y="1440656"/>
          <a:ext cx="3462528" cy="19208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Обери тему, проаналізуй матеріал</a:t>
          </a:r>
          <a:endParaRPr lang="en-US" sz="3500" kern="1200" dirty="0"/>
        </a:p>
      </dsp:txBody>
      <dsp:txXfrm>
        <a:off x="4133384" y="1534425"/>
        <a:ext cx="3274990" cy="1733336"/>
      </dsp:txXfrm>
    </dsp:sp>
    <dsp:sp modelId="{8D457C69-0316-4926-93E2-0643D51FD398}">
      <dsp:nvSpPr>
        <dsp:cNvPr id="0" name=""/>
        <dsp:cNvSpPr/>
      </dsp:nvSpPr>
      <dsp:spPr>
        <a:xfrm>
          <a:off x="7688119" y="1440656"/>
          <a:ext cx="3462528" cy="1920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Підготуй цікаву презентацію</a:t>
          </a:r>
          <a:endParaRPr lang="en-US" sz="3500" kern="1200" dirty="0"/>
        </a:p>
      </dsp:txBody>
      <dsp:txXfrm>
        <a:off x="7781888" y="1534425"/>
        <a:ext cx="3274990" cy="17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4CB1-DADC-4357-9BD1-32CD5D5A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FB2BF6-5DAB-4A22-9838-D26EF38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5C2FA-A6BF-46FF-8891-8E936525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F6F82-5E9D-4C11-B7BB-2E02D54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ADA33-5A8E-4553-9A73-BCE2BC10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D0696-2E56-4518-ADD6-DAAA22C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549F89-8ACB-41AF-98B3-1125A1A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68EAD-2A02-497C-B939-727C978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C4193E-6654-43CD-8E06-DEA1D305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2C4EC-7003-4AFB-8687-6D074FC4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727B6-7759-4DB8-9E4C-907F3639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1D9C87-38E7-4F8F-BE68-8157CBFB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35E88-97B7-492D-8B4D-54722E9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8F1AD-24B1-452A-95DC-272197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EFCAF-B146-4EFC-AA57-15494E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3896A-6356-4600-9E33-DB34BA0C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9979-AA84-4509-BC4B-63D5551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77E21-AA5B-4D62-B4F2-EDF450AE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91BB2-195A-4A29-A6C7-B549252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FE6E16-23C3-4962-9442-C965F82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EC67-1391-4D68-92DE-8B37EDAF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6A22F-0D81-407A-BFDC-B60CA87C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CDDC9-1696-4A32-A113-57F72A9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53C1A-BA5A-4C6C-A866-3BAAAA2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4E353-14E0-421A-A28B-40B6455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F123C-8B5B-446E-A9B0-86C307C2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C8C00-DD86-4EB6-909F-90FEA6F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FD1CB3-AECF-4EC5-A112-C2691BEF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E618B-F31D-431C-8F94-80FFB45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AD1633-F5B5-47F7-8B80-17854E6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4E416-1D1B-4B15-BAA6-2F035E1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CB2B2-5B33-43F3-984E-3777FE57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510C1-6C07-4FDC-8206-4E9E762A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F0AB7-8BE1-410F-96DA-D6AC50FD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B3F4F2-AAC3-493F-BA79-CD3EECEA8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70117D-EA1C-4172-94A8-5A0F59B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43DD46-439F-4AD2-852D-FC0EFB4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30E632-CF68-4ACB-96AC-3B51C2E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91113-B848-4840-97D7-9C0BC37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B97B-E9FF-4FF5-B2C6-AF4169C7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EA7EE3-5EE5-4BB4-A8B6-26BF4D7E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ABE6A-4CF2-42A2-991C-B3EB726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010E5-1373-4A38-A07B-FAF7D68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19E12-DE91-4A74-B119-4C2D10E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B256A9-91F5-4C2C-9A46-D0CE620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BE985B-D929-4C6B-888F-61EFD48E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FD20D-37F5-48C4-97BD-19D0415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76069-580B-4431-834D-88E3F05D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966C8-D574-48D6-B7E3-43269B4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789CA-3594-40C5-BF01-BC565DA5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F0B0B0-A6CE-44F6-93CC-A2126ED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664B0-F187-49F7-91B6-CFAF013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4A8E9-AD28-44C5-AEE1-B881602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B52C56-8780-4EA0-AE63-8C9D9423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90DAA-EC80-4105-9AA2-488D3832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B6613-7A0A-4171-8836-D1C5970A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4E514-05AB-4E9A-917D-271183B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740489-BBC9-4879-8E93-AF84CDC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6ECD5-BF18-428E-8CA3-101A2E6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EDEA6-46D6-4CCB-8A39-28E46669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8B5C5-1403-4F04-B6F0-C5157EC5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DA9-CA4B-49F2-B763-DC3C6D6A680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70027-A78D-447A-9055-D8235AF5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83976-A7A3-4902-9FBD-AD356180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9F5C-4C6C-48AF-8421-9C32B35ECFA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6A39F-C548-461C-BC24-EF3A9BD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970" y="2235200"/>
            <a:ext cx="8026400" cy="2387600"/>
          </a:xfrm>
        </p:spPr>
        <p:txBody>
          <a:bodyPr>
            <a:normAutofit/>
          </a:bodyPr>
          <a:lstStyle/>
          <a:p>
            <a:pPr algn="r"/>
            <a:r>
              <a:rPr lang="uk-UA" b="1" dirty="0">
                <a:latin typeface="Arial Black" panose="020B0A04020102020204" pitchFamily="34" charset="0"/>
              </a:rPr>
              <a:t>Історична психологія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0A42B-8871-48D9-A96B-8A14E0C6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8" y="102285"/>
            <a:ext cx="47625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7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ain's Memory Wars: an Interview with Tom Wardle – Alan McGuire">
            <a:extLst>
              <a:ext uri="{FF2B5EF4-FFF2-40B4-BE49-F238E27FC236}">
                <a16:creationId xmlns:a16="http://schemas.microsoft.com/office/drawing/2014/main" id="{1ADF291D-890C-45F1-AF34-552DD66D6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r="21497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CCFC44-539E-4397-A794-F91A818B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 b="27902"/>
          <a:stretch/>
        </p:blipFill>
        <p:spPr bwMode="auto">
          <a:xfrm>
            <a:off x="7381690" y="3456433"/>
            <a:ext cx="4682294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тистояння в Україні 18—21 лютого 2014 року — Вікіпедія">
            <a:extLst>
              <a:ext uri="{FF2B5EF4-FFF2-40B4-BE49-F238E27FC236}">
                <a16:creationId xmlns:a16="http://schemas.microsoft.com/office/drawing/2014/main" id="{B5696988-6BE9-477A-B958-3F4B45F5C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9470B-994E-4E9B-86E2-82017667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795130"/>
            <a:ext cx="3600704" cy="5314453"/>
          </a:xfrm>
        </p:spPr>
        <p:txBody>
          <a:bodyPr>
            <a:noAutofit/>
          </a:bodyPr>
          <a:lstStyle/>
          <a:p>
            <a:endParaRPr lang="uk-UA" sz="2000" dirty="0"/>
          </a:p>
          <a:p>
            <a:r>
              <a:rPr lang="uk-UA" sz="2000" dirty="0"/>
              <a:t>Особистість у соціальному просторі.</a:t>
            </a:r>
          </a:p>
          <a:p>
            <a:r>
              <a:rPr lang="uk-UA" sz="2000" dirty="0"/>
              <a:t>Харизматичний</a:t>
            </a:r>
            <a:r>
              <a:rPr lang="ru-RU" sz="2000" dirty="0"/>
              <a:t> </a:t>
            </a:r>
            <a:r>
              <a:rPr lang="uk-UA" sz="2000" dirty="0"/>
              <a:t>лідер</a:t>
            </a:r>
            <a:r>
              <a:rPr lang="ru-RU" sz="2000" dirty="0"/>
              <a:t> у </a:t>
            </a:r>
            <a:r>
              <a:rPr lang="uk-UA" sz="2000" dirty="0"/>
              <a:t>дисфункціональному</a:t>
            </a:r>
            <a:r>
              <a:rPr lang="ru-RU" sz="2000" dirty="0"/>
              <a:t> </a:t>
            </a:r>
            <a:r>
              <a:rPr lang="uk-UA" sz="2000" dirty="0"/>
              <a:t>суспільстві</a:t>
            </a:r>
          </a:p>
          <a:p>
            <a:r>
              <a:rPr lang="uk-UA" sz="2000" dirty="0"/>
              <a:t>Історія як інструмент політичних маніпуляцій</a:t>
            </a:r>
          </a:p>
          <a:p>
            <a:r>
              <a:rPr lang="uk-UA" sz="2000" dirty="0"/>
              <a:t>Психологія народів. </a:t>
            </a:r>
          </a:p>
          <a:p>
            <a:r>
              <a:rPr lang="uk-UA" sz="2000" dirty="0" err="1"/>
              <a:t>Трансгенераційна</a:t>
            </a:r>
            <a:r>
              <a:rPr lang="uk-UA" sz="2000" dirty="0"/>
              <a:t> історична травма </a:t>
            </a:r>
          </a:p>
          <a:p>
            <a:r>
              <a:rPr lang="uk-UA" sz="2000" dirty="0"/>
              <a:t>Трансфер «історичної провини», комплекс жертви</a:t>
            </a:r>
          </a:p>
          <a:p>
            <a:r>
              <a:rPr lang="uk-UA" sz="2000" dirty="0"/>
              <a:t>Психологія диктатури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359A312-0444-41C4-9A6A-AE399E5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9719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424B30-811A-4EA0-B708-2DA032B31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54614"/>
              </p:ext>
            </p:extLst>
          </p:nvPr>
        </p:nvGraphicFramePr>
        <p:xfrm>
          <a:off x="711200" y="-81280"/>
          <a:ext cx="11353800" cy="710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32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-4989"/>
            <a:ext cx="10515600" cy="1071789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Історична психологія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19725"/>
              </p:ext>
            </p:extLst>
          </p:nvPr>
        </p:nvGraphicFramePr>
        <p:xfrm>
          <a:off x="185057" y="926636"/>
          <a:ext cx="11811000" cy="529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31CA149-18EE-4532-A420-052E3E695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264"/>
              </p:ext>
            </p:extLst>
          </p:nvPr>
        </p:nvGraphicFramePr>
        <p:xfrm>
          <a:off x="635313" y="941209"/>
          <a:ext cx="7877176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FAAA59CE-6962-4F31-99BB-EEEFB197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50" y="514648"/>
            <a:ext cx="451485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Як накопичити бали?</a:t>
            </a:r>
            <a:endParaRPr lang="en-US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188BCD7-EFC8-4525-9090-3611FB1BEEE0}"/>
              </a:ext>
            </a:extLst>
          </p:cNvPr>
          <p:cNvSpPr/>
          <p:nvPr/>
        </p:nvSpPr>
        <p:spPr>
          <a:xfrm>
            <a:off x="5460611" y="529065"/>
            <a:ext cx="1580554" cy="15805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uk-UA" dirty="0"/>
          </a:p>
          <a:p>
            <a:pPr algn="ctr"/>
            <a:r>
              <a:rPr lang="uk-UA" dirty="0"/>
              <a:t>Есе: </a:t>
            </a:r>
          </a:p>
          <a:p>
            <a:pPr algn="ctr"/>
            <a:r>
              <a:rPr lang="uk-UA" dirty="0"/>
              <a:t>20 балів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8B964-143C-498A-81A5-3832BE5F8579}"/>
              </a:ext>
            </a:extLst>
          </p:cNvPr>
          <p:cNvSpPr txBox="1"/>
          <p:nvPr/>
        </p:nvSpPr>
        <p:spPr>
          <a:xfrm>
            <a:off x="7181850" y="1890842"/>
            <a:ext cx="46482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Відвідуй заняття;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Готуйся до дискусій;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Бери активну участь у дебатах;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Виконуй практичні завдання;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Підготуй груповий заліковий проєкт;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500" dirty="0"/>
              <a:t>Напиши есе</a:t>
            </a:r>
            <a:endParaRPr lang="en-US" sz="2500" dirty="0"/>
          </a:p>
        </p:txBody>
      </p:sp>
      <p:pic>
        <p:nvPicPr>
          <p:cNvPr id="24" name="Picture 6" descr="ÐÐ°ÑÑÐ¸Ð½ÐºÐ¸ Ð¿Ð¾ Ð·Ð°Ð¿ÑÐ¾ÑÑ basketball player transparent">
            <a:extLst>
              <a:ext uri="{FF2B5EF4-FFF2-40B4-BE49-F238E27FC236}">
                <a16:creationId xmlns:a16="http://schemas.microsoft.com/office/drawing/2014/main" id="{A36DFB20-5C5D-4575-A0A1-51A52E33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672" flipH="1">
            <a:off x="217153" y="1079432"/>
            <a:ext cx="2162099" cy="40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34E108-1F59-43C7-AF04-30FEC9DAC1AC}"/>
              </a:ext>
            </a:extLst>
          </p:cNvPr>
          <p:cNvGrpSpPr/>
          <p:nvPr/>
        </p:nvGrpSpPr>
        <p:grpSpPr>
          <a:xfrm>
            <a:off x="3691073" y="644168"/>
            <a:ext cx="1580554" cy="1580554"/>
            <a:chOff x="3798094" y="355449"/>
            <a:chExt cx="1580554" cy="1580554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C154E00-E51D-4990-B72B-C2FE5340B7A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>
              <a:extLst>
                <a:ext uri="{FF2B5EF4-FFF2-40B4-BE49-F238E27FC236}">
                  <a16:creationId xmlns:a16="http://schemas.microsoft.com/office/drawing/2014/main" id="{33C1CFB3-7EA0-42E3-BD00-4F2D2FDC2D80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Модуль 4: 10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0431772-8BF8-4B5A-A30E-A2C94B006D44}"/>
              </a:ext>
            </a:extLst>
          </p:cNvPr>
          <p:cNvGrpSpPr/>
          <p:nvPr/>
        </p:nvGrpSpPr>
        <p:grpSpPr>
          <a:xfrm>
            <a:off x="1660939" y="150931"/>
            <a:ext cx="1580554" cy="1580554"/>
            <a:chOff x="3798094" y="355449"/>
            <a:chExt cx="1580554" cy="1580554"/>
          </a:xfrm>
          <a:solidFill>
            <a:srgbClr val="FF6600"/>
          </a:solidFill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684179-4816-4FD2-AE98-E23B624BDB8E}"/>
                </a:ext>
              </a:extLst>
            </p:cNvPr>
            <p:cNvSpPr/>
            <p:nvPr/>
          </p:nvSpPr>
          <p:spPr>
            <a:xfrm>
              <a:off x="3798094" y="355449"/>
              <a:ext cx="1580554" cy="158055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>
              <a:extLst>
                <a:ext uri="{FF2B5EF4-FFF2-40B4-BE49-F238E27FC236}">
                  <a16:creationId xmlns:a16="http://schemas.microsoft.com/office/drawing/2014/main" id="{5EB05499-4BED-4F1A-8092-50BAE151E8FE}"/>
                </a:ext>
              </a:extLst>
            </p:cNvPr>
            <p:cNvSpPr txBox="1"/>
            <p:nvPr/>
          </p:nvSpPr>
          <p:spPr>
            <a:xfrm>
              <a:off x="4029561" y="586916"/>
              <a:ext cx="1117620" cy="11176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 err="1"/>
                <a:t>Проєкт</a:t>
              </a:r>
              <a:r>
                <a:rPr lang="ru-RU" sz="1800" kern="1200" dirty="0"/>
                <a:t>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20 </a:t>
              </a:r>
              <a:r>
                <a:rPr lang="ru-RU" sz="1800" kern="1200" dirty="0" err="1"/>
                <a:t>балів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170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5070-27C2-4513-9D5F-058538BB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  <a:t>Груповий заліковий проєкт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C05FB4-9F4F-42A7-831B-A67C533B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418667"/>
              </p:ext>
            </p:extLst>
          </p:nvPr>
        </p:nvGraphicFramePr>
        <p:xfrm>
          <a:off x="325119" y="1325563"/>
          <a:ext cx="1154176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team transparent">
            <a:extLst>
              <a:ext uri="{FF2B5EF4-FFF2-40B4-BE49-F238E27FC236}">
                <a16:creationId xmlns:a16="http://schemas.microsoft.com/office/drawing/2014/main" id="{4CF74A71-C080-44A5-9093-C46ECF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6881"/>
            <a:ext cx="324099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ÐÐ°ÑÑÐ¸Ð½ÐºÐ¸ Ð¿Ð¾ Ð·Ð°Ð¿ÑÐ¾ÑÑ ideas transparent">
            <a:extLst>
              <a:ext uri="{FF2B5EF4-FFF2-40B4-BE49-F238E27FC236}">
                <a16:creationId xmlns:a16="http://schemas.microsoft.com/office/drawing/2014/main" id="{22A8D235-2BFC-4A5A-8421-9A901365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3" y="1606452"/>
            <a:ext cx="2360611" cy="13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Free png Business Presentation Videos in Pune, Mumbai - DLPNG.com">
            <a:extLst>
              <a:ext uri="{FF2B5EF4-FFF2-40B4-BE49-F238E27FC236}">
                <a16:creationId xmlns:a16="http://schemas.microsoft.com/office/drawing/2014/main" id="{88F48897-DE0E-4FFD-8E1D-5A70B36F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64" y="1402006"/>
            <a:ext cx="2360612" cy="19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0B0BE26-76DC-4420-A5E8-1C4C7F686E35}"/>
              </a:ext>
            </a:extLst>
          </p:cNvPr>
          <p:cNvSpPr/>
          <p:nvPr/>
        </p:nvSpPr>
        <p:spPr>
          <a:xfrm>
            <a:off x="4364734" y="4843147"/>
            <a:ext cx="3462528" cy="19208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ЗАХИСТ ПРОЕКТУ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204</Words>
  <Application>Microsoft Office PowerPoint</Application>
  <PresentationFormat>Широкий екран</PresentationFormat>
  <Paragraphs>42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Історична психологія</vt:lpstr>
      <vt:lpstr>Презентація PowerPoint</vt:lpstr>
      <vt:lpstr>Презентація PowerPoint</vt:lpstr>
      <vt:lpstr>Історична психологія</vt:lpstr>
      <vt:lpstr>Як накопичити бали?</vt:lpstr>
      <vt:lpstr>Груповий заліковий проєкт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Історична психологія</dc:title>
  <dc:creator>Helga</dc:creator>
  <cp:lastModifiedBy>International relations</cp:lastModifiedBy>
  <cp:revision>15</cp:revision>
  <dcterms:created xsi:type="dcterms:W3CDTF">2020-10-07T21:10:11Z</dcterms:created>
  <dcterms:modified xsi:type="dcterms:W3CDTF">2023-11-30T10:07:46Z</dcterms:modified>
</cp:coreProperties>
</file>