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E8946-13C6-41D9-B3B4-78E572EFB604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77499079-36AA-4BF9-A539-26BB75E9B35D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Чорнобильській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АЕС (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 2, 3) –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брали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безпосередню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участь 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2517B-BC5E-4A33-A8C6-0E3ABE86B45D}" type="parTrans" cxnId="{4EF7CEC6-FD5E-42DA-985C-F7200A327847}">
      <dgm:prSet/>
      <dgm:spPr/>
      <dgm:t>
        <a:bodyPr/>
        <a:lstStyle/>
        <a:p>
          <a:endParaRPr lang="uk-UA"/>
        </a:p>
      </dgm:t>
    </dgm:pt>
    <dgm:pt modelId="{2F7450BE-5CF1-4C2A-AB8D-1486FAE207DE}" type="sibTrans" cxnId="{4EF7CEC6-FD5E-42DA-985C-F7200A327847}">
      <dgm:prSet/>
      <dgm:spPr/>
      <dgm:t>
        <a:bodyPr/>
        <a:lstStyle/>
        <a:p>
          <a:endParaRPr lang="uk-UA"/>
        </a:p>
      </dgm:t>
    </dgm:pt>
    <dgm:pt modelId="{C2958216-51A6-4193-B0C2-DD92FCA74E81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потерпілі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 2, 3) –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зазнали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опромінення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203CC-F5B8-4963-994E-7DF628D42D80}" type="parTrans" cxnId="{882E2A59-B858-4FE5-BF09-001E437C2475}">
      <dgm:prSet/>
      <dgm:spPr/>
      <dgm:t>
        <a:bodyPr/>
        <a:lstStyle/>
        <a:p>
          <a:endParaRPr lang="uk-UA"/>
        </a:p>
      </dgm:t>
    </dgm:pt>
    <dgm:pt modelId="{6F40BECE-B2EA-43CB-A6D5-A0DE96919CB5}" type="sibTrans" cxnId="{882E2A59-B858-4FE5-BF09-001E437C2475}">
      <dgm:prSet/>
      <dgm:spPr/>
      <dgm:t>
        <a:bodyPr/>
        <a:lstStyle/>
        <a:p>
          <a:endParaRPr lang="uk-UA"/>
        </a:p>
      </dgm:t>
    </dgm:pt>
    <dgm:pt modelId="{F8964C3F-3A49-4C7A-BECD-5E63649C1734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потерпілі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A573D-61BA-4214-8D22-4FA9C9AECE43}" type="parTrans" cxnId="{C5F9DEE7-8CB5-42BB-9C54-044B32C4AEE9}">
      <dgm:prSet/>
      <dgm:spPr/>
      <dgm:t>
        <a:bodyPr/>
        <a:lstStyle/>
        <a:p>
          <a:endParaRPr lang="uk-UA"/>
        </a:p>
      </dgm:t>
    </dgm:pt>
    <dgm:pt modelId="{B2267E2D-A430-4BEF-865F-08F98E10358D}" type="sibTrans" cxnId="{C5F9DEE7-8CB5-42BB-9C54-044B32C4AEE9}">
      <dgm:prSet/>
      <dgm:spPr/>
      <dgm:t>
        <a:bodyPr/>
        <a:lstStyle/>
        <a:p>
          <a:endParaRPr lang="uk-UA"/>
        </a:p>
      </dgm:t>
    </dgm:pt>
    <dgm:pt modelId="{6790F50C-1C23-460F-873C-686596521D0B}" type="pres">
      <dgm:prSet presAssocID="{5A3E8946-13C6-41D9-B3B4-78E572EFB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490B2-17FE-4588-B33B-B4F4DE8C6DB5}" type="pres">
      <dgm:prSet presAssocID="{77499079-36AA-4BF9-A539-26BB75E9B3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B69D4-1DC5-4731-AB41-B179BE6DCB6E}" type="pres">
      <dgm:prSet presAssocID="{2F7450BE-5CF1-4C2A-AB8D-1486FAE207DE}" presName="spacer" presStyleCnt="0"/>
      <dgm:spPr/>
    </dgm:pt>
    <dgm:pt modelId="{F0147B7D-96BE-4CE4-8A57-797C9AC47175}" type="pres">
      <dgm:prSet presAssocID="{C2958216-51A6-4193-B0C2-DD92FCA74E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433B9-321D-4045-A016-2EC91FA818BD}" type="pres">
      <dgm:prSet presAssocID="{6F40BECE-B2EA-43CB-A6D5-A0DE96919CB5}" presName="spacer" presStyleCnt="0"/>
      <dgm:spPr/>
    </dgm:pt>
    <dgm:pt modelId="{C22B069C-01B6-4223-9817-5AD9D14982B9}" type="pres">
      <dgm:prSet presAssocID="{F8964C3F-3A49-4C7A-BECD-5E63649C17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E2A59-B858-4FE5-BF09-001E437C2475}" srcId="{5A3E8946-13C6-41D9-B3B4-78E572EFB604}" destId="{C2958216-51A6-4193-B0C2-DD92FCA74E81}" srcOrd="1" destOrd="0" parTransId="{DDB203CC-F5B8-4963-994E-7DF628D42D80}" sibTransId="{6F40BECE-B2EA-43CB-A6D5-A0DE96919CB5}"/>
    <dgm:cxn modelId="{A7EDB8BD-A298-445F-A2C0-F1A74883FC6F}" type="presOf" srcId="{C2958216-51A6-4193-B0C2-DD92FCA74E81}" destId="{F0147B7D-96BE-4CE4-8A57-797C9AC47175}" srcOrd="0" destOrd="0" presId="urn:microsoft.com/office/officeart/2005/8/layout/vList2"/>
    <dgm:cxn modelId="{D506A7CC-C2B4-4EC1-8329-8BE73D262D3B}" type="presOf" srcId="{F8964C3F-3A49-4C7A-BECD-5E63649C1734}" destId="{C22B069C-01B6-4223-9817-5AD9D14982B9}" srcOrd="0" destOrd="0" presId="urn:microsoft.com/office/officeart/2005/8/layout/vList2"/>
    <dgm:cxn modelId="{AB4CA9DC-A644-44E4-B23C-5D1B2254164F}" type="presOf" srcId="{77499079-36AA-4BF9-A539-26BB75E9B35D}" destId="{2D9490B2-17FE-4588-B33B-B4F4DE8C6DB5}" srcOrd="0" destOrd="0" presId="urn:microsoft.com/office/officeart/2005/8/layout/vList2"/>
    <dgm:cxn modelId="{99FA3A76-4F36-41EF-A455-A22292FC3F1F}" type="presOf" srcId="{5A3E8946-13C6-41D9-B3B4-78E572EFB604}" destId="{6790F50C-1C23-460F-873C-686596521D0B}" srcOrd="0" destOrd="0" presId="urn:microsoft.com/office/officeart/2005/8/layout/vList2"/>
    <dgm:cxn modelId="{C5F9DEE7-8CB5-42BB-9C54-044B32C4AEE9}" srcId="{5A3E8946-13C6-41D9-B3B4-78E572EFB604}" destId="{F8964C3F-3A49-4C7A-BECD-5E63649C1734}" srcOrd="2" destOrd="0" parTransId="{4E1A573D-61BA-4214-8D22-4FA9C9AECE43}" sibTransId="{B2267E2D-A430-4BEF-865F-08F98E10358D}"/>
    <dgm:cxn modelId="{4EF7CEC6-FD5E-42DA-985C-F7200A327847}" srcId="{5A3E8946-13C6-41D9-B3B4-78E572EFB604}" destId="{77499079-36AA-4BF9-A539-26BB75E9B35D}" srcOrd="0" destOrd="0" parTransId="{0652517B-BC5E-4A33-A8C6-0E3ABE86B45D}" sibTransId="{2F7450BE-5CF1-4C2A-AB8D-1486FAE207DE}"/>
    <dgm:cxn modelId="{FD01E080-D68A-4306-8A66-9251ACDBE8B2}" type="presParOf" srcId="{6790F50C-1C23-460F-873C-686596521D0B}" destId="{2D9490B2-17FE-4588-B33B-B4F4DE8C6DB5}" srcOrd="0" destOrd="0" presId="urn:microsoft.com/office/officeart/2005/8/layout/vList2"/>
    <dgm:cxn modelId="{827FC886-A1A2-4A9D-BE87-0C272DBF33A5}" type="presParOf" srcId="{6790F50C-1C23-460F-873C-686596521D0B}" destId="{716B69D4-1DC5-4731-AB41-B179BE6DCB6E}" srcOrd="1" destOrd="0" presId="urn:microsoft.com/office/officeart/2005/8/layout/vList2"/>
    <dgm:cxn modelId="{CA605869-EBCD-4776-BCE2-87B1948B07C0}" type="presParOf" srcId="{6790F50C-1C23-460F-873C-686596521D0B}" destId="{F0147B7D-96BE-4CE4-8A57-797C9AC47175}" srcOrd="2" destOrd="0" presId="urn:microsoft.com/office/officeart/2005/8/layout/vList2"/>
    <dgm:cxn modelId="{15991FB2-A50F-41E3-B60E-CFCB2E1E53E8}" type="presParOf" srcId="{6790F50C-1C23-460F-873C-686596521D0B}" destId="{1EA433B9-321D-4045-A016-2EC91FA818BD}" srcOrd="3" destOrd="0" presId="urn:microsoft.com/office/officeart/2005/8/layout/vList2"/>
    <dgm:cxn modelId="{AA4C8FDC-8C35-4F56-A798-8A02FD4227D0}" type="presParOf" srcId="{6790F50C-1C23-460F-873C-686596521D0B}" destId="{C22B069C-01B6-4223-9817-5AD9D14982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62E21-6A2F-4633-95AB-8373C34332E2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EE03B52B-AB0C-4D87-97F6-CBEA4ACC14B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посвідчення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відрядження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зону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DD1A7-E33B-46D4-9385-A9DCBB3AA6B3}" type="parTrans" cxnId="{9EE9A555-FECB-4FC7-9630-FA208A6CB03B}">
      <dgm:prSet/>
      <dgm:spPr/>
      <dgm:t>
        <a:bodyPr/>
        <a:lstStyle/>
        <a:p>
          <a:endParaRPr lang="uk-UA"/>
        </a:p>
      </dgm:t>
    </dgm:pt>
    <dgm:pt modelId="{C26E7A85-A85C-496D-B83E-2995A136FEF7}" type="sibTrans" cxnId="{9EE9A555-FECB-4FC7-9630-FA208A6CB03B}">
      <dgm:prSet/>
      <dgm:spPr/>
      <dgm:t>
        <a:bodyPr/>
        <a:lstStyle/>
        <a:p>
          <a:endParaRPr lang="uk-UA"/>
        </a:p>
      </dgm:t>
    </dgm:pt>
    <dgm:pt modelId="{E39D08E9-769A-44F7-A4D5-80F9BF6AAF7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військового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квитка і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довідки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командира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військової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частини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архіву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участь у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17192-6534-496A-AD3A-90ECA82621C3}" type="parTrans" cxnId="{7D244B82-3B9E-46FA-B157-210C98950E7B}">
      <dgm:prSet/>
      <dgm:spPr/>
      <dgm:t>
        <a:bodyPr/>
        <a:lstStyle/>
        <a:p>
          <a:endParaRPr lang="uk-UA"/>
        </a:p>
      </dgm:t>
    </dgm:pt>
    <dgm:pt modelId="{7007E14C-8E23-4816-B144-BBB84F7A8B5B}" type="sibTrans" cxnId="{7D244B82-3B9E-46FA-B157-210C98950E7B}">
      <dgm:prSet/>
      <dgm:spPr/>
      <dgm:t>
        <a:bodyPr/>
        <a:lstStyle/>
        <a:p>
          <a:endParaRPr lang="uk-UA"/>
        </a:p>
      </dgm:t>
    </dgm:pt>
    <dgm:pt modelId="{96EDC4E4-FC37-496D-9FE2-2E90FE7520B3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довідки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підвищену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оплату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зазначенням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населеного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пункту).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15646-116D-4A9B-B95F-22ABE7508AD7}" type="parTrans" cxnId="{DFF02270-87B7-47A1-9088-7414A1CDD92F}">
      <dgm:prSet/>
      <dgm:spPr/>
      <dgm:t>
        <a:bodyPr/>
        <a:lstStyle/>
        <a:p>
          <a:endParaRPr lang="uk-UA"/>
        </a:p>
      </dgm:t>
    </dgm:pt>
    <dgm:pt modelId="{1BC9D952-C730-471E-B9AE-CE8D97403349}" type="sibTrans" cxnId="{DFF02270-87B7-47A1-9088-7414A1CDD92F}">
      <dgm:prSet/>
      <dgm:spPr/>
      <dgm:t>
        <a:bodyPr/>
        <a:lstStyle/>
        <a:p>
          <a:endParaRPr lang="uk-UA"/>
        </a:p>
      </dgm:t>
    </dgm:pt>
    <dgm:pt modelId="{DEEF13B0-8BEF-4FE9-85DE-AD5830E9739F}" type="pres">
      <dgm:prSet presAssocID="{5D562E21-6A2F-4633-95AB-8373C3433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8B7D1-8F78-4D2D-8EB7-850C1A79D0D9}" type="pres">
      <dgm:prSet presAssocID="{EE03B52B-AB0C-4D87-97F6-CBEA4ACC14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0232-6091-4ABA-AE18-087D096627A6}" type="pres">
      <dgm:prSet presAssocID="{C26E7A85-A85C-496D-B83E-2995A136FE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96BADF8-69C7-4B1F-AA46-C4C8B53B6B63}" type="pres">
      <dgm:prSet presAssocID="{C26E7A85-A85C-496D-B83E-2995A136FEF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6213BC0-4682-4EBA-B04E-AF37F5AA2362}" type="pres">
      <dgm:prSet presAssocID="{E39D08E9-769A-44F7-A4D5-80F9BF6AAF7A}" presName="node" presStyleLbl="node1" presStyleIdx="1" presStyleCnt="3" custScaleX="115868" custScaleY="12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89745-75C1-4801-A13C-024CDD4CD5A8}" type="pres">
      <dgm:prSet presAssocID="{7007E14C-8E23-4816-B144-BBB84F7A8B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532492-07CA-4A64-BD60-FCD5C7CB1686}" type="pres">
      <dgm:prSet presAssocID="{7007E14C-8E23-4816-B144-BBB84F7A8B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850642A-2414-4CD7-A1EC-E99BF2984AD7}" type="pres">
      <dgm:prSet presAssocID="{96EDC4E4-FC37-496D-9FE2-2E90FE7520B3}" presName="node" presStyleLbl="node1" presStyleIdx="2" presStyleCnt="3" custScaleX="100968" custScaleY="10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FFE15-4D2A-4371-8A07-A625E859471F}" type="presOf" srcId="{7007E14C-8E23-4816-B144-BBB84F7A8B5B}" destId="{A8A89745-75C1-4801-A13C-024CDD4CD5A8}" srcOrd="0" destOrd="0" presId="urn:microsoft.com/office/officeart/2005/8/layout/process1"/>
    <dgm:cxn modelId="{DFF02270-87B7-47A1-9088-7414A1CDD92F}" srcId="{5D562E21-6A2F-4633-95AB-8373C34332E2}" destId="{96EDC4E4-FC37-496D-9FE2-2E90FE7520B3}" srcOrd="2" destOrd="0" parTransId="{71C15646-116D-4A9B-B95F-22ABE7508AD7}" sibTransId="{1BC9D952-C730-471E-B9AE-CE8D97403349}"/>
    <dgm:cxn modelId="{283A488A-B4D9-4FF1-85BD-9B67D3FA9056}" type="presOf" srcId="{C26E7A85-A85C-496D-B83E-2995A136FEF7}" destId="{D2070232-6091-4ABA-AE18-087D096627A6}" srcOrd="0" destOrd="0" presId="urn:microsoft.com/office/officeart/2005/8/layout/process1"/>
    <dgm:cxn modelId="{F2F1B041-D004-4AC2-80F0-FD21715666ED}" type="presOf" srcId="{EE03B52B-AB0C-4D87-97F6-CBEA4ACC14B2}" destId="{2548B7D1-8F78-4D2D-8EB7-850C1A79D0D9}" srcOrd="0" destOrd="0" presId="urn:microsoft.com/office/officeart/2005/8/layout/process1"/>
    <dgm:cxn modelId="{77AB3AE8-4975-44F9-8D41-8C168CBED055}" type="presOf" srcId="{E39D08E9-769A-44F7-A4D5-80F9BF6AAF7A}" destId="{36213BC0-4682-4EBA-B04E-AF37F5AA2362}" srcOrd="0" destOrd="0" presId="urn:microsoft.com/office/officeart/2005/8/layout/process1"/>
    <dgm:cxn modelId="{7D244B82-3B9E-46FA-B157-210C98950E7B}" srcId="{5D562E21-6A2F-4633-95AB-8373C34332E2}" destId="{E39D08E9-769A-44F7-A4D5-80F9BF6AAF7A}" srcOrd="1" destOrd="0" parTransId="{D9D17192-6534-496A-AD3A-90ECA82621C3}" sibTransId="{7007E14C-8E23-4816-B144-BBB84F7A8B5B}"/>
    <dgm:cxn modelId="{C857B6FE-8051-45F0-AFA0-FDC32F4936C5}" type="presOf" srcId="{96EDC4E4-FC37-496D-9FE2-2E90FE7520B3}" destId="{4850642A-2414-4CD7-A1EC-E99BF2984AD7}" srcOrd="0" destOrd="0" presId="urn:microsoft.com/office/officeart/2005/8/layout/process1"/>
    <dgm:cxn modelId="{FF78B2A5-C98F-43A6-9F3F-B86D37D2A2F0}" type="presOf" srcId="{7007E14C-8E23-4816-B144-BBB84F7A8B5B}" destId="{CF532492-07CA-4A64-BD60-FCD5C7CB1686}" srcOrd="1" destOrd="0" presId="urn:microsoft.com/office/officeart/2005/8/layout/process1"/>
    <dgm:cxn modelId="{CF357161-CFBA-4DD8-81DA-EC463FCD3FBB}" type="presOf" srcId="{C26E7A85-A85C-496D-B83E-2995A136FEF7}" destId="{996BADF8-69C7-4B1F-AA46-C4C8B53B6B63}" srcOrd="1" destOrd="0" presId="urn:microsoft.com/office/officeart/2005/8/layout/process1"/>
    <dgm:cxn modelId="{015A5B67-B15C-4D1A-9B11-F0408E6F8F40}" type="presOf" srcId="{5D562E21-6A2F-4633-95AB-8373C34332E2}" destId="{DEEF13B0-8BEF-4FE9-85DE-AD5830E9739F}" srcOrd="0" destOrd="0" presId="urn:microsoft.com/office/officeart/2005/8/layout/process1"/>
    <dgm:cxn modelId="{9EE9A555-FECB-4FC7-9630-FA208A6CB03B}" srcId="{5D562E21-6A2F-4633-95AB-8373C34332E2}" destId="{EE03B52B-AB0C-4D87-97F6-CBEA4ACC14B2}" srcOrd="0" destOrd="0" parTransId="{910DD1A7-E33B-46D4-9385-A9DCBB3AA6B3}" sibTransId="{C26E7A85-A85C-496D-B83E-2995A136FEF7}"/>
    <dgm:cxn modelId="{4C228E47-10C0-4E0C-8CCD-13AD221DD4C4}" type="presParOf" srcId="{DEEF13B0-8BEF-4FE9-85DE-AD5830E9739F}" destId="{2548B7D1-8F78-4D2D-8EB7-850C1A79D0D9}" srcOrd="0" destOrd="0" presId="urn:microsoft.com/office/officeart/2005/8/layout/process1"/>
    <dgm:cxn modelId="{832EBC0D-8243-4C1A-AD63-4CA26862A28E}" type="presParOf" srcId="{DEEF13B0-8BEF-4FE9-85DE-AD5830E9739F}" destId="{D2070232-6091-4ABA-AE18-087D096627A6}" srcOrd="1" destOrd="0" presId="urn:microsoft.com/office/officeart/2005/8/layout/process1"/>
    <dgm:cxn modelId="{264AB3DA-5FCB-4A42-8F55-BD347F146E1A}" type="presParOf" srcId="{D2070232-6091-4ABA-AE18-087D096627A6}" destId="{996BADF8-69C7-4B1F-AA46-C4C8B53B6B63}" srcOrd="0" destOrd="0" presId="urn:microsoft.com/office/officeart/2005/8/layout/process1"/>
    <dgm:cxn modelId="{F77FF041-EB70-4DB4-83B3-D69A13AC670B}" type="presParOf" srcId="{DEEF13B0-8BEF-4FE9-85DE-AD5830E9739F}" destId="{36213BC0-4682-4EBA-B04E-AF37F5AA2362}" srcOrd="2" destOrd="0" presId="urn:microsoft.com/office/officeart/2005/8/layout/process1"/>
    <dgm:cxn modelId="{EF3B1977-5C8A-432F-8948-75C092D77D5C}" type="presParOf" srcId="{DEEF13B0-8BEF-4FE9-85DE-AD5830E9739F}" destId="{A8A89745-75C1-4801-A13C-024CDD4CD5A8}" srcOrd="3" destOrd="0" presId="urn:microsoft.com/office/officeart/2005/8/layout/process1"/>
    <dgm:cxn modelId="{6C7825FB-25C0-46F5-9F51-7B7DC7607953}" type="presParOf" srcId="{A8A89745-75C1-4801-A13C-024CDD4CD5A8}" destId="{CF532492-07CA-4A64-BD60-FCD5C7CB1686}" srcOrd="0" destOrd="0" presId="urn:microsoft.com/office/officeart/2005/8/layout/process1"/>
    <dgm:cxn modelId="{233EC6EE-A7A8-4010-B052-112F71994E2A}" type="presParOf" srcId="{DEEF13B0-8BEF-4FE9-85DE-AD5830E9739F}" destId="{4850642A-2414-4CD7-A1EC-E99BF2984AD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8F9CA-370A-4A59-93C6-1521F0357D4B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1F4F4B3-D5D6-4DBE-93D1-868814ACCE2D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безплатне придбання ліків за рецептами лікарів;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9F3D2-45F3-4B01-B367-5C02FD10308A}" type="parTrans" cxnId="{25DB0C32-75D1-40BF-AD3E-D43FDAD845B2}">
      <dgm:prSet/>
      <dgm:spPr/>
      <dgm:t>
        <a:bodyPr/>
        <a:lstStyle/>
        <a:p>
          <a:endParaRPr lang="uk-UA"/>
        </a:p>
      </dgm:t>
    </dgm:pt>
    <dgm:pt modelId="{87E456A5-2608-42B5-A035-E90633773281}" type="sibTrans" cxnId="{25DB0C32-75D1-40BF-AD3E-D43FDAD845B2}">
      <dgm:prSet/>
      <dgm:spPr/>
      <dgm:t>
        <a:bodyPr/>
        <a:lstStyle/>
        <a:p>
          <a:endParaRPr lang="uk-UA"/>
        </a:p>
      </dgm:t>
    </dgm:pt>
    <dgm:pt modelId="{1BA74A91-ED38-4011-BA08-8DE761DFBFC9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безплатне позачергове зубопротезування (за винятком зубопротезування із дорогоцінних металів та прирівняних по вартості до них);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E2616-F0F7-4442-8F18-A3A4445A8997}" type="parTrans" cxnId="{5692340B-8CE9-4601-B278-25700738877A}">
      <dgm:prSet/>
      <dgm:spPr/>
      <dgm:t>
        <a:bodyPr/>
        <a:lstStyle/>
        <a:p>
          <a:endParaRPr lang="uk-UA"/>
        </a:p>
      </dgm:t>
    </dgm:pt>
    <dgm:pt modelId="{0F442E82-C7E3-46A8-BF3F-425F1A6E3C66}" type="sibTrans" cxnId="{5692340B-8CE9-4601-B278-25700738877A}">
      <dgm:prSet/>
      <dgm:spPr/>
      <dgm:t>
        <a:bodyPr/>
        <a:lstStyle/>
        <a:p>
          <a:endParaRPr lang="uk-UA"/>
        </a:p>
      </dgm:t>
    </dgm:pt>
    <dgm:pt modelId="{AC5601DC-8725-4946-B3BE-DB1F1CB6CFC5}">
      <dgm:prSet custT="1"/>
      <dgm:spPr/>
      <dgm:t>
        <a:bodyPr/>
        <a:lstStyle/>
        <a:p>
          <a:pPr rtl="0"/>
          <a:r>
            <a:rPr lang="ru-RU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першочергове обслуговування у лікувально-профілактичних закладах та аптеках;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EBBAB-D912-42C1-BBC3-80C377939188}" type="parTrans" cxnId="{71C53FE4-EED8-425E-9D82-9EB01B9B5504}">
      <dgm:prSet/>
      <dgm:spPr/>
      <dgm:t>
        <a:bodyPr/>
        <a:lstStyle/>
        <a:p>
          <a:endParaRPr lang="uk-UA"/>
        </a:p>
      </dgm:t>
    </dgm:pt>
    <dgm:pt modelId="{6A150F5A-3873-44C0-8925-EC25A13CD78D}" type="sibTrans" cxnId="{71C53FE4-EED8-425E-9D82-9EB01B9B5504}">
      <dgm:prSet/>
      <dgm:spPr/>
      <dgm:t>
        <a:bodyPr/>
        <a:lstStyle/>
        <a:p>
          <a:endParaRPr lang="uk-UA"/>
        </a:p>
      </dgm:t>
    </dgm:pt>
    <dgm:pt modelId="{2518F996-C4DC-4EA3-9AA2-EFDD4D5CE4E9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 допомоги по тимчасовій непрацездатності в розмірі 100 процентів середньої заробітної плати незалежно від страхового стажу;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6C736-E029-4727-A931-30E6428402AA}" type="parTrans" cxnId="{4CD782EA-7228-43CA-8DF2-6D63751DEAA5}">
      <dgm:prSet/>
      <dgm:spPr/>
      <dgm:t>
        <a:bodyPr/>
        <a:lstStyle/>
        <a:p>
          <a:endParaRPr lang="uk-UA"/>
        </a:p>
      </dgm:t>
    </dgm:pt>
    <dgm:pt modelId="{853D49E9-4D6B-49E3-A884-0501724555A5}" type="sibTrans" cxnId="{4CD782EA-7228-43CA-8DF2-6D63751DEAA5}">
      <dgm:prSet/>
      <dgm:spPr/>
      <dgm:t>
        <a:bodyPr/>
        <a:lstStyle/>
        <a:p>
          <a:endParaRPr lang="uk-UA"/>
        </a:p>
      </dgm:t>
    </dgm:pt>
    <dgm:pt modelId="{2C35694C-525A-4CCD-8E62-270523360359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 працюючим особам з інвалідністю допомоги по тимчасовій непрацездатності до 4 місяців підряд або до 5 місяців у календарному році;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C5D98-6FA0-49E4-9B42-6766077E0DC7}" type="parTrans" cxnId="{A9EFC8C7-0333-439A-A465-5877D774869A}">
      <dgm:prSet/>
      <dgm:spPr/>
      <dgm:t>
        <a:bodyPr/>
        <a:lstStyle/>
        <a:p>
          <a:endParaRPr lang="uk-UA"/>
        </a:p>
      </dgm:t>
    </dgm:pt>
    <dgm:pt modelId="{B6C4B631-8A21-4B09-AF1F-D7ADAB4FE7F1}" type="sibTrans" cxnId="{A9EFC8C7-0333-439A-A465-5877D774869A}">
      <dgm:prSet/>
      <dgm:spPr/>
      <dgm:t>
        <a:bodyPr/>
        <a:lstStyle/>
        <a:p>
          <a:endParaRPr lang="uk-UA"/>
        </a:p>
      </dgm:t>
    </dgm:pt>
    <dgm:pt modelId="{97837CF8-922D-40D5-9E3B-4D821080A17D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позачергове забезпечення жилою площею осіб, які потребують поліпшення житлових умов (включаючи сім'ї загиблих або померлих громадян;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15F51-F356-47C5-97EE-9668D0EFB2F4}" type="parTrans" cxnId="{F8407448-A442-4DC8-9ACE-C0424A1979CB}">
      <dgm:prSet/>
      <dgm:spPr/>
      <dgm:t>
        <a:bodyPr/>
        <a:lstStyle/>
        <a:p>
          <a:endParaRPr lang="uk-UA"/>
        </a:p>
      </dgm:t>
    </dgm:pt>
    <dgm:pt modelId="{7F32FA6B-9835-4941-87ED-19FB2D6EC589}" type="sibTrans" cxnId="{F8407448-A442-4DC8-9ACE-C0424A1979CB}">
      <dgm:prSet/>
      <dgm:spPr/>
      <dgm:t>
        <a:bodyPr/>
        <a:lstStyle/>
        <a:p>
          <a:endParaRPr lang="uk-UA"/>
        </a:p>
      </dgm:t>
    </dgm:pt>
    <dgm:pt modelId="{950EFCEA-30F5-42D5-A83D-B950632D9720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щомісячна виплата грошової компенсації вартості продуктів харчування для громадян, віднесених до категорій 1 та 2 постраждалих внаслідок Чорнобильської катастрофи;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A0253-094B-4AC7-93FD-CCCAD5331412}" type="parTrans" cxnId="{44E2D333-36EE-45DD-8A01-DC2940851E89}">
      <dgm:prSet/>
      <dgm:spPr/>
      <dgm:t>
        <a:bodyPr/>
        <a:lstStyle/>
        <a:p>
          <a:endParaRPr lang="uk-UA"/>
        </a:p>
      </dgm:t>
    </dgm:pt>
    <dgm:pt modelId="{0BDC8584-D275-4BC6-8624-F1A520A8D069}" type="sibTrans" cxnId="{44E2D333-36EE-45DD-8A01-DC2940851E89}">
      <dgm:prSet/>
      <dgm:spPr/>
      <dgm:t>
        <a:bodyPr/>
        <a:lstStyle/>
        <a:p>
          <a:endParaRPr lang="uk-UA"/>
        </a:p>
      </dgm:t>
    </dgm:pt>
    <dgm:pt modelId="{B74975CE-A49E-4AE0-AB6F-8972256A0761}" type="pres">
      <dgm:prSet presAssocID="{C958F9CA-370A-4A59-93C6-1521F0357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0DCE4-F1C3-4ABA-A328-E86DD46D08A8}" type="pres">
      <dgm:prSet presAssocID="{81F4F4B3-D5D6-4DBE-93D1-868814ACCE2D}" presName="parentText" presStyleLbl="node1" presStyleIdx="0" presStyleCnt="7" custScaleY="126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DAAE6-CCEA-441D-99EB-E0C371D15893}" type="pres">
      <dgm:prSet presAssocID="{87E456A5-2608-42B5-A035-E90633773281}" presName="spacer" presStyleCnt="0"/>
      <dgm:spPr/>
    </dgm:pt>
    <dgm:pt modelId="{DD003148-C246-4BB9-9DA9-7A6F7E005675}" type="pres">
      <dgm:prSet presAssocID="{1BA74A91-ED38-4011-BA08-8DE761DFBFC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ABAC-5CFD-467C-BA4E-535DE0C13EBE}" type="pres">
      <dgm:prSet presAssocID="{0F442E82-C7E3-46A8-BF3F-425F1A6E3C66}" presName="spacer" presStyleCnt="0"/>
      <dgm:spPr/>
    </dgm:pt>
    <dgm:pt modelId="{E7018AB4-E757-4CA9-B04C-12D637019A97}" type="pres">
      <dgm:prSet presAssocID="{AC5601DC-8725-4946-B3BE-DB1F1CB6CFC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FCB7-4AA0-4E79-B7AD-AB456FFE7380}" type="pres">
      <dgm:prSet presAssocID="{6A150F5A-3873-44C0-8925-EC25A13CD78D}" presName="spacer" presStyleCnt="0"/>
      <dgm:spPr/>
    </dgm:pt>
    <dgm:pt modelId="{1F10BCAC-6F5C-48D2-BE40-6748C6DB8574}" type="pres">
      <dgm:prSet presAssocID="{2518F996-C4DC-4EA3-9AA2-EFDD4D5CE4E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B320F-A73C-458E-89B6-93CA4A7B3F7A}" type="pres">
      <dgm:prSet presAssocID="{853D49E9-4D6B-49E3-A884-0501724555A5}" presName="spacer" presStyleCnt="0"/>
      <dgm:spPr/>
    </dgm:pt>
    <dgm:pt modelId="{376E7AAC-0AC5-4CFC-B656-68AD1004F589}" type="pres">
      <dgm:prSet presAssocID="{2C35694C-525A-4CCD-8E62-27052336035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007E7-E9BE-4C13-A4A7-239404D8FEBD}" type="pres">
      <dgm:prSet presAssocID="{B6C4B631-8A21-4B09-AF1F-D7ADAB4FE7F1}" presName="spacer" presStyleCnt="0"/>
      <dgm:spPr/>
    </dgm:pt>
    <dgm:pt modelId="{298879BE-48F6-4545-BF66-4EE6F98469A1}" type="pres">
      <dgm:prSet presAssocID="{97837CF8-922D-40D5-9E3B-4D821080A17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98C1-4100-4C6A-9B6D-FE9086D31650}" type="pres">
      <dgm:prSet presAssocID="{7F32FA6B-9835-4941-87ED-19FB2D6EC589}" presName="spacer" presStyleCnt="0"/>
      <dgm:spPr/>
    </dgm:pt>
    <dgm:pt modelId="{CDA979D1-BBB0-435E-A541-EFD9D3DBEA7D}" type="pres">
      <dgm:prSet presAssocID="{950EFCEA-30F5-42D5-A83D-B950632D972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BB7C1-4D0E-4919-B75F-49800A4DBDB9}" type="presOf" srcId="{950EFCEA-30F5-42D5-A83D-B950632D9720}" destId="{CDA979D1-BBB0-435E-A541-EFD9D3DBEA7D}" srcOrd="0" destOrd="0" presId="urn:microsoft.com/office/officeart/2005/8/layout/vList2"/>
    <dgm:cxn modelId="{634D09E8-2063-4B26-8523-3B595376544C}" type="presOf" srcId="{2C35694C-525A-4CCD-8E62-270523360359}" destId="{376E7AAC-0AC5-4CFC-B656-68AD1004F589}" srcOrd="0" destOrd="0" presId="urn:microsoft.com/office/officeart/2005/8/layout/vList2"/>
    <dgm:cxn modelId="{2BA82F88-A102-45A0-B747-6EFE7A8A2BD3}" type="presOf" srcId="{81F4F4B3-D5D6-4DBE-93D1-868814ACCE2D}" destId="{92B0DCE4-F1C3-4ABA-A328-E86DD46D08A8}" srcOrd="0" destOrd="0" presId="urn:microsoft.com/office/officeart/2005/8/layout/vList2"/>
    <dgm:cxn modelId="{2346A690-4543-4C4B-A3B6-3B9CF9837E48}" type="presOf" srcId="{AC5601DC-8725-4946-B3BE-DB1F1CB6CFC5}" destId="{E7018AB4-E757-4CA9-B04C-12D637019A97}" srcOrd="0" destOrd="0" presId="urn:microsoft.com/office/officeart/2005/8/layout/vList2"/>
    <dgm:cxn modelId="{44E2D333-36EE-45DD-8A01-DC2940851E89}" srcId="{C958F9CA-370A-4A59-93C6-1521F0357D4B}" destId="{950EFCEA-30F5-42D5-A83D-B950632D9720}" srcOrd="6" destOrd="0" parTransId="{3B1A0253-094B-4AC7-93FD-CCCAD5331412}" sibTransId="{0BDC8584-D275-4BC6-8624-F1A520A8D069}"/>
    <dgm:cxn modelId="{4CD782EA-7228-43CA-8DF2-6D63751DEAA5}" srcId="{C958F9CA-370A-4A59-93C6-1521F0357D4B}" destId="{2518F996-C4DC-4EA3-9AA2-EFDD4D5CE4E9}" srcOrd="3" destOrd="0" parTransId="{2D96C736-E029-4727-A931-30E6428402AA}" sibTransId="{853D49E9-4D6B-49E3-A884-0501724555A5}"/>
    <dgm:cxn modelId="{5D9DC3C1-8CA8-4104-817B-3E9179D9BC9B}" type="presOf" srcId="{97837CF8-922D-40D5-9E3B-4D821080A17D}" destId="{298879BE-48F6-4545-BF66-4EE6F98469A1}" srcOrd="0" destOrd="0" presId="urn:microsoft.com/office/officeart/2005/8/layout/vList2"/>
    <dgm:cxn modelId="{A9EFC8C7-0333-439A-A465-5877D774869A}" srcId="{C958F9CA-370A-4A59-93C6-1521F0357D4B}" destId="{2C35694C-525A-4CCD-8E62-270523360359}" srcOrd="4" destOrd="0" parTransId="{01AC5D98-6FA0-49E4-9B42-6766077E0DC7}" sibTransId="{B6C4B631-8A21-4B09-AF1F-D7ADAB4FE7F1}"/>
    <dgm:cxn modelId="{71C53FE4-EED8-425E-9D82-9EB01B9B5504}" srcId="{C958F9CA-370A-4A59-93C6-1521F0357D4B}" destId="{AC5601DC-8725-4946-B3BE-DB1F1CB6CFC5}" srcOrd="2" destOrd="0" parTransId="{142EBBAB-D912-42C1-BBC3-80C377939188}" sibTransId="{6A150F5A-3873-44C0-8925-EC25A13CD78D}"/>
    <dgm:cxn modelId="{5692340B-8CE9-4601-B278-25700738877A}" srcId="{C958F9CA-370A-4A59-93C6-1521F0357D4B}" destId="{1BA74A91-ED38-4011-BA08-8DE761DFBFC9}" srcOrd="1" destOrd="0" parTransId="{3FFE2616-F0F7-4442-8F18-A3A4445A8997}" sibTransId="{0F442E82-C7E3-46A8-BF3F-425F1A6E3C66}"/>
    <dgm:cxn modelId="{F8CD7321-34C7-417B-A725-4EB9BEFE1489}" type="presOf" srcId="{2518F996-C4DC-4EA3-9AA2-EFDD4D5CE4E9}" destId="{1F10BCAC-6F5C-48D2-BE40-6748C6DB8574}" srcOrd="0" destOrd="0" presId="urn:microsoft.com/office/officeart/2005/8/layout/vList2"/>
    <dgm:cxn modelId="{25DB0C32-75D1-40BF-AD3E-D43FDAD845B2}" srcId="{C958F9CA-370A-4A59-93C6-1521F0357D4B}" destId="{81F4F4B3-D5D6-4DBE-93D1-868814ACCE2D}" srcOrd="0" destOrd="0" parTransId="{B669F3D2-45F3-4B01-B367-5C02FD10308A}" sibTransId="{87E456A5-2608-42B5-A035-E90633773281}"/>
    <dgm:cxn modelId="{E304DA0A-BD3D-4744-8A24-BB1DEB29D75C}" type="presOf" srcId="{1BA74A91-ED38-4011-BA08-8DE761DFBFC9}" destId="{DD003148-C246-4BB9-9DA9-7A6F7E005675}" srcOrd="0" destOrd="0" presId="urn:microsoft.com/office/officeart/2005/8/layout/vList2"/>
    <dgm:cxn modelId="{F8407448-A442-4DC8-9ACE-C0424A1979CB}" srcId="{C958F9CA-370A-4A59-93C6-1521F0357D4B}" destId="{97837CF8-922D-40D5-9E3B-4D821080A17D}" srcOrd="5" destOrd="0" parTransId="{5D915F51-F356-47C5-97EE-9668D0EFB2F4}" sibTransId="{7F32FA6B-9835-4941-87ED-19FB2D6EC589}"/>
    <dgm:cxn modelId="{10751D33-73D5-44EC-96E2-09FB5AA7E345}" type="presOf" srcId="{C958F9CA-370A-4A59-93C6-1521F0357D4B}" destId="{B74975CE-A49E-4AE0-AB6F-8972256A0761}" srcOrd="0" destOrd="0" presId="urn:microsoft.com/office/officeart/2005/8/layout/vList2"/>
    <dgm:cxn modelId="{F4494F32-1959-4E6C-B58E-18837FDDBE68}" type="presParOf" srcId="{B74975CE-A49E-4AE0-AB6F-8972256A0761}" destId="{92B0DCE4-F1C3-4ABA-A328-E86DD46D08A8}" srcOrd="0" destOrd="0" presId="urn:microsoft.com/office/officeart/2005/8/layout/vList2"/>
    <dgm:cxn modelId="{F8BFED57-98DF-4BF0-BFF6-F12F6C65C7DF}" type="presParOf" srcId="{B74975CE-A49E-4AE0-AB6F-8972256A0761}" destId="{386DAAE6-CCEA-441D-99EB-E0C371D15893}" srcOrd="1" destOrd="0" presId="urn:microsoft.com/office/officeart/2005/8/layout/vList2"/>
    <dgm:cxn modelId="{CEE67DDF-BE2B-4747-BCFA-D3AA5E83FD7A}" type="presParOf" srcId="{B74975CE-A49E-4AE0-AB6F-8972256A0761}" destId="{DD003148-C246-4BB9-9DA9-7A6F7E005675}" srcOrd="2" destOrd="0" presId="urn:microsoft.com/office/officeart/2005/8/layout/vList2"/>
    <dgm:cxn modelId="{11C2FB1B-43D1-4EA3-84D9-CE2127BBD0CB}" type="presParOf" srcId="{B74975CE-A49E-4AE0-AB6F-8972256A0761}" destId="{AF94ABAC-5CFD-467C-BA4E-535DE0C13EBE}" srcOrd="3" destOrd="0" presId="urn:microsoft.com/office/officeart/2005/8/layout/vList2"/>
    <dgm:cxn modelId="{82CC3910-702D-4B11-AB99-E164C1E29B0C}" type="presParOf" srcId="{B74975CE-A49E-4AE0-AB6F-8972256A0761}" destId="{E7018AB4-E757-4CA9-B04C-12D637019A97}" srcOrd="4" destOrd="0" presId="urn:microsoft.com/office/officeart/2005/8/layout/vList2"/>
    <dgm:cxn modelId="{0E966E05-6F4B-4C78-A8AD-A1FFEFD3F696}" type="presParOf" srcId="{B74975CE-A49E-4AE0-AB6F-8972256A0761}" destId="{D45CFCB7-4AA0-4E79-B7AD-AB456FFE7380}" srcOrd="5" destOrd="0" presId="urn:microsoft.com/office/officeart/2005/8/layout/vList2"/>
    <dgm:cxn modelId="{BDA3E06A-072B-4ED6-B933-FE34965052D9}" type="presParOf" srcId="{B74975CE-A49E-4AE0-AB6F-8972256A0761}" destId="{1F10BCAC-6F5C-48D2-BE40-6748C6DB8574}" srcOrd="6" destOrd="0" presId="urn:microsoft.com/office/officeart/2005/8/layout/vList2"/>
    <dgm:cxn modelId="{D27282E0-1901-4484-AA6B-52E07CB56F87}" type="presParOf" srcId="{B74975CE-A49E-4AE0-AB6F-8972256A0761}" destId="{263B320F-A73C-458E-89B6-93CA4A7B3F7A}" srcOrd="7" destOrd="0" presId="urn:microsoft.com/office/officeart/2005/8/layout/vList2"/>
    <dgm:cxn modelId="{F3094019-2613-42B1-98F5-EA210CCD2B5E}" type="presParOf" srcId="{B74975CE-A49E-4AE0-AB6F-8972256A0761}" destId="{376E7AAC-0AC5-4CFC-B656-68AD1004F589}" srcOrd="8" destOrd="0" presId="urn:microsoft.com/office/officeart/2005/8/layout/vList2"/>
    <dgm:cxn modelId="{85867ED2-CC2E-44A0-A28D-2865846064F0}" type="presParOf" srcId="{B74975CE-A49E-4AE0-AB6F-8972256A0761}" destId="{FD3007E7-E9BE-4C13-A4A7-239404D8FEBD}" srcOrd="9" destOrd="0" presId="urn:microsoft.com/office/officeart/2005/8/layout/vList2"/>
    <dgm:cxn modelId="{A694937D-6CE4-4BEA-AFE9-FF876A8DDB32}" type="presParOf" srcId="{B74975CE-A49E-4AE0-AB6F-8972256A0761}" destId="{298879BE-48F6-4545-BF66-4EE6F98469A1}" srcOrd="10" destOrd="0" presId="urn:microsoft.com/office/officeart/2005/8/layout/vList2"/>
    <dgm:cxn modelId="{7A39C6F9-EBAB-4EDA-AB7A-658F13B1CF73}" type="presParOf" srcId="{B74975CE-A49E-4AE0-AB6F-8972256A0761}" destId="{609B98C1-4100-4C6A-9B6D-FE9086D31650}" srcOrd="11" destOrd="0" presId="urn:microsoft.com/office/officeart/2005/8/layout/vList2"/>
    <dgm:cxn modelId="{9B717D57-60B2-428B-AB92-EC3E2C4A3627}" type="presParOf" srcId="{B74975CE-A49E-4AE0-AB6F-8972256A0761}" destId="{CDA979D1-BBB0-435E-A541-EFD9D3DBEA7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08642-A0C8-41A5-92B4-35D035D947C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BE0E21DF-954B-4180-9E7F-2475E54F8D51}">
      <dgm:prSet/>
      <dgm:spPr/>
      <dgm:t>
        <a:bodyPr/>
        <a:lstStyle/>
        <a:p>
          <a:pPr rtl="0"/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50-відсоткова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знижка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плати за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користування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житлом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комунальними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послугами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телефоном.Особам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будинках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центрального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опалення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відшкодовується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50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вартості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палива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придбаного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межах норм,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встановлених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продажу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населенню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 та 2);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B15C3-8CFA-43D0-9176-266870641CED}" type="parTrans" cxnId="{F3BDEE5A-EBEF-4F52-9E76-F41C8400F4B8}">
      <dgm:prSet/>
      <dgm:spPr/>
      <dgm:t>
        <a:bodyPr/>
        <a:lstStyle/>
        <a:p>
          <a:endParaRPr lang="uk-UA"/>
        </a:p>
      </dgm:t>
    </dgm:pt>
    <dgm:pt modelId="{09CA8F73-D4AA-4F77-B0C1-280E0E08AAE7}" type="sibTrans" cxnId="{F3BDEE5A-EBEF-4F52-9E76-F41C8400F4B8}">
      <dgm:prSet/>
      <dgm:spPr/>
      <dgm:t>
        <a:bodyPr/>
        <a:lstStyle/>
        <a:p>
          <a:endParaRPr lang="uk-UA"/>
        </a:p>
      </dgm:t>
    </dgm:pt>
    <dgm:pt modelId="{E5878480-9414-4EEF-8868-8AE581199E45}">
      <dgm:prSet custT="1"/>
      <dgm:spPr/>
      <dgm:t>
        <a:bodyPr/>
        <a:lstStyle/>
        <a:p>
          <a:pPr rtl="0"/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безоплатне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автомобілем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0461B-7406-4F86-8B08-C2439D4A24F4}" type="parTrans" cxnId="{DB09AF0E-364E-4E89-9BC0-4C2D68F73495}">
      <dgm:prSet/>
      <dgm:spPr/>
      <dgm:t>
        <a:bodyPr/>
        <a:lstStyle/>
        <a:p>
          <a:endParaRPr lang="uk-UA"/>
        </a:p>
      </dgm:t>
    </dgm:pt>
    <dgm:pt modelId="{8979F319-0951-44C2-A5B9-63B459DDD456}" type="sibTrans" cxnId="{DB09AF0E-364E-4E89-9BC0-4C2D68F73495}">
      <dgm:prSet/>
      <dgm:spPr/>
      <dgm:t>
        <a:bodyPr/>
        <a:lstStyle/>
        <a:p>
          <a:endParaRPr lang="uk-UA"/>
        </a:p>
      </dgm:t>
    </dgm:pt>
    <dgm:pt modelId="{80E2D768-DEC1-4F9C-AB77-CFFAF26B47B9}">
      <dgm:prSet custT="1"/>
      <dgm:spPr/>
      <dgm:t>
        <a:bodyPr/>
        <a:lstStyle/>
        <a:p>
          <a:pPr rtl="0"/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санаторно-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курортним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лікуванням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постраждалих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47F5B-7D65-4A48-8AA7-BB053F3825EE}" type="parTrans" cxnId="{0924F5BD-11E8-48B5-BE47-E644B0FD0A57}">
      <dgm:prSet/>
      <dgm:spPr/>
      <dgm:t>
        <a:bodyPr/>
        <a:lstStyle/>
        <a:p>
          <a:endParaRPr lang="uk-UA"/>
        </a:p>
      </dgm:t>
    </dgm:pt>
    <dgm:pt modelId="{5308EE77-813E-4D6F-8C68-A365FDF5EA56}" type="sibTrans" cxnId="{0924F5BD-11E8-48B5-BE47-E644B0FD0A57}">
      <dgm:prSet/>
      <dgm:spPr/>
      <dgm:t>
        <a:bodyPr/>
        <a:lstStyle/>
        <a:p>
          <a:endParaRPr lang="uk-UA"/>
        </a:p>
      </dgm:t>
    </dgm:pt>
    <dgm:pt modelId="{73FCF4EB-7260-4186-83B5-FF6C2382C480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розмірі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трикратної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середньомісячної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заробітної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плати 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звільнення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зв'язку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ліквідацією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реорганізацією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чисельності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штату (для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 та 2 і для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12564-0518-4CEC-B6E8-AA48DC7728B3}" type="parTrans" cxnId="{7086A4AF-5817-4580-8603-64F715C75D83}">
      <dgm:prSet/>
      <dgm:spPr/>
      <dgm:t>
        <a:bodyPr/>
        <a:lstStyle/>
        <a:p>
          <a:endParaRPr lang="uk-UA"/>
        </a:p>
      </dgm:t>
    </dgm:pt>
    <dgm:pt modelId="{4BA6CFC3-501D-4E57-BB06-3908C394E229}" type="sibTrans" cxnId="{7086A4AF-5817-4580-8603-64F715C75D83}">
      <dgm:prSet/>
      <dgm:spPr/>
      <dgm:t>
        <a:bodyPr/>
        <a:lstStyle/>
        <a:p>
          <a:endParaRPr lang="uk-UA"/>
        </a:p>
      </dgm:t>
    </dgm:pt>
    <dgm:pt modelId="{FB1D48E5-1136-4F54-AC7D-D6D965464FA6}">
      <dgm:prSet custT="1"/>
      <dgm:spPr/>
      <dgm:t>
        <a:bodyPr/>
        <a:lstStyle/>
        <a:p>
          <a:pPr rtl="0"/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додаткова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відпустка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збереженням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заробітної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плати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строком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16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календарних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(для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 та 2,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батьків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26707-951C-442F-88A7-48F02CF9EE51}" type="parTrans" cxnId="{DC6BF726-BB7B-46E0-B9AB-52C3DC503854}">
      <dgm:prSet/>
      <dgm:spPr/>
      <dgm:t>
        <a:bodyPr/>
        <a:lstStyle/>
        <a:p>
          <a:endParaRPr lang="uk-UA"/>
        </a:p>
      </dgm:t>
    </dgm:pt>
    <dgm:pt modelId="{60D55431-044D-4833-A685-36451A156297}" type="sibTrans" cxnId="{DC6BF726-BB7B-46E0-B9AB-52C3DC503854}">
      <dgm:prSet/>
      <dgm:spPr/>
      <dgm:t>
        <a:bodyPr/>
        <a:lstStyle/>
        <a:p>
          <a:endParaRPr lang="uk-UA"/>
        </a:p>
      </dgm:t>
    </dgm:pt>
    <dgm:pt modelId="{94F6371C-C5A6-4F11-9EF4-67C90C109E71}">
      <dgm:prSet custT="1"/>
      <dgm:spPr/>
      <dgm:t>
        <a:bodyPr/>
        <a:lstStyle/>
        <a:p>
          <a:pPr rtl="0"/>
          <a:r>
            <a:rPr lang="ru-RU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 поза конкурсом до навчальних закладів і виплату підвищеної стипендії;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2E4F4-57C1-4D75-890F-6E65B1A85066}" type="parTrans" cxnId="{6C9BD373-5284-4FB5-A55F-AC38D29007A1}">
      <dgm:prSet/>
      <dgm:spPr/>
      <dgm:t>
        <a:bodyPr/>
        <a:lstStyle/>
        <a:p>
          <a:endParaRPr lang="uk-UA"/>
        </a:p>
      </dgm:t>
    </dgm:pt>
    <dgm:pt modelId="{8B3746DD-FB29-4D07-9782-E2C313357204}" type="sibTrans" cxnId="{6C9BD373-5284-4FB5-A55F-AC38D29007A1}">
      <dgm:prSet/>
      <dgm:spPr/>
      <dgm:t>
        <a:bodyPr/>
        <a:lstStyle/>
        <a:p>
          <a:endParaRPr lang="uk-UA"/>
        </a:p>
      </dgm:t>
    </dgm:pt>
    <dgm:pt modelId="{00A523FD-0678-48AA-A4F5-EFCF0BDD7763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безоплатний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пільговий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проїзд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один раз на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будь-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назад (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відшкодування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100 та 50%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вартості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проїзду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 та 2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72117-2BC6-4C78-BEEF-4BDC9776E540}" type="parTrans" cxnId="{8B511C82-B09A-4922-A30B-834F68F55DA2}">
      <dgm:prSet/>
      <dgm:spPr/>
      <dgm:t>
        <a:bodyPr/>
        <a:lstStyle/>
        <a:p>
          <a:endParaRPr lang="uk-UA"/>
        </a:p>
      </dgm:t>
    </dgm:pt>
    <dgm:pt modelId="{F310D64B-D4E7-4C79-8806-47AFF29DCEE3}" type="sibTrans" cxnId="{8B511C82-B09A-4922-A30B-834F68F55DA2}">
      <dgm:prSet/>
      <dgm:spPr/>
      <dgm:t>
        <a:bodyPr/>
        <a:lstStyle/>
        <a:p>
          <a:endParaRPr lang="uk-UA"/>
        </a:p>
      </dgm:t>
    </dgm:pt>
    <dgm:pt modelId="{DAEAF680-48FB-4ADA-A5FA-FC0C494A5BBF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безоплатне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користування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видами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міського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приміського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транспорту для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віднесених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 та 2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05747-0F67-4A7D-88BC-5DA58B1455C6}" type="parTrans" cxnId="{99A969F2-3868-4539-9AD5-51D86A3F8360}">
      <dgm:prSet/>
      <dgm:spPr/>
      <dgm:t>
        <a:bodyPr/>
        <a:lstStyle/>
        <a:p>
          <a:endParaRPr lang="uk-UA"/>
        </a:p>
      </dgm:t>
    </dgm:pt>
    <dgm:pt modelId="{07C5566F-B449-48DF-8470-EA7953CA5170}" type="sibTrans" cxnId="{99A969F2-3868-4539-9AD5-51D86A3F8360}">
      <dgm:prSet/>
      <dgm:spPr/>
      <dgm:t>
        <a:bodyPr/>
        <a:lstStyle/>
        <a:p>
          <a:endParaRPr lang="uk-UA"/>
        </a:p>
      </dgm:t>
    </dgm:pt>
    <dgm:pt modelId="{73BA352B-C184-4DCA-BD39-A526B9EF8CAB}" type="pres">
      <dgm:prSet presAssocID="{42208642-A0C8-41A5-92B4-35D035D947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B7367-FC16-444E-A64E-C33CFDE68EEB}" type="pres">
      <dgm:prSet presAssocID="{BE0E21DF-954B-4180-9E7F-2475E54F8D5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D7E4D-9B32-456C-B622-7550824AB838}" type="pres">
      <dgm:prSet presAssocID="{09CA8F73-D4AA-4F77-B0C1-280E0E08AAE7}" presName="spacer" presStyleCnt="0"/>
      <dgm:spPr/>
    </dgm:pt>
    <dgm:pt modelId="{E2B56185-7F7F-4A7E-A2A1-D405AD21E35D}" type="pres">
      <dgm:prSet presAssocID="{E5878480-9414-4EEF-8868-8AE581199E4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1081-D55A-4D13-85A7-81271267EF8D}" type="pres">
      <dgm:prSet presAssocID="{8979F319-0951-44C2-A5B9-63B459DDD456}" presName="spacer" presStyleCnt="0"/>
      <dgm:spPr/>
    </dgm:pt>
    <dgm:pt modelId="{D1B6A391-6C66-45C6-A80C-7FCD2C3D0CF3}" type="pres">
      <dgm:prSet presAssocID="{80E2D768-DEC1-4F9C-AB77-CFFAF26B47B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FA760-ABA1-460F-91F4-FB042C35388E}" type="pres">
      <dgm:prSet presAssocID="{5308EE77-813E-4D6F-8C68-A365FDF5EA56}" presName="spacer" presStyleCnt="0"/>
      <dgm:spPr/>
    </dgm:pt>
    <dgm:pt modelId="{DEB1CA89-876B-4645-95B3-CA71583E6EEB}" type="pres">
      <dgm:prSet presAssocID="{73FCF4EB-7260-4186-83B5-FF6C2382C48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61CF9-452E-4C0F-A29A-F8DE36A82889}" type="pres">
      <dgm:prSet presAssocID="{4BA6CFC3-501D-4E57-BB06-3908C394E229}" presName="spacer" presStyleCnt="0"/>
      <dgm:spPr/>
    </dgm:pt>
    <dgm:pt modelId="{97D5F94E-0F7B-4E9B-8627-9B5C6565F7C4}" type="pres">
      <dgm:prSet presAssocID="{FB1D48E5-1136-4F54-AC7D-D6D965464FA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A9E9A-E9BD-463A-83E5-E877E6FECC70}" type="pres">
      <dgm:prSet presAssocID="{60D55431-044D-4833-A685-36451A156297}" presName="spacer" presStyleCnt="0"/>
      <dgm:spPr/>
    </dgm:pt>
    <dgm:pt modelId="{E18363E4-64DA-4D81-A89A-684CD6F3A524}" type="pres">
      <dgm:prSet presAssocID="{94F6371C-C5A6-4F11-9EF4-67C90C109E7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AF233-57E0-4A33-8935-7757603D0E0B}" type="pres">
      <dgm:prSet presAssocID="{8B3746DD-FB29-4D07-9782-E2C313357204}" presName="spacer" presStyleCnt="0"/>
      <dgm:spPr/>
    </dgm:pt>
    <dgm:pt modelId="{0CE02D7E-5339-42C9-A136-3D8008B91B5C}" type="pres">
      <dgm:prSet presAssocID="{00A523FD-0678-48AA-A4F5-EFCF0BDD776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EFB63-2A40-43F7-AE90-4C0BE22C50E3}" type="pres">
      <dgm:prSet presAssocID="{F310D64B-D4E7-4C79-8806-47AFF29DCEE3}" presName="spacer" presStyleCnt="0"/>
      <dgm:spPr/>
    </dgm:pt>
    <dgm:pt modelId="{1D27DB03-2F75-41C6-B6D1-B6F65B4A4C42}" type="pres">
      <dgm:prSet presAssocID="{DAEAF680-48FB-4ADA-A5FA-FC0C494A5BB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BF726-BB7B-46E0-B9AB-52C3DC503854}" srcId="{42208642-A0C8-41A5-92B4-35D035D947C3}" destId="{FB1D48E5-1136-4F54-AC7D-D6D965464FA6}" srcOrd="4" destOrd="0" parTransId="{2C826707-951C-442F-88A7-48F02CF9EE51}" sibTransId="{60D55431-044D-4833-A685-36451A156297}"/>
    <dgm:cxn modelId="{802A848D-2A2C-4B6F-9A37-ABEF7047C669}" type="presOf" srcId="{E5878480-9414-4EEF-8868-8AE581199E45}" destId="{E2B56185-7F7F-4A7E-A2A1-D405AD21E35D}" srcOrd="0" destOrd="0" presId="urn:microsoft.com/office/officeart/2005/8/layout/vList2"/>
    <dgm:cxn modelId="{68F13EE2-8860-4A14-8932-0FA8F3967A92}" type="presOf" srcId="{00A523FD-0678-48AA-A4F5-EFCF0BDD7763}" destId="{0CE02D7E-5339-42C9-A136-3D8008B91B5C}" srcOrd="0" destOrd="0" presId="urn:microsoft.com/office/officeart/2005/8/layout/vList2"/>
    <dgm:cxn modelId="{F3BDEE5A-EBEF-4F52-9E76-F41C8400F4B8}" srcId="{42208642-A0C8-41A5-92B4-35D035D947C3}" destId="{BE0E21DF-954B-4180-9E7F-2475E54F8D51}" srcOrd="0" destOrd="0" parTransId="{073B15C3-8CFA-43D0-9176-266870641CED}" sibTransId="{09CA8F73-D4AA-4F77-B0C1-280E0E08AAE7}"/>
    <dgm:cxn modelId="{0FD50A62-3302-4B99-A2CA-DA537AB7B110}" type="presOf" srcId="{42208642-A0C8-41A5-92B4-35D035D947C3}" destId="{73BA352B-C184-4DCA-BD39-A526B9EF8CAB}" srcOrd="0" destOrd="0" presId="urn:microsoft.com/office/officeart/2005/8/layout/vList2"/>
    <dgm:cxn modelId="{BC42E6CA-7C5D-4B29-BA7F-807404915DD7}" type="presOf" srcId="{73FCF4EB-7260-4186-83B5-FF6C2382C480}" destId="{DEB1CA89-876B-4645-95B3-CA71583E6EEB}" srcOrd="0" destOrd="0" presId="urn:microsoft.com/office/officeart/2005/8/layout/vList2"/>
    <dgm:cxn modelId="{A2D77CB9-43C4-4CF2-B73C-CEBF37504343}" type="presOf" srcId="{94F6371C-C5A6-4F11-9EF4-67C90C109E71}" destId="{E18363E4-64DA-4D81-A89A-684CD6F3A524}" srcOrd="0" destOrd="0" presId="urn:microsoft.com/office/officeart/2005/8/layout/vList2"/>
    <dgm:cxn modelId="{99A969F2-3868-4539-9AD5-51D86A3F8360}" srcId="{42208642-A0C8-41A5-92B4-35D035D947C3}" destId="{DAEAF680-48FB-4ADA-A5FA-FC0C494A5BBF}" srcOrd="7" destOrd="0" parTransId="{6EF05747-0F67-4A7D-88BC-5DA58B1455C6}" sibTransId="{07C5566F-B449-48DF-8470-EA7953CA5170}"/>
    <dgm:cxn modelId="{DB09AF0E-364E-4E89-9BC0-4C2D68F73495}" srcId="{42208642-A0C8-41A5-92B4-35D035D947C3}" destId="{E5878480-9414-4EEF-8868-8AE581199E45}" srcOrd="1" destOrd="0" parTransId="{EF80461B-7406-4F86-8B08-C2439D4A24F4}" sibTransId="{8979F319-0951-44C2-A5B9-63B459DDD456}"/>
    <dgm:cxn modelId="{6C9BD373-5284-4FB5-A55F-AC38D29007A1}" srcId="{42208642-A0C8-41A5-92B4-35D035D947C3}" destId="{94F6371C-C5A6-4F11-9EF4-67C90C109E71}" srcOrd="5" destOrd="0" parTransId="{28A2E4F4-57C1-4D75-890F-6E65B1A85066}" sibTransId="{8B3746DD-FB29-4D07-9782-E2C313357204}"/>
    <dgm:cxn modelId="{D46EDA36-5FC5-4962-88CE-04BD0043C1A2}" type="presOf" srcId="{DAEAF680-48FB-4ADA-A5FA-FC0C494A5BBF}" destId="{1D27DB03-2F75-41C6-B6D1-B6F65B4A4C42}" srcOrd="0" destOrd="0" presId="urn:microsoft.com/office/officeart/2005/8/layout/vList2"/>
    <dgm:cxn modelId="{5BE23312-DA4B-4BB8-B071-E840EC5A7875}" type="presOf" srcId="{FB1D48E5-1136-4F54-AC7D-D6D965464FA6}" destId="{97D5F94E-0F7B-4E9B-8627-9B5C6565F7C4}" srcOrd="0" destOrd="0" presId="urn:microsoft.com/office/officeart/2005/8/layout/vList2"/>
    <dgm:cxn modelId="{1628654C-7CAD-48AE-9C77-777D99A4C6C5}" type="presOf" srcId="{80E2D768-DEC1-4F9C-AB77-CFFAF26B47B9}" destId="{D1B6A391-6C66-45C6-A80C-7FCD2C3D0CF3}" srcOrd="0" destOrd="0" presId="urn:microsoft.com/office/officeart/2005/8/layout/vList2"/>
    <dgm:cxn modelId="{0924F5BD-11E8-48B5-BE47-E644B0FD0A57}" srcId="{42208642-A0C8-41A5-92B4-35D035D947C3}" destId="{80E2D768-DEC1-4F9C-AB77-CFFAF26B47B9}" srcOrd="2" destOrd="0" parTransId="{EF047F5B-7D65-4A48-8AA7-BB053F3825EE}" sibTransId="{5308EE77-813E-4D6F-8C68-A365FDF5EA56}"/>
    <dgm:cxn modelId="{8B511C82-B09A-4922-A30B-834F68F55DA2}" srcId="{42208642-A0C8-41A5-92B4-35D035D947C3}" destId="{00A523FD-0678-48AA-A4F5-EFCF0BDD7763}" srcOrd="6" destOrd="0" parTransId="{88A72117-2BC6-4C78-BEEF-4BDC9776E540}" sibTransId="{F310D64B-D4E7-4C79-8806-47AFF29DCEE3}"/>
    <dgm:cxn modelId="{7086A4AF-5817-4580-8603-64F715C75D83}" srcId="{42208642-A0C8-41A5-92B4-35D035D947C3}" destId="{73FCF4EB-7260-4186-83B5-FF6C2382C480}" srcOrd="3" destOrd="0" parTransId="{D7212564-0518-4CEC-B6E8-AA48DC7728B3}" sibTransId="{4BA6CFC3-501D-4E57-BB06-3908C394E229}"/>
    <dgm:cxn modelId="{E2365536-20A9-4C0E-A631-2BD4FAA3B78B}" type="presOf" srcId="{BE0E21DF-954B-4180-9E7F-2475E54F8D51}" destId="{BDBB7367-FC16-444E-A64E-C33CFDE68EEB}" srcOrd="0" destOrd="0" presId="urn:microsoft.com/office/officeart/2005/8/layout/vList2"/>
    <dgm:cxn modelId="{65BF88BE-F92F-4A25-84B8-D8B1A17F9D1C}" type="presParOf" srcId="{73BA352B-C184-4DCA-BD39-A526B9EF8CAB}" destId="{BDBB7367-FC16-444E-A64E-C33CFDE68EEB}" srcOrd="0" destOrd="0" presId="urn:microsoft.com/office/officeart/2005/8/layout/vList2"/>
    <dgm:cxn modelId="{E2D48FA4-C68F-4B96-923B-BAC2CFBC8AB0}" type="presParOf" srcId="{73BA352B-C184-4DCA-BD39-A526B9EF8CAB}" destId="{355D7E4D-9B32-456C-B622-7550824AB838}" srcOrd="1" destOrd="0" presId="urn:microsoft.com/office/officeart/2005/8/layout/vList2"/>
    <dgm:cxn modelId="{5A49444B-3314-483F-A218-0B02CCEF34BE}" type="presParOf" srcId="{73BA352B-C184-4DCA-BD39-A526B9EF8CAB}" destId="{E2B56185-7F7F-4A7E-A2A1-D405AD21E35D}" srcOrd="2" destOrd="0" presId="urn:microsoft.com/office/officeart/2005/8/layout/vList2"/>
    <dgm:cxn modelId="{135752BF-9D15-414B-8536-50A8D225F544}" type="presParOf" srcId="{73BA352B-C184-4DCA-BD39-A526B9EF8CAB}" destId="{24A71081-D55A-4D13-85A7-81271267EF8D}" srcOrd="3" destOrd="0" presId="urn:microsoft.com/office/officeart/2005/8/layout/vList2"/>
    <dgm:cxn modelId="{AB37385B-4C2F-4E36-A3EF-EB2888C73379}" type="presParOf" srcId="{73BA352B-C184-4DCA-BD39-A526B9EF8CAB}" destId="{D1B6A391-6C66-45C6-A80C-7FCD2C3D0CF3}" srcOrd="4" destOrd="0" presId="urn:microsoft.com/office/officeart/2005/8/layout/vList2"/>
    <dgm:cxn modelId="{8BE6B9C0-9BB1-4ED2-A5DB-E4B7FDE337F6}" type="presParOf" srcId="{73BA352B-C184-4DCA-BD39-A526B9EF8CAB}" destId="{53DFA760-ABA1-460F-91F4-FB042C35388E}" srcOrd="5" destOrd="0" presId="urn:microsoft.com/office/officeart/2005/8/layout/vList2"/>
    <dgm:cxn modelId="{E4308BAC-8F43-4263-A7FC-2D780D9C9A45}" type="presParOf" srcId="{73BA352B-C184-4DCA-BD39-A526B9EF8CAB}" destId="{DEB1CA89-876B-4645-95B3-CA71583E6EEB}" srcOrd="6" destOrd="0" presId="urn:microsoft.com/office/officeart/2005/8/layout/vList2"/>
    <dgm:cxn modelId="{0E7EEE07-DA12-419B-AE52-918DE49FC5E4}" type="presParOf" srcId="{73BA352B-C184-4DCA-BD39-A526B9EF8CAB}" destId="{FED61CF9-452E-4C0F-A29A-F8DE36A82889}" srcOrd="7" destOrd="0" presId="urn:microsoft.com/office/officeart/2005/8/layout/vList2"/>
    <dgm:cxn modelId="{512C55BC-298F-4AC8-A886-7BFBD8585764}" type="presParOf" srcId="{73BA352B-C184-4DCA-BD39-A526B9EF8CAB}" destId="{97D5F94E-0F7B-4E9B-8627-9B5C6565F7C4}" srcOrd="8" destOrd="0" presId="urn:microsoft.com/office/officeart/2005/8/layout/vList2"/>
    <dgm:cxn modelId="{996621D9-532E-45FE-A01F-07DAFA5DFEE1}" type="presParOf" srcId="{73BA352B-C184-4DCA-BD39-A526B9EF8CAB}" destId="{8C0A9E9A-E9BD-463A-83E5-E877E6FECC70}" srcOrd="9" destOrd="0" presId="urn:microsoft.com/office/officeart/2005/8/layout/vList2"/>
    <dgm:cxn modelId="{13E2015D-AF68-45F9-BA4B-0A054F183764}" type="presParOf" srcId="{73BA352B-C184-4DCA-BD39-A526B9EF8CAB}" destId="{E18363E4-64DA-4D81-A89A-684CD6F3A524}" srcOrd="10" destOrd="0" presId="urn:microsoft.com/office/officeart/2005/8/layout/vList2"/>
    <dgm:cxn modelId="{E5FE19DB-9D82-45CB-9DE0-FA7A7CD0E4A5}" type="presParOf" srcId="{73BA352B-C184-4DCA-BD39-A526B9EF8CAB}" destId="{1B4AF233-57E0-4A33-8935-7757603D0E0B}" srcOrd="11" destOrd="0" presId="urn:microsoft.com/office/officeart/2005/8/layout/vList2"/>
    <dgm:cxn modelId="{EB932D9C-BA98-42C8-B6B1-EC1BE0AF78AE}" type="presParOf" srcId="{73BA352B-C184-4DCA-BD39-A526B9EF8CAB}" destId="{0CE02D7E-5339-42C9-A136-3D8008B91B5C}" srcOrd="12" destOrd="0" presId="urn:microsoft.com/office/officeart/2005/8/layout/vList2"/>
    <dgm:cxn modelId="{7BFEBCA4-34FB-4DD1-982E-C2CBE6CFB6A3}" type="presParOf" srcId="{73BA352B-C184-4DCA-BD39-A526B9EF8CAB}" destId="{D19EFB63-2A40-43F7-AE90-4C0BE22C50E3}" srcOrd="13" destOrd="0" presId="urn:microsoft.com/office/officeart/2005/8/layout/vList2"/>
    <dgm:cxn modelId="{EF7D90F4-A4B7-4D32-BD63-45434BCA5805}" type="presParOf" srcId="{73BA352B-C184-4DCA-BD39-A526B9EF8CAB}" destId="{1D27DB03-2F75-41C6-B6D1-B6F65B4A4C4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08612F-EA1F-4379-AB59-0D232BF56EC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1CFB40B8-ABA1-4F0D-B36D-A92E9D6A2F24}">
      <dgm:prSet/>
      <dgm:spPr/>
      <dgm:t>
        <a:bodyPr/>
        <a:lstStyle/>
        <a:p>
          <a:pPr rtl="0"/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пенсійного віку на п'ять — десять років і пільги при призначенні пенсій;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9F38F-07D2-4BF4-9A36-1CA831B729C0}" type="parTrans" cxnId="{2FB693A7-36D7-4BC5-8C1C-9CCDC63FB025}">
      <dgm:prSet/>
      <dgm:spPr/>
      <dgm:t>
        <a:bodyPr/>
        <a:lstStyle/>
        <a:p>
          <a:endParaRPr lang="uk-UA"/>
        </a:p>
      </dgm:t>
    </dgm:pt>
    <dgm:pt modelId="{CE50694F-4021-4C83-9500-EF6A6972A17A}" type="sibTrans" cxnId="{2FB693A7-36D7-4BC5-8C1C-9CCDC63FB025}">
      <dgm:prSet/>
      <dgm:spPr/>
      <dgm:t>
        <a:bodyPr/>
        <a:lstStyle/>
        <a:p>
          <a:endParaRPr lang="uk-UA"/>
        </a:p>
      </dgm:t>
    </dgm:pt>
    <dgm:pt modelId="{23B0B4DA-6EA1-4DBD-8D67-54A599862FDD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щомісячної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грошової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18E9A-E358-42AC-862B-CFD3727F98CA}" type="parTrans" cxnId="{8A7034CC-BB4F-491A-9B2F-765110C41C59}">
      <dgm:prSet/>
      <dgm:spPr/>
      <dgm:t>
        <a:bodyPr/>
        <a:lstStyle/>
        <a:p>
          <a:endParaRPr lang="uk-UA"/>
        </a:p>
      </dgm:t>
    </dgm:pt>
    <dgm:pt modelId="{4AD6B8EA-5170-4846-898D-27E9C0EEE69F}" type="sibTrans" cxnId="{8A7034CC-BB4F-491A-9B2F-765110C41C59}">
      <dgm:prSet/>
      <dgm:spPr/>
      <dgm:t>
        <a:bodyPr/>
        <a:lstStyle/>
        <a:p>
          <a:endParaRPr lang="uk-UA"/>
        </a:p>
      </dgm:t>
    </dgm:pt>
    <dgm:pt modelId="{164B0725-7BA1-4BF6-9C4C-87D55590D011}">
      <dgm:prSet/>
      <dgm:spPr/>
      <dgm:t>
        <a:bodyPr/>
        <a:lstStyle/>
        <a:p>
          <a:pPr rtl="0"/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доплата за роботу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працюють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52991-5712-4062-95DC-45CD163735F0}" type="parTrans" cxnId="{A723CA42-9FDE-43B2-989F-FD9119B5BC7C}">
      <dgm:prSet/>
      <dgm:spPr/>
      <dgm:t>
        <a:bodyPr/>
        <a:lstStyle/>
        <a:p>
          <a:endParaRPr lang="uk-UA"/>
        </a:p>
      </dgm:t>
    </dgm:pt>
    <dgm:pt modelId="{CAFDFA1E-ECF0-4AE6-9B38-B7866BA84207}" type="sibTrans" cxnId="{A723CA42-9FDE-43B2-989F-FD9119B5BC7C}">
      <dgm:prSet/>
      <dgm:spPr/>
      <dgm:t>
        <a:bodyPr/>
        <a:lstStyle/>
        <a:p>
          <a:endParaRPr lang="uk-UA"/>
        </a:p>
      </dgm:t>
    </dgm:pt>
    <dgm:pt modelId="{806D721D-3DFD-466E-8B8D-8B21E19856CD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додаткової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відпустки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тривалості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щорічної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відпустки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працюють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перебувають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відрядження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на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D42CC-BE32-485D-AEC9-EE64BAF27A04}" type="parTrans" cxnId="{82467B12-05C6-462F-A5D5-DE46A4CF96F9}">
      <dgm:prSet/>
      <dgm:spPr/>
      <dgm:t>
        <a:bodyPr/>
        <a:lstStyle/>
        <a:p>
          <a:endParaRPr lang="uk-UA"/>
        </a:p>
      </dgm:t>
    </dgm:pt>
    <dgm:pt modelId="{39C3B443-0C92-4B89-8EC6-BFB47C1A6EAB}" type="sibTrans" cxnId="{82467B12-05C6-462F-A5D5-DE46A4CF96F9}">
      <dgm:prSet/>
      <dgm:spPr/>
      <dgm:t>
        <a:bodyPr/>
        <a:lstStyle/>
        <a:p>
          <a:endParaRPr lang="uk-UA"/>
        </a:p>
      </dgm:t>
    </dgm:pt>
    <dgm:pt modelId="{9089F23A-949F-45D8-818D-678FF2DA822A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стали особою з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при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інвалідності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пов'язаної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наслідками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5F185-9ADA-49E9-9DB7-D24253522A4F}" type="parTrans" cxnId="{F952F66F-7CF5-421B-BCD4-6E492C521D9D}">
      <dgm:prSet/>
      <dgm:spPr/>
      <dgm:t>
        <a:bodyPr/>
        <a:lstStyle/>
        <a:p>
          <a:endParaRPr lang="uk-UA"/>
        </a:p>
      </dgm:t>
    </dgm:pt>
    <dgm:pt modelId="{6F6B63F2-C699-4CAA-AB0C-0BA87988CF88}" type="sibTrans" cxnId="{F952F66F-7CF5-421B-BCD4-6E492C521D9D}">
      <dgm:prSet/>
      <dgm:spPr/>
      <dgm:t>
        <a:bodyPr/>
        <a:lstStyle/>
        <a:p>
          <a:endParaRPr lang="uk-UA"/>
        </a:p>
      </dgm:t>
    </dgm:pt>
    <dgm:pt modelId="{1288831B-23CA-49C7-80AC-D0784805312E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сім'ям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втратили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годувальника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числа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ЧАЕС, смерть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пов'язана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наслідками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батькам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померлих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ЧАЕС, смерть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пов'язана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наслідками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61D30-5C04-4AB7-BC4E-5D8D565B99A0}" type="parTrans" cxnId="{B64E379A-2618-434A-AE1C-37D562341FC3}">
      <dgm:prSet/>
      <dgm:spPr/>
      <dgm:t>
        <a:bodyPr/>
        <a:lstStyle/>
        <a:p>
          <a:endParaRPr lang="uk-UA"/>
        </a:p>
      </dgm:t>
    </dgm:pt>
    <dgm:pt modelId="{F56699F8-61C4-41AA-8B97-863D27F9948A}" type="sibTrans" cxnId="{B64E379A-2618-434A-AE1C-37D562341FC3}">
      <dgm:prSet/>
      <dgm:spPr/>
      <dgm:t>
        <a:bodyPr/>
        <a:lstStyle/>
        <a:p>
          <a:endParaRPr lang="uk-UA"/>
        </a:p>
      </dgm:t>
    </dgm:pt>
    <dgm:pt modelId="{878E1BAA-65A8-4015-812B-29190151D02C}">
      <dgm:prSet/>
      <dgm:spPr/>
      <dgm:t>
        <a:bodyPr/>
        <a:lstStyle/>
        <a:p>
          <a:pPr rtl="0"/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щорічної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постраждалим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учасникам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та 3,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евакуйованим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1986 р.,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дітям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67586-2736-41B5-89D6-C98F47F2F7AA}" type="parTrans" cxnId="{2AC6BB2D-377F-4A93-8473-EA4468B2ABD5}">
      <dgm:prSet/>
      <dgm:spPr/>
      <dgm:t>
        <a:bodyPr/>
        <a:lstStyle/>
        <a:p>
          <a:endParaRPr lang="uk-UA"/>
        </a:p>
      </dgm:t>
    </dgm:pt>
    <dgm:pt modelId="{6768AC0C-74A6-4746-AB69-38E41F9773D7}" type="sibTrans" cxnId="{2AC6BB2D-377F-4A93-8473-EA4468B2ABD5}">
      <dgm:prSet/>
      <dgm:spPr/>
      <dgm:t>
        <a:bodyPr/>
        <a:lstStyle/>
        <a:p>
          <a:endParaRPr lang="uk-UA"/>
        </a:p>
      </dgm:t>
    </dgm:pt>
    <dgm:pt modelId="{B46AD5E6-065F-4A52-ACF3-73A51DCB8A26}" type="pres">
      <dgm:prSet presAssocID="{9108612F-EA1F-4379-AB59-0D232BF56E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85FAF-5631-4488-B3CA-EF42D8B929DA}" type="pres">
      <dgm:prSet presAssocID="{1CFB40B8-ABA1-4F0D-B36D-A92E9D6A2F2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1BE62-44C3-4092-9A90-553889EE87EF}" type="pres">
      <dgm:prSet presAssocID="{CE50694F-4021-4C83-9500-EF6A6972A17A}" presName="spacer" presStyleCnt="0"/>
      <dgm:spPr/>
    </dgm:pt>
    <dgm:pt modelId="{A36169E0-3530-49DE-BE61-F30C5E066FFC}" type="pres">
      <dgm:prSet presAssocID="{23B0B4DA-6EA1-4DBD-8D67-54A599862FD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02DB4-8F70-4B1C-B57F-DFF6B266C05E}" type="pres">
      <dgm:prSet presAssocID="{4AD6B8EA-5170-4846-898D-27E9C0EEE69F}" presName="spacer" presStyleCnt="0"/>
      <dgm:spPr/>
    </dgm:pt>
    <dgm:pt modelId="{6579083B-9F7C-4980-B555-6615C67558A5}" type="pres">
      <dgm:prSet presAssocID="{164B0725-7BA1-4BF6-9C4C-87D55590D01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DFFDB-831A-48C2-96E8-F77BF103DDD9}" type="pres">
      <dgm:prSet presAssocID="{CAFDFA1E-ECF0-4AE6-9B38-B7866BA84207}" presName="spacer" presStyleCnt="0"/>
      <dgm:spPr/>
    </dgm:pt>
    <dgm:pt modelId="{89BCF789-FEA2-4381-8DD4-EB4ABA894CEF}" type="pres">
      <dgm:prSet presAssocID="{806D721D-3DFD-466E-8B8D-8B21E19856C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0C3BC-7C9A-4725-80F5-5CE7B6A3C350}" type="pres">
      <dgm:prSet presAssocID="{39C3B443-0C92-4B89-8EC6-BFB47C1A6EAB}" presName="spacer" presStyleCnt="0"/>
      <dgm:spPr/>
    </dgm:pt>
    <dgm:pt modelId="{7AD7D005-1EE8-4DC9-A5DA-3A48AB31386D}" type="pres">
      <dgm:prSet presAssocID="{9089F23A-949F-45D8-818D-678FF2DA822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5B4C-9B8B-4829-8616-EC111BB74F67}" type="pres">
      <dgm:prSet presAssocID="{6F6B63F2-C699-4CAA-AB0C-0BA87988CF88}" presName="spacer" presStyleCnt="0"/>
      <dgm:spPr/>
    </dgm:pt>
    <dgm:pt modelId="{DB13F6DB-0879-4D78-946E-3FE0DC52DD76}" type="pres">
      <dgm:prSet presAssocID="{1288831B-23CA-49C7-80AC-D0784805312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C5C04-88CF-4641-A0DB-CB988FCE048C}" type="pres">
      <dgm:prSet presAssocID="{F56699F8-61C4-41AA-8B97-863D27F9948A}" presName="spacer" presStyleCnt="0"/>
      <dgm:spPr/>
    </dgm:pt>
    <dgm:pt modelId="{0AD9A606-5578-4758-A153-41523C1AD26A}" type="pres">
      <dgm:prSet presAssocID="{878E1BAA-65A8-4015-812B-29190151D02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6BB2D-377F-4A93-8473-EA4468B2ABD5}" srcId="{9108612F-EA1F-4379-AB59-0D232BF56ECC}" destId="{878E1BAA-65A8-4015-812B-29190151D02C}" srcOrd="6" destOrd="0" parTransId="{4B267586-2736-41B5-89D6-C98F47F2F7AA}" sibTransId="{6768AC0C-74A6-4746-AB69-38E41F9773D7}"/>
    <dgm:cxn modelId="{2FB693A7-36D7-4BC5-8C1C-9CCDC63FB025}" srcId="{9108612F-EA1F-4379-AB59-0D232BF56ECC}" destId="{1CFB40B8-ABA1-4F0D-B36D-A92E9D6A2F24}" srcOrd="0" destOrd="0" parTransId="{AF99F38F-07D2-4BF4-9A36-1CA831B729C0}" sibTransId="{CE50694F-4021-4C83-9500-EF6A6972A17A}"/>
    <dgm:cxn modelId="{0C9B7A9C-D7F8-4A5A-BE52-DD0B04A979DA}" type="presOf" srcId="{9089F23A-949F-45D8-818D-678FF2DA822A}" destId="{7AD7D005-1EE8-4DC9-A5DA-3A48AB31386D}" srcOrd="0" destOrd="0" presId="urn:microsoft.com/office/officeart/2005/8/layout/vList2"/>
    <dgm:cxn modelId="{8ED0ECCE-E8D7-41C2-B196-3DF86C1F437C}" type="presOf" srcId="{164B0725-7BA1-4BF6-9C4C-87D55590D011}" destId="{6579083B-9F7C-4980-B555-6615C67558A5}" srcOrd="0" destOrd="0" presId="urn:microsoft.com/office/officeart/2005/8/layout/vList2"/>
    <dgm:cxn modelId="{7976917B-28E3-409D-A8C0-056D62D91DB8}" type="presOf" srcId="{806D721D-3DFD-466E-8B8D-8B21E19856CD}" destId="{89BCF789-FEA2-4381-8DD4-EB4ABA894CEF}" srcOrd="0" destOrd="0" presId="urn:microsoft.com/office/officeart/2005/8/layout/vList2"/>
    <dgm:cxn modelId="{A723CA42-9FDE-43B2-989F-FD9119B5BC7C}" srcId="{9108612F-EA1F-4379-AB59-0D232BF56ECC}" destId="{164B0725-7BA1-4BF6-9C4C-87D55590D011}" srcOrd="2" destOrd="0" parTransId="{49F52991-5712-4062-95DC-45CD163735F0}" sibTransId="{CAFDFA1E-ECF0-4AE6-9B38-B7866BA84207}"/>
    <dgm:cxn modelId="{B64E379A-2618-434A-AE1C-37D562341FC3}" srcId="{9108612F-EA1F-4379-AB59-0D232BF56ECC}" destId="{1288831B-23CA-49C7-80AC-D0784805312E}" srcOrd="5" destOrd="0" parTransId="{C1A61D30-5C04-4AB7-BC4E-5D8D565B99A0}" sibTransId="{F56699F8-61C4-41AA-8B97-863D27F9948A}"/>
    <dgm:cxn modelId="{7652AD5E-A0A1-4E45-91D1-3B7F2335914F}" type="presOf" srcId="{23B0B4DA-6EA1-4DBD-8D67-54A599862FDD}" destId="{A36169E0-3530-49DE-BE61-F30C5E066FFC}" srcOrd="0" destOrd="0" presId="urn:microsoft.com/office/officeart/2005/8/layout/vList2"/>
    <dgm:cxn modelId="{4DA60A31-E3B9-4BD1-AA28-FA6E884D6CC7}" type="presOf" srcId="{9108612F-EA1F-4379-AB59-0D232BF56ECC}" destId="{B46AD5E6-065F-4A52-ACF3-73A51DCB8A26}" srcOrd="0" destOrd="0" presId="urn:microsoft.com/office/officeart/2005/8/layout/vList2"/>
    <dgm:cxn modelId="{8A7034CC-BB4F-491A-9B2F-765110C41C59}" srcId="{9108612F-EA1F-4379-AB59-0D232BF56ECC}" destId="{23B0B4DA-6EA1-4DBD-8D67-54A599862FDD}" srcOrd="1" destOrd="0" parTransId="{6E818E9A-E358-42AC-862B-CFD3727F98CA}" sibTransId="{4AD6B8EA-5170-4846-898D-27E9C0EEE69F}"/>
    <dgm:cxn modelId="{74528500-B9BF-4F4A-BF92-3C762D04F07F}" type="presOf" srcId="{1CFB40B8-ABA1-4F0D-B36D-A92E9D6A2F24}" destId="{45385FAF-5631-4488-B3CA-EF42D8B929DA}" srcOrd="0" destOrd="0" presId="urn:microsoft.com/office/officeart/2005/8/layout/vList2"/>
    <dgm:cxn modelId="{3BD41567-67D2-43B0-AE9F-DBBE4935504B}" type="presOf" srcId="{1288831B-23CA-49C7-80AC-D0784805312E}" destId="{DB13F6DB-0879-4D78-946E-3FE0DC52DD76}" srcOrd="0" destOrd="0" presId="urn:microsoft.com/office/officeart/2005/8/layout/vList2"/>
    <dgm:cxn modelId="{6455A8B8-F903-46C1-88F1-33B7F2B6971C}" type="presOf" srcId="{878E1BAA-65A8-4015-812B-29190151D02C}" destId="{0AD9A606-5578-4758-A153-41523C1AD26A}" srcOrd="0" destOrd="0" presId="urn:microsoft.com/office/officeart/2005/8/layout/vList2"/>
    <dgm:cxn modelId="{F952F66F-7CF5-421B-BCD4-6E492C521D9D}" srcId="{9108612F-EA1F-4379-AB59-0D232BF56ECC}" destId="{9089F23A-949F-45D8-818D-678FF2DA822A}" srcOrd="4" destOrd="0" parTransId="{0C25F185-9ADA-49E9-9DB7-D24253522A4F}" sibTransId="{6F6B63F2-C699-4CAA-AB0C-0BA87988CF88}"/>
    <dgm:cxn modelId="{82467B12-05C6-462F-A5D5-DE46A4CF96F9}" srcId="{9108612F-EA1F-4379-AB59-0D232BF56ECC}" destId="{806D721D-3DFD-466E-8B8D-8B21E19856CD}" srcOrd="3" destOrd="0" parTransId="{48ED42CC-BE32-485D-AEC9-EE64BAF27A04}" sibTransId="{39C3B443-0C92-4B89-8EC6-BFB47C1A6EAB}"/>
    <dgm:cxn modelId="{25CE2E46-D02F-4F5B-9F83-E3956B71FAF9}" type="presParOf" srcId="{B46AD5E6-065F-4A52-ACF3-73A51DCB8A26}" destId="{45385FAF-5631-4488-B3CA-EF42D8B929DA}" srcOrd="0" destOrd="0" presId="urn:microsoft.com/office/officeart/2005/8/layout/vList2"/>
    <dgm:cxn modelId="{D2E39885-00B2-41E5-9F2A-CF7140606E78}" type="presParOf" srcId="{B46AD5E6-065F-4A52-ACF3-73A51DCB8A26}" destId="{3431BE62-44C3-4092-9A90-553889EE87EF}" srcOrd="1" destOrd="0" presId="urn:microsoft.com/office/officeart/2005/8/layout/vList2"/>
    <dgm:cxn modelId="{6B4713FB-D702-4E53-A38D-A988B4F1F1E3}" type="presParOf" srcId="{B46AD5E6-065F-4A52-ACF3-73A51DCB8A26}" destId="{A36169E0-3530-49DE-BE61-F30C5E066FFC}" srcOrd="2" destOrd="0" presId="urn:microsoft.com/office/officeart/2005/8/layout/vList2"/>
    <dgm:cxn modelId="{5C37C17D-A843-482A-9181-28A90AE006D9}" type="presParOf" srcId="{B46AD5E6-065F-4A52-ACF3-73A51DCB8A26}" destId="{D6902DB4-8F70-4B1C-B57F-DFF6B266C05E}" srcOrd="3" destOrd="0" presId="urn:microsoft.com/office/officeart/2005/8/layout/vList2"/>
    <dgm:cxn modelId="{0D0EE4A4-5E6E-449C-AD08-53C4B150B221}" type="presParOf" srcId="{B46AD5E6-065F-4A52-ACF3-73A51DCB8A26}" destId="{6579083B-9F7C-4980-B555-6615C67558A5}" srcOrd="4" destOrd="0" presId="urn:microsoft.com/office/officeart/2005/8/layout/vList2"/>
    <dgm:cxn modelId="{0A311096-9A34-4571-8F25-386FAED9A82E}" type="presParOf" srcId="{B46AD5E6-065F-4A52-ACF3-73A51DCB8A26}" destId="{5B5DFFDB-831A-48C2-96E8-F77BF103DDD9}" srcOrd="5" destOrd="0" presId="urn:microsoft.com/office/officeart/2005/8/layout/vList2"/>
    <dgm:cxn modelId="{38718149-4E90-4C5F-B266-B878570C00AC}" type="presParOf" srcId="{B46AD5E6-065F-4A52-ACF3-73A51DCB8A26}" destId="{89BCF789-FEA2-4381-8DD4-EB4ABA894CEF}" srcOrd="6" destOrd="0" presId="urn:microsoft.com/office/officeart/2005/8/layout/vList2"/>
    <dgm:cxn modelId="{EF54C3B9-F0DE-4820-B4C5-896D37E54108}" type="presParOf" srcId="{B46AD5E6-065F-4A52-ACF3-73A51DCB8A26}" destId="{D1F0C3BC-7C9A-4725-80F5-5CE7B6A3C350}" srcOrd="7" destOrd="0" presId="urn:microsoft.com/office/officeart/2005/8/layout/vList2"/>
    <dgm:cxn modelId="{AE2983ED-08D8-4185-8E7F-B241896D7B1C}" type="presParOf" srcId="{B46AD5E6-065F-4A52-ACF3-73A51DCB8A26}" destId="{7AD7D005-1EE8-4DC9-A5DA-3A48AB31386D}" srcOrd="8" destOrd="0" presId="urn:microsoft.com/office/officeart/2005/8/layout/vList2"/>
    <dgm:cxn modelId="{8117BB3B-0100-4D25-9438-2F8A81B9E5B2}" type="presParOf" srcId="{B46AD5E6-065F-4A52-ACF3-73A51DCB8A26}" destId="{4DC25B4C-9B8B-4829-8616-EC111BB74F67}" srcOrd="9" destOrd="0" presId="urn:microsoft.com/office/officeart/2005/8/layout/vList2"/>
    <dgm:cxn modelId="{EFE54EA0-9BDC-4BEA-88DE-86770DB833F0}" type="presParOf" srcId="{B46AD5E6-065F-4A52-ACF3-73A51DCB8A26}" destId="{DB13F6DB-0879-4D78-946E-3FE0DC52DD76}" srcOrd="10" destOrd="0" presId="urn:microsoft.com/office/officeart/2005/8/layout/vList2"/>
    <dgm:cxn modelId="{9274E048-4CED-4CA7-81B2-3BFF32F36FBE}" type="presParOf" srcId="{B46AD5E6-065F-4A52-ACF3-73A51DCB8A26}" destId="{CF9C5C04-88CF-4641-A0DB-CB988FCE048C}" srcOrd="11" destOrd="0" presId="urn:microsoft.com/office/officeart/2005/8/layout/vList2"/>
    <dgm:cxn modelId="{F82DCA1F-1893-4BA4-A4DF-8B76491C5435}" type="presParOf" srcId="{B46AD5E6-065F-4A52-ACF3-73A51DCB8A26}" destId="{0AD9A606-5578-4758-A153-41523C1AD26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BD0875-5815-41BE-9D6E-DCAC53EEE80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uk-UA"/>
        </a:p>
      </dgm:t>
    </dgm:pt>
    <dgm:pt modelId="{30383004-504A-451E-B718-5624B4405662}">
      <dgm:prSet custT="1"/>
      <dgm:spPr/>
      <dgm:t>
        <a:bodyPr/>
        <a:lstStyle/>
        <a:p>
          <a:pPr rtl="0"/>
          <a:r>
            <a:rPr lang="ru-RU" sz="2000" b="0" i="0" dirty="0" err="1" smtClean="0">
              <a:solidFill>
                <a:schemeClr val="tx1"/>
              </a:solidFill>
            </a:rPr>
            <a:t>щорічне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безоплатне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забезпечення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потерпілих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дітей</a:t>
          </a:r>
          <a:r>
            <a:rPr lang="ru-RU" sz="2000" b="0" i="0" dirty="0" smtClean="0">
              <a:solidFill>
                <a:schemeClr val="tx1"/>
              </a:solidFill>
            </a:rPr>
            <a:t> за </a:t>
          </a:r>
          <a:r>
            <a:rPr lang="ru-RU" sz="2000" b="0" i="0" dirty="0" err="1" smtClean="0">
              <a:solidFill>
                <a:schemeClr val="tx1"/>
              </a:solidFill>
            </a:rPr>
            <a:t>місцем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роботи</a:t>
          </a:r>
          <a:r>
            <a:rPr lang="ru-RU" sz="2000" b="0" i="0" dirty="0" smtClean="0">
              <a:solidFill>
                <a:schemeClr val="tx1"/>
              </a:solidFill>
            </a:rPr>
            <a:t> одного з </a:t>
          </a:r>
          <a:r>
            <a:rPr lang="ru-RU" sz="2000" b="0" i="0" dirty="0" err="1" smtClean="0">
              <a:solidFill>
                <a:schemeClr val="tx1"/>
              </a:solidFill>
            </a:rPr>
            <a:t>батьків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путівками</a:t>
          </a:r>
          <a:r>
            <a:rPr lang="ru-RU" sz="2000" b="0" i="0" dirty="0" smtClean="0">
              <a:solidFill>
                <a:schemeClr val="tx1"/>
              </a:solidFill>
            </a:rPr>
            <a:t> на </a:t>
          </a:r>
          <a:r>
            <a:rPr lang="ru-RU" sz="2000" b="0" i="0" dirty="0" err="1" smtClean="0">
              <a:solidFill>
                <a:schemeClr val="tx1"/>
              </a:solidFill>
            </a:rPr>
            <a:t>оздоровлення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строком</a:t>
          </a:r>
          <a:r>
            <a:rPr lang="ru-RU" sz="2000" b="0" i="0" dirty="0" smtClean="0">
              <a:solidFill>
                <a:schemeClr val="tx1"/>
              </a:solidFill>
            </a:rPr>
            <a:t> до </a:t>
          </a:r>
          <a:r>
            <a:rPr lang="ru-RU" sz="2000" b="0" i="0" dirty="0" err="1" smtClean="0">
              <a:solidFill>
                <a:schemeClr val="tx1"/>
              </a:solidFill>
            </a:rPr>
            <a:t>двох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місяців</a:t>
          </a:r>
          <a:r>
            <a:rPr lang="ru-RU" sz="2000" b="0" i="0" dirty="0" smtClean="0">
              <a:solidFill>
                <a:schemeClr val="tx1"/>
              </a:solidFill>
            </a:rPr>
            <a:t>;</a:t>
          </a:r>
          <a:endParaRPr lang="en-US" sz="2000" dirty="0">
            <a:solidFill>
              <a:schemeClr val="tx1"/>
            </a:solidFill>
          </a:endParaRPr>
        </a:p>
      </dgm:t>
    </dgm:pt>
    <dgm:pt modelId="{41CD90E3-CA11-45C6-8E4B-7657C7BDF664}" type="parTrans" cxnId="{376FA28F-1953-4BD9-A467-9D781ED54092}">
      <dgm:prSet/>
      <dgm:spPr/>
      <dgm:t>
        <a:bodyPr/>
        <a:lstStyle/>
        <a:p>
          <a:endParaRPr lang="uk-UA"/>
        </a:p>
      </dgm:t>
    </dgm:pt>
    <dgm:pt modelId="{D5635C26-7744-4E53-9740-5EE52351A20B}" type="sibTrans" cxnId="{376FA28F-1953-4BD9-A467-9D781ED54092}">
      <dgm:prSet/>
      <dgm:spPr/>
      <dgm:t>
        <a:bodyPr/>
        <a:lstStyle/>
        <a:p>
          <a:endParaRPr lang="uk-UA"/>
        </a:p>
      </dgm:t>
    </dgm:pt>
    <dgm:pt modelId="{556FF594-0CF2-4E76-8E18-C185AADE67C4}">
      <dgm:prSet custT="1"/>
      <dgm:spPr/>
      <dgm:t>
        <a:bodyPr/>
        <a:lstStyle/>
        <a:p>
          <a:pPr rtl="0"/>
          <a:r>
            <a:rPr lang="ru-RU" sz="2000" b="0" i="0" dirty="0" err="1" smtClean="0">
              <a:solidFill>
                <a:schemeClr val="tx1"/>
              </a:solidFill>
            </a:rPr>
            <a:t>безкоштовне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перебування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дітей</a:t>
          </a:r>
          <a:r>
            <a:rPr lang="ru-RU" sz="2000" b="0" i="0" dirty="0" smtClean="0">
              <a:solidFill>
                <a:schemeClr val="tx1"/>
              </a:solidFill>
            </a:rPr>
            <a:t> у </a:t>
          </a:r>
          <a:r>
            <a:rPr lang="ru-RU" sz="2000" b="0" i="0" dirty="0" err="1" smtClean="0">
              <a:solidFill>
                <a:schemeClr val="tx1"/>
              </a:solidFill>
            </a:rPr>
            <a:t>дошкільних</a:t>
          </a:r>
          <a:r>
            <a:rPr lang="ru-RU" sz="2000" b="0" i="0" dirty="0" smtClean="0">
              <a:solidFill>
                <a:schemeClr val="tx1"/>
              </a:solidFill>
            </a:rPr>
            <a:t> закладах;</a:t>
          </a:r>
          <a:endParaRPr lang="en-US" sz="2000" dirty="0">
            <a:solidFill>
              <a:schemeClr val="tx1"/>
            </a:solidFill>
          </a:endParaRPr>
        </a:p>
      </dgm:t>
    </dgm:pt>
    <dgm:pt modelId="{FF38811C-FBA3-4DDB-B689-EF7C140F430F}" type="parTrans" cxnId="{F315EC70-8518-4B8C-A410-6ED407FFC16E}">
      <dgm:prSet/>
      <dgm:spPr/>
      <dgm:t>
        <a:bodyPr/>
        <a:lstStyle/>
        <a:p>
          <a:endParaRPr lang="uk-UA"/>
        </a:p>
      </dgm:t>
    </dgm:pt>
    <dgm:pt modelId="{1C73AD4B-B47E-422B-ADE6-F7905FEBF229}" type="sibTrans" cxnId="{F315EC70-8518-4B8C-A410-6ED407FFC16E}">
      <dgm:prSet/>
      <dgm:spPr/>
      <dgm:t>
        <a:bodyPr/>
        <a:lstStyle/>
        <a:p>
          <a:endParaRPr lang="uk-UA"/>
        </a:p>
      </dgm:t>
    </dgm:pt>
    <dgm:pt modelId="{158A1075-C80C-4FB6-BA9A-F125E2B7C77E}">
      <dgm:prSet custT="1"/>
      <dgm:spPr/>
      <dgm:t>
        <a:bodyPr/>
        <a:lstStyle/>
        <a:p>
          <a:pPr rtl="0"/>
          <a:r>
            <a:rPr lang="ru-RU" sz="2000" b="0" i="0" dirty="0" err="1" smtClean="0">
              <a:solidFill>
                <a:schemeClr val="tx1"/>
              </a:solidFill>
            </a:rPr>
            <a:t>щомісячна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виплата</a:t>
          </a:r>
          <a:r>
            <a:rPr lang="ru-RU" sz="2000" b="0" i="0" dirty="0" smtClean="0">
              <a:solidFill>
                <a:schemeClr val="tx1"/>
              </a:solidFill>
            </a:rPr>
            <a:t> на </a:t>
          </a:r>
          <a:r>
            <a:rPr lang="ru-RU" sz="2000" b="0" i="0" dirty="0" err="1" smtClean="0">
              <a:solidFill>
                <a:schemeClr val="tx1"/>
              </a:solidFill>
            </a:rPr>
            <a:t>кожну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дитину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дошкільного</a:t>
          </a:r>
          <a:r>
            <a:rPr lang="ru-RU" sz="2000" b="0" i="0" dirty="0" smtClean="0">
              <a:solidFill>
                <a:schemeClr val="tx1"/>
              </a:solidFill>
            </a:rPr>
            <a:t> та </a:t>
          </a:r>
          <a:r>
            <a:rPr lang="ru-RU" sz="2000" b="0" i="0" dirty="0" err="1" smtClean="0">
              <a:solidFill>
                <a:schemeClr val="tx1"/>
              </a:solidFill>
            </a:rPr>
            <a:t>шкільного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віку</a:t>
          </a:r>
          <a:r>
            <a:rPr lang="ru-RU" sz="2000" b="0" i="0" dirty="0" smtClean="0">
              <a:solidFill>
                <a:schemeClr val="tx1"/>
              </a:solidFill>
            </a:rPr>
            <a:t>;</a:t>
          </a:r>
          <a:endParaRPr lang="en-US" sz="2000" dirty="0">
            <a:solidFill>
              <a:schemeClr val="tx1"/>
            </a:solidFill>
          </a:endParaRPr>
        </a:p>
      </dgm:t>
    </dgm:pt>
    <dgm:pt modelId="{9F744223-3037-4331-9E20-71E36C352B68}" type="parTrans" cxnId="{82310333-B49C-4AAE-94BE-57B9FEC0DE93}">
      <dgm:prSet/>
      <dgm:spPr/>
      <dgm:t>
        <a:bodyPr/>
        <a:lstStyle/>
        <a:p>
          <a:endParaRPr lang="uk-UA"/>
        </a:p>
      </dgm:t>
    </dgm:pt>
    <dgm:pt modelId="{75B3ED6A-868D-449A-B600-254B5ECC88BC}" type="sibTrans" cxnId="{82310333-B49C-4AAE-94BE-57B9FEC0DE93}">
      <dgm:prSet/>
      <dgm:spPr/>
      <dgm:t>
        <a:bodyPr/>
        <a:lstStyle/>
        <a:p>
          <a:endParaRPr lang="uk-UA"/>
        </a:p>
      </dgm:t>
    </dgm:pt>
    <dgm:pt modelId="{9B586608-57E8-4927-B990-CAD26FFE7597}">
      <dgm:prSet custT="1"/>
      <dgm:spPr/>
      <dgm:t>
        <a:bodyPr/>
        <a:lstStyle/>
        <a:p>
          <a:pPr rtl="0"/>
          <a:r>
            <a:rPr lang="ru-RU" sz="2000" b="0" i="0" dirty="0" err="1" smtClean="0">
              <a:solidFill>
                <a:schemeClr val="tx1"/>
              </a:solidFill>
            </a:rPr>
            <a:t>безоплатне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харчування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учнів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середніх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загальноосвітніх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шкіл</a:t>
          </a:r>
          <a:r>
            <a:rPr lang="ru-RU" sz="2000" b="0" i="0" dirty="0" smtClean="0">
              <a:solidFill>
                <a:schemeClr val="tx1"/>
              </a:solidFill>
            </a:rPr>
            <a:t>, </a:t>
          </a:r>
          <a:r>
            <a:rPr lang="ru-RU" sz="2000" b="0" i="0" dirty="0" err="1" smtClean="0">
              <a:solidFill>
                <a:schemeClr val="tx1"/>
              </a:solidFill>
            </a:rPr>
            <a:t>професійно-технічних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закладів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освіти</a:t>
          </a:r>
          <a:r>
            <a:rPr lang="ru-RU" sz="2000" b="0" i="0" dirty="0" smtClean="0">
              <a:solidFill>
                <a:schemeClr val="tx1"/>
              </a:solidFill>
            </a:rPr>
            <a:t>, </a:t>
          </a:r>
          <a:r>
            <a:rPr lang="ru-RU" sz="2000" b="0" i="0" dirty="0" err="1" smtClean="0">
              <a:solidFill>
                <a:schemeClr val="tx1"/>
              </a:solidFill>
            </a:rPr>
            <a:t>студентів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коледжів</a:t>
          </a:r>
          <a:r>
            <a:rPr lang="ru-RU" sz="2000" b="0" i="0" dirty="0" smtClean="0">
              <a:solidFill>
                <a:schemeClr val="tx1"/>
              </a:solidFill>
            </a:rPr>
            <a:t> і </a:t>
          </a:r>
          <a:r>
            <a:rPr lang="ru-RU" sz="2000" b="0" i="0" dirty="0" err="1" smtClean="0">
              <a:solidFill>
                <a:schemeClr val="tx1"/>
              </a:solidFill>
            </a:rPr>
            <a:t>технікумів</a:t>
          </a:r>
          <a:r>
            <a:rPr lang="ru-RU" sz="2000" b="0" i="0" dirty="0" smtClean="0">
              <a:solidFill>
                <a:schemeClr val="tx1"/>
              </a:solidFill>
            </a:rPr>
            <a:t> (училищ), </a:t>
          </a:r>
          <a:r>
            <a:rPr lang="ru-RU" sz="2000" b="0" i="0" dirty="0" err="1" smtClean="0">
              <a:solidFill>
                <a:schemeClr val="tx1"/>
              </a:solidFill>
            </a:rPr>
            <a:t>розташованих</a:t>
          </a:r>
          <a:r>
            <a:rPr lang="ru-RU" sz="2000" b="0" i="0" dirty="0" smtClean="0">
              <a:solidFill>
                <a:schemeClr val="tx1"/>
              </a:solidFill>
            </a:rPr>
            <a:t> на </a:t>
          </a:r>
          <a:r>
            <a:rPr lang="ru-RU" sz="2000" b="0" i="0" dirty="0" err="1" smtClean="0">
              <a:solidFill>
                <a:schemeClr val="tx1"/>
              </a:solidFill>
            </a:rPr>
            <a:t>територіях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радіоактивного</a:t>
          </a:r>
          <a:r>
            <a:rPr lang="ru-RU" sz="2000" b="0" i="0" dirty="0" smtClean="0">
              <a:solidFill>
                <a:schemeClr val="tx1"/>
              </a:solidFill>
            </a:rPr>
            <a:t> </a:t>
          </a:r>
          <a:r>
            <a:rPr lang="ru-RU" sz="2000" b="0" i="0" dirty="0" err="1" smtClean="0">
              <a:solidFill>
                <a:schemeClr val="tx1"/>
              </a:solidFill>
            </a:rPr>
            <a:t>забруднення</a:t>
          </a:r>
          <a:r>
            <a:rPr lang="ru-RU" sz="2000" b="0" i="0" dirty="0" smtClean="0">
              <a:solidFill>
                <a:schemeClr val="tx1"/>
              </a:solidFill>
            </a:rPr>
            <a:t>.</a:t>
          </a:r>
          <a:endParaRPr lang="en-US" sz="2000" dirty="0">
            <a:solidFill>
              <a:schemeClr val="tx1"/>
            </a:solidFill>
          </a:endParaRPr>
        </a:p>
      </dgm:t>
    </dgm:pt>
    <dgm:pt modelId="{D333237F-3980-4898-810B-AB8ABD279BD8}" type="parTrans" cxnId="{D4FEFD71-677A-403C-99EB-58B2BDC78BF3}">
      <dgm:prSet/>
      <dgm:spPr/>
      <dgm:t>
        <a:bodyPr/>
        <a:lstStyle/>
        <a:p>
          <a:endParaRPr lang="uk-UA"/>
        </a:p>
      </dgm:t>
    </dgm:pt>
    <dgm:pt modelId="{CFDF54D0-EF09-44FE-A7E4-3A90D56CDBF2}" type="sibTrans" cxnId="{D4FEFD71-677A-403C-99EB-58B2BDC78BF3}">
      <dgm:prSet/>
      <dgm:spPr/>
      <dgm:t>
        <a:bodyPr/>
        <a:lstStyle/>
        <a:p>
          <a:endParaRPr lang="uk-UA"/>
        </a:p>
      </dgm:t>
    </dgm:pt>
    <dgm:pt modelId="{08E33BAC-7661-47F5-95A6-854F724739FB}" type="pres">
      <dgm:prSet presAssocID="{ECBD0875-5815-41BE-9D6E-DCAC53EEE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B19FB-B2EF-4AD8-A5C0-3F899492CBA8}" type="pres">
      <dgm:prSet presAssocID="{30383004-504A-451E-B718-5624B44056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8E9D-84E9-4EAD-9A91-81883607A0F7}" type="pres">
      <dgm:prSet presAssocID="{D5635C26-7744-4E53-9740-5EE52351A20B}" presName="spacer" presStyleCnt="0"/>
      <dgm:spPr/>
    </dgm:pt>
    <dgm:pt modelId="{49B7C2D4-B7AA-4937-AED4-177C45748AC5}" type="pres">
      <dgm:prSet presAssocID="{556FF594-0CF2-4E76-8E18-C185AADE67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0B678-A42E-4A50-8CED-E980F8F57DB6}" type="pres">
      <dgm:prSet presAssocID="{1C73AD4B-B47E-422B-ADE6-F7905FEBF229}" presName="spacer" presStyleCnt="0"/>
      <dgm:spPr/>
    </dgm:pt>
    <dgm:pt modelId="{A731D9FB-AE61-4A79-BB7E-3FA7CB79AF19}" type="pres">
      <dgm:prSet presAssocID="{158A1075-C80C-4FB6-BA9A-F125E2B7C7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81950-2634-4BE8-BD6D-1CADAA1E4822}" type="pres">
      <dgm:prSet presAssocID="{75B3ED6A-868D-449A-B600-254B5ECC88BC}" presName="spacer" presStyleCnt="0"/>
      <dgm:spPr/>
    </dgm:pt>
    <dgm:pt modelId="{E6438F07-754A-4BD5-AC33-03AD1B059C2A}" type="pres">
      <dgm:prSet presAssocID="{9B586608-57E8-4927-B990-CAD26FFE75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5EC70-8518-4B8C-A410-6ED407FFC16E}" srcId="{ECBD0875-5815-41BE-9D6E-DCAC53EEE807}" destId="{556FF594-0CF2-4E76-8E18-C185AADE67C4}" srcOrd="1" destOrd="0" parTransId="{FF38811C-FBA3-4DDB-B689-EF7C140F430F}" sibTransId="{1C73AD4B-B47E-422B-ADE6-F7905FEBF229}"/>
    <dgm:cxn modelId="{963E94DA-CF75-4B40-BBB1-364B9684ED65}" type="presOf" srcId="{9B586608-57E8-4927-B990-CAD26FFE7597}" destId="{E6438F07-754A-4BD5-AC33-03AD1B059C2A}" srcOrd="0" destOrd="0" presId="urn:microsoft.com/office/officeart/2005/8/layout/vList2"/>
    <dgm:cxn modelId="{D4FEFD71-677A-403C-99EB-58B2BDC78BF3}" srcId="{ECBD0875-5815-41BE-9D6E-DCAC53EEE807}" destId="{9B586608-57E8-4927-B990-CAD26FFE7597}" srcOrd="3" destOrd="0" parTransId="{D333237F-3980-4898-810B-AB8ABD279BD8}" sibTransId="{CFDF54D0-EF09-44FE-A7E4-3A90D56CDBF2}"/>
    <dgm:cxn modelId="{B8E2ABDC-742F-4AE0-B6D0-A64D1E140033}" type="presOf" srcId="{ECBD0875-5815-41BE-9D6E-DCAC53EEE807}" destId="{08E33BAC-7661-47F5-95A6-854F724739FB}" srcOrd="0" destOrd="0" presId="urn:microsoft.com/office/officeart/2005/8/layout/vList2"/>
    <dgm:cxn modelId="{376FA28F-1953-4BD9-A467-9D781ED54092}" srcId="{ECBD0875-5815-41BE-9D6E-DCAC53EEE807}" destId="{30383004-504A-451E-B718-5624B4405662}" srcOrd="0" destOrd="0" parTransId="{41CD90E3-CA11-45C6-8E4B-7657C7BDF664}" sibTransId="{D5635C26-7744-4E53-9740-5EE52351A20B}"/>
    <dgm:cxn modelId="{82310333-B49C-4AAE-94BE-57B9FEC0DE93}" srcId="{ECBD0875-5815-41BE-9D6E-DCAC53EEE807}" destId="{158A1075-C80C-4FB6-BA9A-F125E2B7C77E}" srcOrd="2" destOrd="0" parTransId="{9F744223-3037-4331-9E20-71E36C352B68}" sibTransId="{75B3ED6A-868D-449A-B600-254B5ECC88BC}"/>
    <dgm:cxn modelId="{9FF64DFA-EADE-4490-9866-F9C9A25FA6EA}" type="presOf" srcId="{556FF594-0CF2-4E76-8E18-C185AADE67C4}" destId="{49B7C2D4-B7AA-4937-AED4-177C45748AC5}" srcOrd="0" destOrd="0" presId="urn:microsoft.com/office/officeart/2005/8/layout/vList2"/>
    <dgm:cxn modelId="{C21B7649-BF36-4F24-AB0D-C779C01546C8}" type="presOf" srcId="{30383004-504A-451E-B718-5624B4405662}" destId="{3A8B19FB-B2EF-4AD8-A5C0-3F899492CBA8}" srcOrd="0" destOrd="0" presId="urn:microsoft.com/office/officeart/2005/8/layout/vList2"/>
    <dgm:cxn modelId="{C7CE67A7-E3CE-4FAC-82EB-CA82981E8FC8}" type="presOf" srcId="{158A1075-C80C-4FB6-BA9A-F125E2B7C77E}" destId="{A731D9FB-AE61-4A79-BB7E-3FA7CB79AF19}" srcOrd="0" destOrd="0" presId="urn:microsoft.com/office/officeart/2005/8/layout/vList2"/>
    <dgm:cxn modelId="{2FD2C959-A6EB-430C-BE88-167A9CD8A691}" type="presParOf" srcId="{08E33BAC-7661-47F5-95A6-854F724739FB}" destId="{3A8B19FB-B2EF-4AD8-A5C0-3F899492CBA8}" srcOrd="0" destOrd="0" presId="urn:microsoft.com/office/officeart/2005/8/layout/vList2"/>
    <dgm:cxn modelId="{A37F5ADA-2B0F-4189-942E-14B92104AB4A}" type="presParOf" srcId="{08E33BAC-7661-47F5-95A6-854F724739FB}" destId="{E3AE8E9D-84E9-4EAD-9A91-81883607A0F7}" srcOrd="1" destOrd="0" presId="urn:microsoft.com/office/officeart/2005/8/layout/vList2"/>
    <dgm:cxn modelId="{B57A9405-E63C-4644-B00F-11932986C471}" type="presParOf" srcId="{08E33BAC-7661-47F5-95A6-854F724739FB}" destId="{49B7C2D4-B7AA-4937-AED4-177C45748AC5}" srcOrd="2" destOrd="0" presId="urn:microsoft.com/office/officeart/2005/8/layout/vList2"/>
    <dgm:cxn modelId="{19616F69-177E-4F86-A7F5-6C786D214415}" type="presParOf" srcId="{08E33BAC-7661-47F5-95A6-854F724739FB}" destId="{0DB0B678-A42E-4A50-8CED-E980F8F57DB6}" srcOrd="3" destOrd="0" presId="urn:microsoft.com/office/officeart/2005/8/layout/vList2"/>
    <dgm:cxn modelId="{EC6D91D2-5224-417E-B991-D64BD6CF90A5}" type="presParOf" srcId="{08E33BAC-7661-47F5-95A6-854F724739FB}" destId="{A731D9FB-AE61-4A79-BB7E-3FA7CB79AF19}" srcOrd="4" destOrd="0" presId="urn:microsoft.com/office/officeart/2005/8/layout/vList2"/>
    <dgm:cxn modelId="{4A60C742-19EC-4881-BED1-F31B3C87B5C7}" type="presParOf" srcId="{08E33BAC-7661-47F5-95A6-854F724739FB}" destId="{BEF81950-2634-4BE8-BD6D-1CADAA1E4822}" srcOrd="5" destOrd="0" presId="urn:microsoft.com/office/officeart/2005/8/layout/vList2"/>
    <dgm:cxn modelId="{90FC7E5C-0105-4727-8025-960B45532D71}" type="presParOf" srcId="{08E33BAC-7661-47F5-95A6-854F724739FB}" destId="{E6438F07-754A-4BD5-AC33-03AD1B059C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CBFDCA-A44B-451E-8547-3F6299FC094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194CC751-77E5-4FE4-8162-7851BEC1DD32}">
      <dgm:prSet/>
      <dgm:spPr/>
      <dgm:t>
        <a:bodyPr/>
        <a:lstStyle/>
        <a:p>
          <a:pPr rtl="0"/>
          <a:r>
            <a:rPr lang="ru-RU" b="0" i="0" dirty="0" err="1" smtClean="0"/>
            <a:t>вступ</a:t>
          </a:r>
          <a:r>
            <a:rPr lang="ru-RU" b="0" i="0" dirty="0" smtClean="0"/>
            <a:t> поза конкурсом до </a:t>
          </a:r>
          <a:r>
            <a:rPr lang="ru-RU" b="0" i="0" dirty="0" err="1" smtClean="0"/>
            <a:t>державних</a:t>
          </a:r>
          <a:r>
            <a:rPr lang="ru-RU" b="0" i="0" dirty="0" smtClean="0"/>
            <a:t> </a:t>
          </a:r>
          <a:r>
            <a:rPr lang="ru-RU" b="0" i="0" dirty="0" err="1" smtClean="0"/>
            <a:t>вищих</a:t>
          </a:r>
          <a:r>
            <a:rPr lang="ru-RU" b="0" i="0" dirty="0" smtClean="0"/>
            <a:t> </a:t>
          </a:r>
          <a:r>
            <a:rPr lang="ru-RU" b="0" i="0" dirty="0" err="1" smtClean="0"/>
            <a:t>закладів</a:t>
          </a:r>
          <a:r>
            <a:rPr lang="ru-RU" b="0" i="0" dirty="0" smtClean="0"/>
            <a:t> </a:t>
          </a:r>
          <a:r>
            <a:rPr lang="ru-RU" b="0" i="0" dirty="0" err="1" smtClean="0"/>
            <a:t>освіти</a:t>
          </a:r>
          <a:r>
            <a:rPr lang="ru-RU" b="0" i="0" dirty="0" smtClean="0"/>
            <a:t>, </a:t>
          </a:r>
          <a:r>
            <a:rPr lang="ru-RU" b="0" i="0" dirty="0" err="1" smtClean="0"/>
            <a:t>професійно-технічних</a:t>
          </a:r>
          <a:r>
            <a:rPr lang="ru-RU" b="0" i="0" dirty="0" smtClean="0"/>
            <a:t> </a:t>
          </a:r>
          <a:r>
            <a:rPr lang="ru-RU" b="0" i="0" dirty="0" err="1" smtClean="0"/>
            <a:t>закладів</a:t>
          </a:r>
          <a:r>
            <a:rPr lang="ru-RU" b="0" i="0" dirty="0" smtClean="0"/>
            <a:t> </a:t>
          </a:r>
          <a:r>
            <a:rPr lang="ru-RU" b="0" i="0" dirty="0" err="1" smtClean="0"/>
            <a:t>освіти</a:t>
          </a:r>
          <a:r>
            <a:rPr lang="ru-RU" b="0" i="0" dirty="0" smtClean="0"/>
            <a:t> та на </a:t>
          </a:r>
          <a:r>
            <a:rPr lang="ru-RU" b="0" i="0" dirty="0" err="1" smtClean="0"/>
            <a:t>курси</a:t>
          </a:r>
          <a:r>
            <a:rPr lang="ru-RU" b="0" i="0" dirty="0" smtClean="0"/>
            <a:t> для </a:t>
          </a:r>
          <a:r>
            <a:rPr lang="ru-RU" b="0" i="0" dirty="0" err="1" smtClean="0"/>
            <a:t>професійного</a:t>
          </a:r>
          <a:r>
            <a:rPr lang="ru-RU" b="0" i="0" dirty="0" smtClean="0"/>
            <a:t> </a:t>
          </a:r>
          <a:r>
            <a:rPr lang="ru-RU" b="0" i="0" dirty="0" err="1" smtClean="0"/>
            <a:t>навчання</a:t>
          </a:r>
          <a:r>
            <a:rPr lang="ru-RU" b="0" i="0" dirty="0" smtClean="0"/>
            <a:t> з </a:t>
          </a:r>
          <a:r>
            <a:rPr lang="ru-RU" b="0" i="0" dirty="0" err="1" smtClean="0"/>
            <a:t>обов'язковим</a:t>
          </a:r>
          <a:r>
            <a:rPr lang="ru-RU" b="0" i="0" dirty="0" smtClean="0"/>
            <a:t> </a:t>
          </a:r>
          <a:r>
            <a:rPr lang="ru-RU" b="0" i="0" dirty="0" err="1" smtClean="0"/>
            <a:t>наданням</a:t>
          </a:r>
          <a:r>
            <a:rPr lang="ru-RU" b="0" i="0" dirty="0" smtClean="0"/>
            <a:t> </a:t>
          </a:r>
          <a:r>
            <a:rPr lang="ru-RU" b="0" i="0" dirty="0" err="1" smtClean="0"/>
            <a:t>гуртожитку</a:t>
          </a:r>
          <a:r>
            <a:rPr lang="ru-RU" b="0" i="0" dirty="0" smtClean="0"/>
            <a:t> на час </a:t>
          </a:r>
          <a:r>
            <a:rPr lang="ru-RU" b="0" i="0" dirty="0" err="1" smtClean="0"/>
            <a:t>навчання</a:t>
          </a:r>
          <a:r>
            <a:rPr lang="ru-RU" b="0" i="0" dirty="0" smtClean="0"/>
            <a:t> </a:t>
          </a:r>
          <a:r>
            <a:rPr lang="ru-RU" b="0" i="0" dirty="0" err="1" smtClean="0"/>
            <a:t>тим</a:t>
          </a:r>
          <a:r>
            <a:rPr lang="ru-RU" b="0" i="0" dirty="0" smtClean="0"/>
            <a:t>, </a:t>
          </a:r>
          <a:r>
            <a:rPr lang="ru-RU" b="0" i="0" dirty="0" err="1" smtClean="0"/>
            <a:t>хто</a:t>
          </a:r>
          <a:r>
            <a:rPr lang="ru-RU" b="0" i="0" dirty="0" smtClean="0"/>
            <a:t> не </a:t>
          </a:r>
          <a:r>
            <a:rPr lang="ru-RU" b="0" i="0" dirty="0" err="1" smtClean="0"/>
            <a:t>має</a:t>
          </a:r>
          <a:r>
            <a:rPr lang="ru-RU" b="0" i="0" dirty="0" smtClean="0"/>
            <a:t> </a:t>
          </a:r>
          <a:r>
            <a:rPr lang="ru-RU" b="0" i="0" dirty="0" err="1" smtClean="0"/>
            <a:t>житла</a:t>
          </a:r>
          <a:r>
            <a:rPr lang="ru-RU" b="0" i="0" dirty="0" smtClean="0"/>
            <a:t>, і </a:t>
          </a:r>
          <a:r>
            <a:rPr lang="ru-RU" b="0" i="0" dirty="0" err="1" smtClean="0"/>
            <a:t>виплатою</a:t>
          </a:r>
          <a:r>
            <a:rPr lang="ru-RU" b="0" i="0" dirty="0" smtClean="0"/>
            <a:t> </a:t>
          </a:r>
          <a:r>
            <a:rPr lang="ru-RU" b="0" i="0" dirty="0" err="1" smtClean="0"/>
            <a:t>соціальної</a:t>
          </a:r>
          <a:r>
            <a:rPr lang="ru-RU" b="0" i="0" dirty="0" smtClean="0"/>
            <a:t> </a:t>
          </a:r>
          <a:r>
            <a:rPr lang="ru-RU" b="0" i="0" dirty="0" err="1" smtClean="0"/>
            <a:t>стипендії</a:t>
          </a:r>
          <a:r>
            <a:rPr lang="ru-RU" b="0" i="0" dirty="0" smtClean="0"/>
            <a:t>;</a:t>
          </a:r>
          <a:endParaRPr lang="en-US" dirty="0"/>
        </a:p>
      </dgm:t>
    </dgm:pt>
    <dgm:pt modelId="{18555693-0A60-46F6-B657-DD7C3A1284B0}" type="parTrans" cxnId="{7479E082-6C4F-46F5-98AA-A01B1DB2D6E7}">
      <dgm:prSet/>
      <dgm:spPr/>
      <dgm:t>
        <a:bodyPr/>
        <a:lstStyle/>
        <a:p>
          <a:endParaRPr lang="uk-UA"/>
        </a:p>
      </dgm:t>
    </dgm:pt>
    <dgm:pt modelId="{D78D2390-DCAB-442D-A4D8-C3AAA8FC3F7F}" type="sibTrans" cxnId="{7479E082-6C4F-46F5-98AA-A01B1DB2D6E7}">
      <dgm:prSet/>
      <dgm:spPr/>
      <dgm:t>
        <a:bodyPr/>
        <a:lstStyle/>
        <a:p>
          <a:endParaRPr lang="uk-UA"/>
        </a:p>
      </dgm:t>
    </dgm:pt>
    <dgm:pt modelId="{282F9E0E-846C-4C91-BF62-C8252C53F12B}">
      <dgm:prSet/>
      <dgm:spPr/>
      <dgm:t>
        <a:bodyPr/>
        <a:lstStyle/>
        <a:p>
          <a:pPr rtl="0"/>
          <a:r>
            <a:rPr lang="ru-RU" b="0" i="0" smtClean="0"/>
            <a:t>безоплатне користування всіма видами міського та приміського транспорту;</a:t>
          </a:r>
          <a:endParaRPr lang="en-US"/>
        </a:p>
      </dgm:t>
    </dgm:pt>
    <dgm:pt modelId="{88AF16B5-60D1-4412-B93A-B33CD1EDFE6D}" type="parTrans" cxnId="{9A6EA0BA-F02B-4DB8-A469-DF8C49784DBC}">
      <dgm:prSet/>
      <dgm:spPr/>
      <dgm:t>
        <a:bodyPr/>
        <a:lstStyle/>
        <a:p>
          <a:endParaRPr lang="uk-UA"/>
        </a:p>
      </dgm:t>
    </dgm:pt>
    <dgm:pt modelId="{BA0F9921-CEE4-4989-9401-2B7A28A431D3}" type="sibTrans" cxnId="{9A6EA0BA-F02B-4DB8-A469-DF8C49784DBC}">
      <dgm:prSet/>
      <dgm:spPr/>
      <dgm:t>
        <a:bodyPr/>
        <a:lstStyle/>
        <a:p>
          <a:endParaRPr lang="uk-UA"/>
        </a:p>
      </dgm:t>
    </dgm:pt>
    <dgm:pt modelId="{19A10F1E-1A09-4E9F-AB44-2D30D2CC0952}">
      <dgm:prSet/>
      <dgm:spPr/>
      <dgm:t>
        <a:bodyPr/>
        <a:lstStyle/>
        <a:p>
          <a:pPr rtl="0"/>
          <a:r>
            <a:rPr lang="ru-RU" b="0" i="0" smtClean="0"/>
            <a:t>50-відсоткова знижка плати за користування житлом, телефоном і комунальними послугами тощо.</a:t>
          </a:r>
          <a:endParaRPr lang="en-US"/>
        </a:p>
      </dgm:t>
    </dgm:pt>
    <dgm:pt modelId="{B974F121-2335-4CC4-B91B-5BBF4DFD5633}" type="parTrans" cxnId="{07942FC6-ED79-434D-A514-73B8E0276D79}">
      <dgm:prSet/>
      <dgm:spPr/>
      <dgm:t>
        <a:bodyPr/>
        <a:lstStyle/>
        <a:p>
          <a:endParaRPr lang="uk-UA"/>
        </a:p>
      </dgm:t>
    </dgm:pt>
    <dgm:pt modelId="{89E15E0F-4CD7-4534-B4BF-3E9502052CCC}" type="sibTrans" cxnId="{07942FC6-ED79-434D-A514-73B8E0276D79}">
      <dgm:prSet/>
      <dgm:spPr/>
      <dgm:t>
        <a:bodyPr/>
        <a:lstStyle/>
        <a:p>
          <a:endParaRPr lang="uk-UA"/>
        </a:p>
      </dgm:t>
    </dgm:pt>
    <dgm:pt modelId="{190C0AB0-39D3-4A1C-8B39-EFBBCE9C8356}" type="pres">
      <dgm:prSet presAssocID="{52CBFDCA-A44B-451E-8547-3F6299FC09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A6996-5F20-4BF3-B4EE-95FBFA0D228E}" type="pres">
      <dgm:prSet presAssocID="{194CC751-77E5-4FE4-8162-7851BEC1DD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D805B-D710-4321-9820-6ABDDCF265B3}" type="pres">
      <dgm:prSet presAssocID="{D78D2390-DCAB-442D-A4D8-C3AAA8FC3F7F}" presName="spacer" presStyleCnt="0"/>
      <dgm:spPr/>
    </dgm:pt>
    <dgm:pt modelId="{46DB967F-27FD-486F-A540-C59B9D655734}" type="pres">
      <dgm:prSet presAssocID="{282F9E0E-846C-4C91-BF62-C8252C53F1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E78C5-8501-4938-8122-19E990C0CDD4}" type="pres">
      <dgm:prSet presAssocID="{BA0F9921-CEE4-4989-9401-2B7A28A431D3}" presName="spacer" presStyleCnt="0"/>
      <dgm:spPr/>
    </dgm:pt>
    <dgm:pt modelId="{1245EB30-2897-4DE7-A96C-BC110EEF09F8}" type="pres">
      <dgm:prSet presAssocID="{19A10F1E-1A09-4E9F-AB44-2D30D2CC09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489EB-324F-4C16-9AFD-B7F9622C0BBE}" type="presOf" srcId="{52CBFDCA-A44B-451E-8547-3F6299FC0943}" destId="{190C0AB0-39D3-4A1C-8B39-EFBBCE9C8356}" srcOrd="0" destOrd="0" presId="urn:microsoft.com/office/officeart/2005/8/layout/vList2"/>
    <dgm:cxn modelId="{53BD64CC-FA73-45C4-AE5B-6D641FA42CF3}" type="presOf" srcId="{19A10F1E-1A09-4E9F-AB44-2D30D2CC0952}" destId="{1245EB30-2897-4DE7-A96C-BC110EEF09F8}" srcOrd="0" destOrd="0" presId="urn:microsoft.com/office/officeart/2005/8/layout/vList2"/>
    <dgm:cxn modelId="{7479E082-6C4F-46F5-98AA-A01B1DB2D6E7}" srcId="{52CBFDCA-A44B-451E-8547-3F6299FC0943}" destId="{194CC751-77E5-4FE4-8162-7851BEC1DD32}" srcOrd="0" destOrd="0" parTransId="{18555693-0A60-46F6-B657-DD7C3A1284B0}" sibTransId="{D78D2390-DCAB-442D-A4D8-C3AAA8FC3F7F}"/>
    <dgm:cxn modelId="{A1F2FA4A-63C4-4FBC-B1C3-F7D7CB372773}" type="presOf" srcId="{282F9E0E-846C-4C91-BF62-C8252C53F12B}" destId="{46DB967F-27FD-486F-A540-C59B9D655734}" srcOrd="0" destOrd="0" presId="urn:microsoft.com/office/officeart/2005/8/layout/vList2"/>
    <dgm:cxn modelId="{9A6EA0BA-F02B-4DB8-A469-DF8C49784DBC}" srcId="{52CBFDCA-A44B-451E-8547-3F6299FC0943}" destId="{282F9E0E-846C-4C91-BF62-C8252C53F12B}" srcOrd="1" destOrd="0" parTransId="{88AF16B5-60D1-4412-B93A-B33CD1EDFE6D}" sibTransId="{BA0F9921-CEE4-4989-9401-2B7A28A431D3}"/>
    <dgm:cxn modelId="{F808E63B-5237-49BA-A07F-B885AC0E1631}" type="presOf" srcId="{194CC751-77E5-4FE4-8162-7851BEC1DD32}" destId="{053A6996-5F20-4BF3-B4EE-95FBFA0D228E}" srcOrd="0" destOrd="0" presId="urn:microsoft.com/office/officeart/2005/8/layout/vList2"/>
    <dgm:cxn modelId="{07942FC6-ED79-434D-A514-73B8E0276D79}" srcId="{52CBFDCA-A44B-451E-8547-3F6299FC0943}" destId="{19A10F1E-1A09-4E9F-AB44-2D30D2CC0952}" srcOrd="2" destOrd="0" parTransId="{B974F121-2335-4CC4-B91B-5BBF4DFD5633}" sibTransId="{89E15E0F-4CD7-4534-B4BF-3E9502052CCC}"/>
    <dgm:cxn modelId="{0AC283CE-D27D-4054-8CEA-98A6AB1D74CB}" type="presParOf" srcId="{190C0AB0-39D3-4A1C-8B39-EFBBCE9C8356}" destId="{053A6996-5F20-4BF3-B4EE-95FBFA0D228E}" srcOrd="0" destOrd="0" presId="urn:microsoft.com/office/officeart/2005/8/layout/vList2"/>
    <dgm:cxn modelId="{8B50D697-79ED-46FA-9713-6C01786D6C43}" type="presParOf" srcId="{190C0AB0-39D3-4A1C-8B39-EFBBCE9C8356}" destId="{3DAD805B-D710-4321-9820-6ABDDCF265B3}" srcOrd="1" destOrd="0" presId="urn:microsoft.com/office/officeart/2005/8/layout/vList2"/>
    <dgm:cxn modelId="{9B6D225F-A267-4494-B65C-5F2A36FD9EB2}" type="presParOf" srcId="{190C0AB0-39D3-4A1C-8B39-EFBBCE9C8356}" destId="{46DB967F-27FD-486F-A540-C59B9D655734}" srcOrd="2" destOrd="0" presId="urn:microsoft.com/office/officeart/2005/8/layout/vList2"/>
    <dgm:cxn modelId="{EFF5A0E6-F0E5-4D32-9462-141BAF05FDAC}" type="presParOf" srcId="{190C0AB0-39D3-4A1C-8B39-EFBBCE9C8356}" destId="{154E78C5-8501-4938-8122-19E990C0CDD4}" srcOrd="3" destOrd="0" presId="urn:microsoft.com/office/officeart/2005/8/layout/vList2"/>
    <dgm:cxn modelId="{9AABC3F4-10FF-460E-9C4A-109424D440CA}" type="presParOf" srcId="{190C0AB0-39D3-4A1C-8B39-EFBBCE9C8356}" destId="{1245EB30-2897-4DE7-A96C-BC110EEF09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9490B2-17FE-4588-B33B-B4F4DE8C6DB5}">
      <dsp:nvSpPr>
        <dsp:cNvPr id="0" name=""/>
        <dsp:cNvSpPr/>
      </dsp:nvSpPr>
      <dsp:spPr>
        <a:xfrm>
          <a:off x="0" y="217490"/>
          <a:ext cx="11451771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Чорнобильській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АЕС (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категорія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 2, 3) –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брали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безпосередню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участь у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зоні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7490"/>
        <a:ext cx="11451771" cy="849420"/>
      </dsp:txXfrm>
    </dsp:sp>
    <dsp:sp modelId="{F0147B7D-96BE-4CE4-8A57-797C9AC47175}">
      <dsp:nvSpPr>
        <dsp:cNvPr id="0" name=""/>
        <dsp:cNvSpPr/>
      </dsp:nvSpPr>
      <dsp:spPr>
        <a:xfrm>
          <a:off x="0" y="1130271"/>
          <a:ext cx="11451771" cy="84942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потерпілі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категорія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 2, 3) –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зазнали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опромінення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30271"/>
        <a:ext cx="11451771" cy="849420"/>
      </dsp:txXfrm>
    </dsp:sp>
    <dsp:sp modelId="{C22B069C-01B6-4223-9817-5AD9D14982B9}">
      <dsp:nvSpPr>
        <dsp:cNvPr id="0" name=""/>
        <dsp:cNvSpPr/>
      </dsp:nvSpPr>
      <dsp:spPr>
        <a:xfrm>
          <a:off x="0" y="2043051"/>
          <a:ext cx="11451771" cy="84942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потерпілі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43051"/>
        <a:ext cx="11451771" cy="8494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8B7D1-8F78-4D2D-8EB7-850C1A79D0D9}">
      <dsp:nvSpPr>
        <dsp:cNvPr id="0" name=""/>
        <dsp:cNvSpPr/>
      </dsp:nvSpPr>
      <dsp:spPr>
        <a:xfrm>
          <a:off x="924" y="1113198"/>
          <a:ext cx="2925535" cy="18376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посвідчення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відрядження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зону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" y="1113198"/>
        <a:ext cx="2925535" cy="1837602"/>
      </dsp:txXfrm>
    </dsp:sp>
    <dsp:sp modelId="{D2070232-6091-4ABA-AE18-087D096627A6}">
      <dsp:nvSpPr>
        <dsp:cNvPr id="0" name=""/>
        <dsp:cNvSpPr/>
      </dsp:nvSpPr>
      <dsp:spPr>
        <a:xfrm>
          <a:off x="3219014" y="1669233"/>
          <a:ext cx="620213" cy="72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3219014" y="1669233"/>
        <a:ext cx="620213" cy="725532"/>
      </dsp:txXfrm>
    </dsp:sp>
    <dsp:sp modelId="{36213BC0-4682-4EBA-B04E-AF37F5AA2362}">
      <dsp:nvSpPr>
        <dsp:cNvPr id="0" name=""/>
        <dsp:cNvSpPr/>
      </dsp:nvSpPr>
      <dsp:spPr>
        <a:xfrm>
          <a:off x="4096674" y="864277"/>
          <a:ext cx="3389759" cy="233544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військового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квитка і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довідки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командира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військової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частини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архіву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участь у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6674" y="864277"/>
        <a:ext cx="3389759" cy="2335445"/>
      </dsp:txXfrm>
    </dsp:sp>
    <dsp:sp modelId="{A8A89745-75C1-4801-A13C-024CDD4CD5A8}">
      <dsp:nvSpPr>
        <dsp:cNvPr id="0" name=""/>
        <dsp:cNvSpPr/>
      </dsp:nvSpPr>
      <dsp:spPr>
        <a:xfrm>
          <a:off x="7778988" y="1669233"/>
          <a:ext cx="620213" cy="72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7778988" y="1669233"/>
        <a:ext cx="620213" cy="725532"/>
      </dsp:txXfrm>
    </dsp:sp>
    <dsp:sp modelId="{4850642A-2414-4CD7-A1EC-E99BF2984AD7}">
      <dsp:nvSpPr>
        <dsp:cNvPr id="0" name=""/>
        <dsp:cNvSpPr/>
      </dsp:nvSpPr>
      <dsp:spPr>
        <a:xfrm>
          <a:off x="8656649" y="1075913"/>
          <a:ext cx="2953855" cy="191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довідки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підвищену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оплату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зазначенням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населеного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пункту).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56649" y="1075913"/>
        <a:ext cx="2953855" cy="1912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85FAF-5631-4488-B3CA-EF42D8B929DA}">
      <dsp:nvSpPr>
        <dsp:cNvPr id="0" name=""/>
        <dsp:cNvSpPr/>
      </dsp:nvSpPr>
      <dsp:spPr>
        <a:xfrm>
          <a:off x="0" y="656"/>
          <a:ext cx="11466285" cy="888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пенсійного віку на п'ять — десять років і пільги при призначенні пенсій;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6"/>
        <a:ext cx="11466285" cy="888834"/>
      </dsp:txXfrm>
    </dsp:sp>
    <dsp:sp modelId="{A36169E0-3530-49DE-BE61-F30C5E066FFC}">
      <dsp:nvSpPr>
        <dsp:cNvPr id="0" name=""/>
        <dsp:cNvSpPr/>
      </dsp:nvSpPr>
      <dsp:spPr>
        <a:xfrm>
          <a:off x="0" y="938451"/>
          <a:ext cx="11466285" cy="888834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щомісячної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грошової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38451"/>
        <a:ext cx="11466285" cy="888834"/>
      </dsp:txXfrm>
    </dsp:sp>
    <dsp:sp modelId="{6579083B-9F7C-4980-B555-6615C67558A5}">
      <dsp:nvSpPr>
        <dsp:cNvPr id="0" name=""/>
        <dsp:cNvSpPr/>
      </dsp:nvSpPr>
      <dsp:spPr>
        <a:xfrm>
          <a:off x="0" y="1876245"/>
          <a:ext cx="11466285" cy="88883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доплата за роботу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працюють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76245"/>
        <a:ext cx="11466285" cy="888834"/>
      </dsp:txXfrm>
    </dsp:sp>
    <dsp:sp modelId="{89BCF789-FEA2-4381-8DD4-EB4ABA894CEF}">
      <dsp:nvSpPr>
        <dsp:cNvPr id="0" name=""/>
        <dsp:cNvSpPr/>
      </dsp:nvSpPr>
      <dsp:spPr>
        <a:xfrm>
          <a:off x="0" y="2814039"/>
          <a:ext cx="11466285" cy="88883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додаткової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відпустки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тривалості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щорічної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відпустки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працюють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перебувають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відрядження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на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радіоактивного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14039"/>
        <a:ext cx="11466285" cy="888834"/>
      </dsp:txXfrm>
    </dsp:sp>
    <dsp:sp modelId="{7AD7D005-1EE8-4DC9-A5DA-3A48AB31386D}">
      <dsp:nvSpPr>
        <dsp:cNvPr id="0" name=""/>
        <dsp:cNvSpPr/>
      </dsp:nvSpPr>
      <dsp:spPr>
        <a:xfrm>
          <a:off x="0" y="3751834"/>
          <a:ext cx="11466285" cy="88883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учасникам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стали особою з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при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інвалідності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пов'язаної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наслідками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51834"/>
        <a:ext cx="11466285" cy="888834"/>
      </dsp:txXfrm>
    </dsp:sp>
    <dsp:sp modelId="{DB13F6DB-0879-4D78-946E-3FE0DC52DD76}">
      <dsp:nvSpPr>
        <dsp:cNvPr id="0" name=""/>
        <dsp:cNvSpPr/>
      </dsp:nvSpPr>
      <dsp:spPr>
        <a:xfrm>
          <a:off x="0" y="4689628"/>
          <a:ext cx="11466285" cy="888834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сім'ям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втратили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годувальника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числа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ЧАЕС, смерть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пов'язана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наслідками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батькам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померлих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ЧАЕС, смерть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пов'язана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наслідками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89628"/>
        <a:ext cx="11466285" cy="888834"/>
      </dsp:txXfrm>
    </dsp:sp>
    <dsp:sp modelId="{0AD9A606-5578-4758-A153-41523C1AD26A}">
      <dsp:nvSpPr>
        <dsp:cNvPr id="0" name=""/>
        <dsp:cNvSpPr/>
      </dsp:nvSpPr>
      <dsp:spPr>
        <a:xfrm>
          <a:off x="0" y="5627422"/>
          <a:ext cx="11466285" cy="88883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виплата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щорічної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постраждалим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учасникам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ЧАЕС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категорій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та 3,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евакуйованим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зони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відчуження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1986 р.,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дітям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627422"/>
        <a:ext cx="11466285" cy="88883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B19FB-B2EF-4AD8-A5C0-3F899492CBA8}">
      <dsp:nvSpPr>
        <dsp:cNvPr id="0" name=""/>
        <dsp:cNvSpPr/>
      </dsp:nvSpPr>
      <dsp:spPr>
        <a:xfrm>
          <a:off x="0" y="772"/>
          <a:ext cx="10421257" cy="90684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</a:rPr>
            <a:t>щорічне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безоплатне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забезпечення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потерпілих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дітей</a:t>
          </a:r>
          <a:r>
            <a:rPr lang="ru-RU" sz="2000" b="0" i="0" kern="1200" dirty="0" smtClean="0">
              <a:solidFill>
                <a:schemeClr val="tx1"/>
              </a:solidFill>
            </a:rPr>
            <a:t> за </a:t>
          </a:r>
          <a:r>
            <a:rPr lang="ru-RU" sz="2000" b="0" i="0" kern="1200" dirty="0" err="1" smtClean="0">
              <a:solidFill>
                <a:schemeClr val="tx1"/>
              </a:solidFill>
            </a:rPr>
            <a:t>місцем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роботи</a:t>
          </a:r>
          <a:r>
            <a:rPr lang="ru-RU" sz="2000" b="0" i="0" kern="1200" dirty="0" smtClean="0">
              <a:solidFill>
                <a:schemeClr val="tx1"/>
              </a:solidFill>
            </a:rPr>
            <a:t> одного з </a:t>
          </a:r>
          <a:r>
            <a:rPr lang="ru-RU" sz="2000" b="0" i="0" kern="1200" dirty="0" err="1" smtClean="0">
              <a:solidFill>
                <a:schemeClr val="tx1"/>
              </a:solidFill>
            </a:rPr>
            <a:t>батьків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путівками</a:t>
          </a:r>
          <a:r>
            <a:rPr lang="ru-RU" sz="2000" b="0" i="0" kern="1200" dirty="0" smtClean="0">
              <a:solidFill>
                <a:schemeClr val="tx1"/>
              </a:solidFill>
            </a:rPr>
            <a:t> на </a:t>
          </a:r>
          <a:r>
            <a:rPr lang="ru-RU" sz="2000" b="0" i="0" kern="1200" dirty="0" err="1" smtClean="0">
              <a:solidFill>
                <a:schemeClr val="tx1"/>
              </a:solidFill>
            </a:rPr>
            <a:t>оздоровлення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строком</a:t>
          </a:r>
          <a:r>
            <a:rPr lang="ru-RU" sz="2000" b="0" i="0" kern="1200" dirty="0" smtClean="0">
              <a:solidFill>
                <a:schemeClr val="tx1"/>
              </a:solidFill>
            </a:rPr>
            <a:t> до </a:t>
          </a:r>
          <a:r>
            <a:rPr lang="ru-RU" sz="2000" b="0" i="0" kern="1200" dirty="0" err="1" smtClean="0">
              <a:solidFill>
                <a:schemeClr val="tx1"/>
              </a:solidFill>
            </a:rPr>
            <a:t>двох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місяців</a:t>
          </a:r>
          <a:r>
            <a:rPr lang="ru-RU" sz="2000" b="0" i="0" kern="1200" dirty="0" smtClean="0">
              <a:solidFill>
                <a:schemeClr val="tx1"/>
              </a:solidFill>
            </a:rPr>
            <a:t>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772"/>
        <a:ext cx="10421257" cy="906849"/>
      </dsp:txXfrm>
    </dsp:sp>
    <dsp:sp modelId="{49B7C2D4-B7AA-4937-AED4-177C45748AC5}">
      <dsp:nvSpPr>
        <dsp:cNvPr id="0" name=""/>
        <dsp:cNvSpPr/>
      </dsp:nvSpPr>
      <dsp:spPr>
        <a:xfrm>
          <a:off x="0" y="919294"/>
          <a:ext cx="10421257" cy="90684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</a:rPr>
            <a:t>безкоштовне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перебування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дітей</a:t>
          </a:r>
          <a:r>
            <a:rPr lang="ru-RU" sz="2000" b="0" i="0" kern="1200" dirty="0" smtClean="0">
              <a:solidFill>
                <a:schemeClr val="tx1"/>
              </a:solidFill>
            </a:rPr>
            <a:t> у </a:t>
          </a:r>
          <a:r>
            <a:rPr lang="ru-RU" sz="2000" b="0" i="0" kern="1200" dirty="0" err="1" smtClean="0">
              <a:solidFill>
                <a:schemeClr val="tx1"/>
              </a:solidFill>
            </a:rPr>
            <a:t>дошкільних</a:t>
          </a:r>
          <a:r>
            <a:rPr lang="ru-RU" sz="2000" b="0" i="0" kern="1200" dirty="0" smtClean="0">
              <a:solidFill>
                <a:schemeClr val="tx1"/>
              </a:solidFill>
            </a:rPr>
            <a:t> закладах;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919294"/>
        <a:ext cx="10421257" cy="906849"/>
      </dsp:txXfrm>
    </dsp:sp>
    <dsp:sp modelId="{A731D9FB-AE61-4A79-BB7E-3FA7CB79AF19}">
      <dsp:nvSpPr>
        <dsp:cNvPr id="0" name=""/>
        <dsp:cNvSpPr/>
      </dsp:nvSpPr>
      <dsp:spPr>
        <a:xfrm>
          <a:off x="0" y="1837816"/>
          <a:ext cx="10421257" cy="90684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</a:rPr>
            <a:t>щомісячна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виплата</a:t>
          </a:r>
          <a:r>
            <a:rPr lang="ru-RU" sz="2000" b="0" i="0" kern="1200" dirty="0" smtClean="0">
              <a:solidFill>
                <a:schemeClr val="tx1"/>
              </a:solidFill>
            </a:rPr>
            <a:t> на </a:t>
          </a:r>
          <a:r>
            <a:rPr lang="ru-RU" sz="2000" b="0" i="0" kern="1200" dirty="0" err="1" smtClean="0">
              <a:solidFill>
                <a:schemeClr val="tx1"/>
              </a:solidFill>
            </a:rPr>
            <a:t>кожну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дитину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дошкільного</a:t>
          </a:r>
          <a:r>
            <a:rPr lang="ru-RU" sz="2000" b="0" i="0" kern="1200" dirty="0" smtClean="0">
              <a:solidFill>
                <a:schemeClr val="tx1"/>
              </a:solidFill>
            </a:rPr>
            <a:t> та </a:t>
          </a:r>
          <a:r>
            <a:rPr lang="ru-RU" sz="2000" b="0" i="0" kern="1200" dirty="0" err="1" smtClean="0">
              <a:solidFill>
                <a:schemeClr val="tx1"/>
              </a:solidFill>
            </a:rPr>
            <a:t>шкільного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віку</a:t>
          </a:r>
          <a:r>
            <a:rPr lang="ru-RU" sz="2000" b="0" i="0" kern="1200" dirty="0" smtClean="0">
              <a:solidFill>
                <a:schemeClr val="tx1"/>
              </a:solidFill>
            </a:rPr>
            <a:t>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1837816"/>
        <a:ext cx="10421257" cy="906849"/>
      </dsp:txXfrm>
    </dsp:sp>
    <dsp:sp modelId="{E6438F07-754A-4BD5-AC33-03AD1B059C2A}">
      <dsp:nvSpPr>
        <dsp:cNvPr id="0" name=""/>
        <dsp:cNvSpPr/>
      </dsp:nvSpPr>
      <dsp:spPr>
        <a:xfrm>
          <a:off x="0" y="2756338"/>
          <a:ext cx="10421257" cy="90684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1"/>
              </a:solidFill>
            </a:rPr>
            <a:t>безоплатне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харчування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учнів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середніх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загальноосвітніх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шкіл</a:t>
          </a:r>
          <a:r>
            <a:rPr lang="ru-RU" sz="2000" b="0" i="0" kern="1200" dirty="0" smtClean="0">
              <a:solidFill>
                <a:schemeClr val="tx1"/>
              </a:solidFill>
            </a:rPr>
            <a:t>, </a:t>
          </a:r>
          <a:r>
            <a:rPr lang="ru-RU" sz="2000" b="0" i="0" kern="1200" dirty="0" err="1" smtClean="0">
              <a:solidFill>
                <a:schemeClr val="tx1"/>
              </a:solidFill>
            </a:rPr>
            <a:t>професійно-технічних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закладів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освіти</a:t>
          </a:r>
          <a:r>
            <a:rPr lang="ru-RU" sz="2000" b="0" i="0" kern="1200" dirty="0" smtClean="0">
              <a:solidFill>
                <a:schemeClr val="tx1"/>
              </a:solidFill>
            </a:rPr>
            <a:t>, </a:t>
          </a:r>
          <a:r>
            <a:rPr lang="ru-RU" sz="2000" b="0" i="0" kern="1200" dirty="0" err="1" smtClean="0">
              <a:solidFill>
                <a:schemeClr val="tx1"/>
              </a:solidFill>
            </a:rPr>
            <a:t>студентів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коледжів</a:t>
          </a:r>
          <a:r>
            <a:rPr lang="ru-RU" sz="2000" b="0" i="0" kern="1200" dirty="0" smtClean="0">
              <a:solidFill>
                <a:schemeClr val="tx1"/>
              </a:solidFill>
            </a:rPr>
            <a:t> і </a:t>
          </a:r>
          <a:r>
            <a:rPr lang="ru-RU" sz="2000" b="0" i="0" kern="1200" dirty="0" err="1" smtClean="0">
              <a:solidFill>
                <a:schemeClr val="tx1"/>
              </a:solidFill>
            </a:rPr>
            <a:t>технікумів</a:t>
          </a:r>
          <a:r>
            <a:rPr lang="ru-RU" sz="2000" b="0" i="0" kern="1200" dirty="0" smtClean="0">
              <a:solidFill>
                <a:schemeClr val="tx1"/>
              </a:solidFill>
            </a:rPr>
            <a:t> (училищ), </a:t>
          </a:r>
          <a:r>
            <a:rPr lang="ru-RU" sz="2000" b="0" i="0" kern="1200" dirty="0" err="1" smtClean="0">
              <a:solidFill>
                <a:schemeClr val="tx1"/>
              </a:solidFill>
            </a:rPr>
            <a:t>розташованих</a:t>
          </a:r>
          <a:r>
            <a:rPr lang="ru-RU" sz="2000" b="0" i="0" kern="1200" dirty="0" smtClean="0">
              <a:solidFill>
                <a:schemeClr val="tx1"/>
              </a:solidFill>
            </a:rPr>
            <a:t> на </a:t>
          </a:r>
          <a:r>
            <a:rPr lang="ru-RU" sz="2000" b="0" i="0" kern="1200" dirty="0" err="1" smtClean="0">
              <a:solidFill>
                <a:schemeClr val="tx1"/>
              </a:solidFill>
            </a:rPr>
            <a:t>територіях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радіоактивного</a:t>
          </a:r>
          <a:r>
            <a:rPr lang="ru-RU" sz="2000" b="0" i="0" kern="1200" dirty="0" smtClean="0">
              <a:solidFill>
                <a:schemeClr val="tx1"/>
              </a:solidFill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</a:rPr>
            <a:t>забруднення</a:t>
          </a:r>
          <a:r>
            <a:rPr lang="ru-RU" sz="2000" b="0" i="0" kern="1200" dirty="0" smtClean="0">
              <a:solidFill>
                <a:schemeClr val="tx1"/>
              </a:solidFill>
            </a:rPr>
            <a:t>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2756338"/>
        <a:ext cx="10421257" cy="9068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A6996-5F20-4BF3-B4EE-95FBFA0D228E}">
      <dsp:nvSpPr>
        <dsp:cNvPr id="0" name=""/>
        <dsp:cNvSpPr/>
      </dsp:nvSpPr>
      <dsp:spPr>
        <a:xfrm>
          <a:off x="0" y="252480"/>
          <a:ext cx="9913257" cy="11547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вступ</a:t>
          </a:r>
          <a:r>
            <a:rPr lang="ru-RU" sz="2100" b="0" i="0" kern="1200" dirty="0" smtClean="0"/>
            <a:t> поза конкурсом до </a:t>
          </a:r>
          <a:r>
            <a:rPr lang="ru-RU" sz="2100" b="0" i="0" kern="1200" dirty="0" err="1" smtClean="0"/>
            <a:t>державних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вищих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закладів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освіти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професійно-технічних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закладів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освіти</a:t>
          </a:r>
          <a:r>
            <a:rPr lang="ru-RU" sz="2100" b="0" i="0" kern="1200" dirty="0" smtClean="0"/>
            <a:t> та на </a:t>
          </a:r>
          <a:r>
            <a:rPr lang="ru-RU" sz="2100" b="0" i="0" kern="1200" dirty="0" err="1" smtClean="0"/>
            <a:t>курси</a:t>
          </a:r>
          <a:r>
            <a:rPr lang="ru-RU" sz="2100" b="0" i="0" kern="1200" dirty="0" smtClean="0"/>
            <a:t> для </a:t>
          </a:r>
          <a:r>
            <a:rPr lang="ru-RU" sz="2100" b="0" i="0" kern="1200" dirty="0" err="1" smtClean="0"/>
            <a:t>професійного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навчання</a:t>
          </a:r>
          <a:r>
            <a:rPr lang="ru-RU" sz="2100" b="0" i="0" kern="1200" dirty="0" smtClean="0"/>
            <a:t> з </a:t>
          </a:r>
          <a:r>
            <a:rPr lang="ru-RU" sz="2100" b="0" i="0" kern="1200" dirty="0" err="1" smtClean="0"/>
            <a:t>обов'язковим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наданням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гуртожитку</a:t>
          </a:r>
          <a:r>
            <a:rPr lang="ru-RU" sz="2100" b="0" i="0" kern="1200" dirty="0" smtClean="0"/>
            <a:t> на час </a:t>
          </a:r>
          <a:r>
            <a:rPr lang="ru-RU" sz="2100" b="0" i="0" kern="1200" dirty="0" err="1" smtClean="0"/>
            <a:t>навчання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тим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хто</a:t>
          </a:r>
          <a:r>
            <a:rPr lang="ru-RU" sz="2100" b="0" i="0" kern="1200" dirty="0" smtClean="0"/>
            <a:t> не </a:t>
          </a:r>
          <a:r>
            <a:rPr lang="ru-RU" sz="2100" b="0" i="0" kern="1200" dirty="0" err="1" smtClean="0"/>
            <a:t>має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житла</a:t>
          </a:r>
          <a:r>
            <a:rPr lang="ru-RU" sz="2100" b="0" i="0" kern="1200" dirty="0" smtClean="0"/>
            <a:t>, і </a:t>
          </a:r>
          <a:r>
            <a:rPr lang="ru-RU" sz="2100" b="0" i="0" kern="1200" dirty="0" err="1" smtClean="0"/>
            <a:t>виплатою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соціальної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стипендії</a:t>
          </a:r>
          <a:r>
            <a:rPr lang="ru-RU" sz="2100" b="0" i="0" kern="1200" dirty="0" smtClean="0"/>
            <a:t>;</a:t>
          </a:r>
          <a:endParaRPr lang="en-US" sz="2100" kern="1200" dirty="0"/>
        </a:p>
      </dsp:txBody>
      <dsp:txXfrm>
        <a:off x="0" y="252480"/>
        <a:ext cx="9913257" cy="1154789"/>
      </dsp:txXfrm>
    </dsp:sp>
    <dsp:sp modelId="{46DB967F-27FD-486F-A540-C59B9D655734}">
      <dsp:nvSpPr>
        <dsp:cNvPr id="0" name=""/>
        <dsp:cNvSpPr/>
      </dsp:nvSpPr>
      <dsp:spPr>
        <a:xfrm>
          <a:off x="0" y="1467750"/>
          <a:ext cx="9913257" cy="115478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/>
            <a:t>безоплатне користування всіма видами міського та приміського транспорту;</a:t>
          </a:r>
          <a:endParaRPr lang="en-US" sz="2100" kern="1200"/>
        </a:p>
      </dsp:txBody>
      <dsp:txXfrm>
        <a:off x="0" y="1467750"/>
        <a:ext cx="9913257" cy="1154789"/>
      </dsp:txXfrm>
    </dsp:sp>
    <dsp:sp modelId="{1245EB30-2897-4DE7-A96C-BC110EEF09F8}">
      <dsp:nvSpPr>
        <dsp:cNvPr id="0" name=""/>
        <dsp:cNvSpPr/>
      </dsp:nvSpPr>
      <dsp:spPr>
        <a:xfrm>
          <a:off x="0" y="2683020"/>
          <a:ext cx="9913257" cy="115478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/>
            <a:t>50-відсоткова знижка плати за користування житлом, телефоном і комунальними послугами тощо.</a:t>
          </a:r>
          <a:endParaRPr lang="en-US" sz="2100" kern="1200"/>
        </a:p>
      </dsp:txBody>
      <dsp:txXfrm>
        <a:off x="0" y="2683020"/>
        <a:ext cx="9913257" cy="115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67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350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8593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3216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2595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146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22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275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6978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4123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49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6142-12E6-46F8-8AA7-766996D00914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FA2E-661C-4117-81B4-6538334091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00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60304190720/http:/www.mns.gov.ua/chornobyl/20_year/03/n_report_UA.pdf" TargetMode="External"/><Relationship Id="rId2" Type="http://schemas.openxmlformats.org/officeDocument/2006/relationships/hyperlink" Target="https://web.archive.org/web/20071126211638/http:/www.sbu.gov.ua/sbu/doccatalog/document?id=4188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ukrinform.ua/rubric-society/2712326-u-stattah-dla-vikipedii-rozvincali-mif-pro-cornobilskih-vodolaziv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0"/>
            <a:ext cx="296091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3512457" y="686139"/>
            <a:ext cx="8011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АЕС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718" y="3429000"/>
            <a:ext cx="2993477" cy="2993477"/>
          </a:xfrm>
          <a:prstGeom prst="rect">
            <a:avLst/>
          </a:prstGeom>
        </p:spPr>
      </p:pic>
      <p:sp>
        <p:nvSpPr>
          <p:cNvPr id="7" name="Рівнобедрений трикутник 6"/>
          <p:cNvSpPr/>
          <p:nvPr/>
        </p:nvSpPr>
        <p:spPr>
          <a:xfrm rot="16200000">
            <a:off x="10394489" y="3262379"/>
            <a:ext cx="2114566" cy="1480459"/>
          </a:xfrm>
          <a:prstGeom prst="triangle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івнобедрений трикутник 7"/>
          <p:cNvSpPr/>
          <p:nvPr/>
        </p:nvSpPr>
        <p:spPr>
          <a:xfrm rot="16200000">
            <a:off x="10394488" y="3878152"/>
            <a:ext cx="2114566" cy="1480459"/>
          </a:xfrm>
          <a:prstGeom prst="triangle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8"/>
          <p:cNvSpPr/>
          <p:nvPr/>
        </p:nvSpPr>
        <p:spPr>
          <a:xfrm rot="16200000">
            <a:off x="10394487" y="4886297"/>
            <a:ext cx="2114566" cy="1480459"/>
          </a:xfrm>
          <a:prstGeom prst="triangle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івнобедрений трикутник 9"/>
          <p:cNvSpPr/>
          <p:nvPr/>
        </p:nvSpPr>
        <p:spPr>
          <a:xfrm rot="16200000">
            <a:off x="10410768" y="2463844"/>
            <a:ext cx="2114566" cy="1480459"/>
          </a:xfrm>
          <a:prstGeom prst="triangle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7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1059541"/>
            <a:ext cx="8824686" cy="48332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377371" y="1583343"/>
            <a:ext cx="78086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органу,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єдиною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наказу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2015 року № 441 "Про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Заяви про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3371" y="1769948"/>
            <a:ext cx="3412444" cy="34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53480" y="465707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1773101" y="496378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092268" y="465990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4412343" y="467712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5730602" y="496378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302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 flipH="1" flipV="1">
            <a:off x="0" y="3934682"/>
            <a:ext cx="12192000" cy="55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 flipH="1" flipV="1">
            <a:off x="0" y="2596135"/>
            <a:ext cx="12192000" cy="55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2155371" y="667435"/>
            <a:ext cx="735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86743" y="2006937"/>
            <a:ext cx="6096000" cy="34163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"Про статус і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доплати,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1494971" cy="1669143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6200000">
            <a:off x="87086" y="5275943"/>
            <a:ext cx="1494971" cy="1669143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5400000">
            <a:off x="10609943" y="-87086"/>
            <a:ext cx="1494971" cy="1669143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10697029" y="5188857"/>
            <a:ext cx="1494971" cy="1669143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194" name="Picture 2" descr="Law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66" y="2286675"/>
            <a:ext cx="1966009" cy="1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iconshock.com/image/X-MAC/accounting/accou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511" y="1596572"/>
            <a:ext cx="2783754" cy="2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0628" y="543448"/>
            <a:ext cx="905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50697354"/>
              </p:ext>
            </p:extLst>
          </p:nvPr>
        </p:nvGraphicFramePr>
        <p:xfrm>
          <a:off x="130628" y="1424071"/>
          <a:ext cx="11495315" cy="505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Judge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5543" y="111120"/>
            <a:ext cx="1278757" cy="12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8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58092160"/>
              </p:ext>
            </p:extLst>
          </p:nvPr>
        </p:nvGraphicFramePr>
        <p:xfrm>
          <a:off x="130628" y="217715"/>
          <a:ext cx="11945258" cy="645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85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39991424"/>
              </p:ext>
            </p:extLst>
          </p:nvPr>
        </p:nvGraphicFramePr>
        <p:xfrm>
          <a:off x="145141" y="188687"/>
          <a:ext cx="11466285" cy="651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73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4701953"/>
            <a:ext cx="1582057" cy="1596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0" y="2873827"/>
            <a:ext cx="1582057" cy="1596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493485" y="479523"/>
            <a:ext cx="8766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18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57629625"/>
              </p:ext>
            </p:extLst>
          </p:nvPr>
        </p:nvGraphicFramePr>
        <p:xfrm>
          <a:off x="1465941" y="2459496"/>
          <a:ext cx="10421257" cy="366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Картинки по запросу &quot;для презентации 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9271" y="164851"/>
            <a:ext cx="1313472" cy="20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-14516" y="3752615"/>
            <a:ext cx="1582057" cy="1596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0" y="5580741"/>
            <a:ext cx="1582057" cy="1596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69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0914" y="700283"/>
            <a:ext cx="80989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Чорнобильською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катастрофою,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вищезазначених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0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56488707"/>
              </p:ext>
            </p:extLst>
          </p:nvPr>
        </p:nvGraphicFramePr>
        <p:xfrm>
          <a:off x="1712685" y="1962167"/>
          <a:ext cx="9913257" cy="409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www.iconshock.com/image/VISTA/accounting/bala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1656" y="186766"/>
            <a:ext cx="1775401" cy="17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030514" y="2438400"/>
            <a:ext cx="435429" cy="4354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1030513" y="3571884"/>
            <a:ext cx="435429" cy="4354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1030513" y="4956628"/>
            <a:ext cx="435429" cy="4281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092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ширення будь-якої інформації про Чорнобиль органи КГБ УРСР трактували як  «наклепи на радянську дійсність» та «панічні чутки» | Офіційний веб-сайт  УІН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6629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Чорнобиль - Місто - AngaTr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629" y="0"/>
            <a:ext cx="5965371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Чорнобиль продовжує впливати на здоров'я жителів Волині | Волинь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30171"/>
            <a:ext cx="6226629" cy="31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Чорнобиль — це така ж інформаційна катастрофа, як і радіаційна» - ЗМІ для  змін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628" y="3730171"/>
            <a:ext cx="5965372" cy="31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8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13558" y="863992"/>
            <a:ext cx="3787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16001" y="1951335"/>
            <a:ext cx="8606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Сайт СБУ.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Довідка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6-го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Управління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КДБ УРСР про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хід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робіт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ліквідації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наслідків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аварії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Чорнобильській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АЕС. 4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травня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1986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16001" y="3166683"/>
            <a:ext cx="812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Національна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доповідь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«20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років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Чорнобильської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катастрофи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погляд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майбутнє»</a:t>
            </a:r>
            <a:r>
              <a:rPr lang="ru-RU" sz="2000" b="0" i="1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3.2.3. </a:t>
            </a:r>
            <a:r>
              <a:rPr lang="ru-RU" sz="2000" b="0" i="1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Дози</a:t>
            </a:r>
            <a:r>
              <a:rPr lang="ru-RU" sz="2000" b="0" i="1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на </a:t>
            </a:r>
            <a:r>
              <a:rPr lang="ru-RU" sz="2000" b="0" i="1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маршруті</a:t>
            </a:r>
            <a:r>
              <a:rPr lang="ru-RU" sz="2000" b="0" i="1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b="0" i="1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евакуації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(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Сторінка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38)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16001" y="4181976"/>
            <a:ext cx="258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статті</a:t>
            </a:r>
            <a:r>
              <a:rPr lang="ru-RU" sz="2000" b="0" i="0" u="sng" dirty="0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для </a:t>
            </a:r>
            <a:r>
              <a:rPr lang="ru-RU" sz="2000" b="0" i="0" u="sng" dirty="0" err="1" smtClean="0">
                <a:solidFill>
                  <a:srgbClr val="BB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Вікіпедії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016000" y="4920383"/>
            <a:ext cx="8606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статус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www.iconshock.com/image/VISTA/accounting/bal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0386" y="544391"/>
            <a:ext cx="1760887" cy="17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3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41487" y="827313"/>
            <a:ext cx="5123541" cy="47897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aw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17" y="325940"/>
            <a:ext cx="1915886" cy="1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843312" y="4222246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843313" y="5004699"/>
            <a:ext cx="9332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Пільги та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843313" y="3439793"/>
            <a:ext cx="8461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 відноситься до постраждалих внаслідок Чорнобильської катастрофи?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843312" y="2839629"/>
            <a:ext cx="6821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1287689" y="2876604"/>
            <a:ext cx="377371" cy="3554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1287689" y="3462132"/>
            <a:ext cx="377371" cy="3554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1287688" y="4244585"/>
            <a:ext cx="377371" cy="3554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1287688" y="5000985"/>
            <a:ext cx="377371" cy="3554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2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 сполучна лінія 7"/>
          <p:cNvCxnSpPr/>
          <p:nvPr/>
        </p:nvCxnSpPr>
        <p:spPr>
          <a:xfrm flipV="1">
            <a:off x="0" y="4628024"/>
            <a:ext cx="12192000" cy="2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3"/>
          <p:cNvCxnSpPr/>
          <p:nvPr/>
        </p:nvCxnSpPr>
        <p:spPr>
          <a:xfrm flipV="1">
            <a:off x="0" y="1950368"/>
            <a:ext cx="12192000" cy="2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/>
          <p:cNvSpPr/>
          <p:nvPr/>
        </p:nvSpPr>
        <p:spPr>
          <a:xfrm>
            <a:off x="0" y="1219200"/>
            <a:ext cx="8824686" cy="42526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406399" y="1977909"/>
            <a:ext cx="72426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Чорно́бильська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катастро́фа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четвертого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енергоблока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атомної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УРСР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400" b="0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року.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74" y="419276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2377802" y="419276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1499688" y="419276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Фільми про Чорнобиль: від хронік у перші дні аварії на ЧАЕС до серіалу &quot; Чорнобиль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37" r="7613"/>
          <a:stretch/>
        </p:blipFill>
        <p:spPr bwMode="auto">
          <a:xfrm>
            <a:off x="8824686" y="2102397"/>
            <a:ext cx="2888343" cy="24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івнобедрений трикутник 12"/>
          <p:cNvSpPr/>
          <p:nvPr/>
        </p:nvSpPr>
        <p:spPr>
          <a:xfrm rot="16200000">
            <a:off x="10394488" y="317054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 rot="16200000">
            <a:off x="10394487" y="1025890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івнобедрений трикутник 14"/>
          <p:cNvSpPr/>
          <p:nvPr/>
        </p:nvSpPr>
        <p:spPr>
          <a:xfrm rot="16200000">
            <a:off x="10394486" y="1752971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івнобедрений трикутник 15"/>
          <p:cNvSpPr/>
          <p:nvPr/>
        </p:nvSpPr>
        <p:spPr>
          <a:xfrm rot="16200000">
            <a:off x="10394488" y="2659577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/>
          <p:cNvSpPr/>
          <p:nvPr/>
        </p:nvSpPr>
        <p:spPr>
          <a:xfrm rot="16200000">
            <a:off x="10394487" y="3368412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621574" y="5982250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2377802" y="5982250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1499688" y="5982250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5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730068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174169" y="1045292"/>
            <a:ext cx="64588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мало вибуховий характер, </a:t>
            </a:r>
            <a:r>
              <a:rPr lang="uk-UA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було повністю зруйновано і в довкілля викинуто велику кількість </a:t>
            </a:r>
            <a:r>
              <a:rPr lang="uk-UA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радіоактивних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речовин. Відбувся викид потужністю 300 </a:t>
            </a:r>
            <a:r>
              <a:rPr lang="uk-UA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Хіросім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думку багатьох, ця подія та офіційна реакція на неї, що була продемонстрована </a:t>
            </a:r>
            <a:r>
              <a:rPr lang="uk-UA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Москвою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стала однією з причин розпаду </a:t>
            </a:r>
            <a:r>
              <a:rPr lang="uk-UA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СРСР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вважається найбільшою за всю історію ядерної енергетики,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за кількістю загиблих і потерпілих від її наслідків людей, так і за економічним збитком.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динадцять книг і фільмів про Чорноби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513" y="571381"/>
            <a:ext cx="4078060" cy="28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орнобиль. Як проривалась інформаційна блок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286" y="3890656"/>
            <a:ext cx="4252515" cy="24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 сполучна лінія 6"/>
          <p:cNvCxnSpPr/>
          <p:nvPr/>
        </p:nvCxnSpPr>
        <p:spPr>
          <a:xfrm>
            <a:off x="174169" y="571380"/>
            <a:ext cx="6096000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174169" y="6043518"/>
            <a:ext cx="6096000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7547286" y="311661"/>
            <a:ext cx="4339771" cy="9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7547285" y="6641674"/>
            <a:ext cx="4339771" cy="9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046897" y="3490913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9557150" y="3519166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8067403" y="3490913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55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210629" y="83669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Радіоактивна хмара від аварії пройшла над європейською частиною СРСР, більшою частиною Європи, східною частиною США. Приблизно 60 % радіоактивних речовин осіло на території Білорусі. Близько 200 000 осіб евакуйовано із зон забруднення.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 аварія стала подією великого суспільно-політичного значення для СРСР і світу. Це наклало деякий відбиток на хід розслідування її причин. Підхід до інтерпретації фактів і обставин аварії змінювався з часом і повністю єдиної думки не існує досі.</a:t>
            </a:r>
          </a:p>
        </p:txBody>
      </p:sp>
      <p:pic>
        <p:nvPicPr>
          <p:cNvPr id="10244" name="Picture 4" descr="Чорнобиль сьогодні - як зараз виглядає зона відчуження ЧАЕС — УНІ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3047"/>
            <a:ext cx="4218561" cy="27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Чорнобиль після вибуху і через 30 років (фото) - Korrespondent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9291"/>
            <a:ext cx="4218561" cy="26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566729" y="419276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8098609" y="393352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6630489" y="419276"/>
            <a:ext cx="320040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48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 сполучна лінія 5"/>
          <p:cNvCxnSpPr/>
          <p:nvPr/>
        </p:nvCxnSpPr>
        <p:spPr>
          <a:xfrm flipH="1" flipV="1">
            <a:off x="0" y="2842149"/>
            <a:ext cx="12192000" cy="5542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/>
          <p:cNvCxnSpPr/>
          <p:nvPr/>
        </p:nvCxnSpPr>
        <p:spPr>
          <a:xfrm flipH="1" flipV="1">
            <a:off x="0" y="1446128"/>
            <a:ext cx="12192000" cy="5542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https://www.iconshock.com/image/STROKE/people/law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238171"/>
            <a:ext cx="2264229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 виноска 2"/>
          <p:cNvSpPr/>
          <p:nvPr/>
        </p:nvSpPr>
        <p:spPr>
          <a:xfrm>
            <a:off x="2685144" y="290285"/>
            <a:ext cx="8897257" cy="4542971"/>
          </a:xfrm>
          <a:prstGeom prst="wedgeEllipseCallout">
            <a:avLst>
              <a:gd name="adj1" fmla="val -39372"/>
              <a:gd name="adj2" fmla="val 48499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Спершу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УРСР та СРСР 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намагалося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на АЕС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Форсмарк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СРСР,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130 000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600 000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ЧАЕС створено 30-кілометрову зону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8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24286792"/>
              </p:ext>
            </p:extLst>
          </p:nvPr>
        </p:nvGraphicFramePr>
        <p:xfrm>
          <a:off x="217715" y="3494038"/>
          <a:ext cx="11451771" cy="310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Туристом в Чорнобиль. 5 найцікавіших екскурсій в &quot;зону&quot; | Українська правда  _Житт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5" b="35808"/>
          <a:stretch/>
        </p:blipFill>
        <p:spPr bwMode="auto">
          <a:xfrm>
            <a:off x="0" y="1"/>
            <a:ext cx="12192000" cy="22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17715" y="2562952"/>
            <a:ext cx="6371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8000" y="45968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Порядком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АЕС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таких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67721004"/>
              </p:ext>
            </p:extLst>
          </p:nvPr>
        </p:nvGraphicFramePr>
        <p:xfrm>
          <a:off x="217714" y="1988458"/>
          <a:ext cx="116114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 сполучна лінія 4"/>
          <p:cNvCxnSpPr/>
          <p:nvPr/>
        </p:nvCxnSpPr>
        <p:spPr>
          <a:xfrm flipV="1">
            <a:off x="0" y="1950368"/>
            <a:ext cx="12192000" cy="2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6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 сполучна лінія 11"/>
          <p:cNvCxnSpPr/>
          <p:nvPr/>
        </p:nvCxnSpPr>
        <p:spPr>
          <a:xfrm flipH="1" flipV="1">
            <a:off x="0" y="3655678"/>
            <a:ext cx="12192000" cy="55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 3"/>
          <p:cNvSpPr/>
          <p:nvPr/>
        </p:nvSpPr>
        <p:spPr>
          <a:xfrm>
            <a:off x="5399313" y="4228850"/>
            <a:ext cx="65314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райдержадміністрацій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Видача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безоплатною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0"/>
            <a:ext cx="298994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Чорнобильцям видаватимуть посвідчення нового зразка – Сучасний журнал про  безпеку – Надзвичайна ситуація +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7" r="6150"/>
          <a:stretch/>
        </p:blipFill>
        <p:spPr bwMode="auto">
          <a:xfrm>
            <a:off x="281246" y="549137"/>
            <a:ext cx="4635530" cy="27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ини / Для чорнобильців І категорії починається процедура заміни  посвідче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" y="3937776"/>
            <a:ext cx="3844245" cy="25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івнобедрений трикутник 7"/>
          <p:cNvSpPr/>
          <p:nvPr/>
        </p:nvSpPr>
        <p:spPr>
          <a:xfrm rot="16200000">
            <a:off x="10394488" y="317054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8"/>
          <p:cNvSpPr/>
          <p:nvPr/>
        </p:nvSpPr>
        <p:spPr>
          <a:xfrm rot="16200000">
            <a:off x="10394488" y="887078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івнобедрений трикутник 9"/>
          <p:cNvSpPr/>
          <p:nvPr/>
        </p:nvSpPr>
        <p:spPr>
          <a:xfrm rot="16200000">
            <a:off x="10403527" y="1534958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 rot="16200000">
            <a:off x="10412567" y="2354387"/>
            <a:ext cx="2114566" cy="1480459"/>
          </a:xfrm>
          <a:prstGeom prst="triangl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5196114" y="570024"/>
            <a:ext cx="6734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документ,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"Про статус і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946</Words>
  <Application>Microsoft Office PowerPoint</Application>
  <PresentationFormat>Произвольный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</dc:creator>
  <cp:lastModifiedBy>Богдан</cp:lastModifiedBy>
  <cp:revision>12</cp:revision>
  <dcterms:created xsi:type="dcterms:W3CDTF">2021-05-15T15:01:23Z</dcterms:created>
  <dcterms:modified xsi:type="dcterms:W3CDTF">2023-03-13T00:23:33Z</dcterms:modified>
</cp:coreProperties>
</file>