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801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235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428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034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259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079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368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986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240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61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05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95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22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842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99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137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8BA9316-6A96-4E80-8B20-ACDEBF2C33C8}" type="datetimeFigureOut">
              <a:rPr lang="ru-UA" smtClean="0"/>
              <a:t>17.11.2023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A5975A-14E8-436B-8D33-1B35827C88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595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3FF4E-B50A-A11E-71C4-AA5D31043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36207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конституційного та адміністративного права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1BD7D1-F8B1-54C0-DED8-BB97AB74A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981325"/>
            <a:ext cx="8676222" cy="326707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КОНФЛІКТАМИ В ЮРИДИЧНІЙ ДІЯЛЬНОСТІ 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93BC9-66C4-C5C6-2451-8029CB2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розв'язання конфліктів сучасна конфліктологія розглядає з урахуванням двох протилежних підходів (стратегій): 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конфронтаційного протиборства; 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компромісу і співробітництва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5B714-3B5B-E54C-EFE2-DD65D802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tabLst>
                <a:tab pos="3429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способи розв'язання конфлікту: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3429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переговори (прямі переговори);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3429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погоджувальні процедури (примирення);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3429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посередництво.</a:t>
            </a:r>
            <a:endParaRPr lang="ru-UA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8002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F7888-13E9-EE50-9B91-F7F0FE48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2438"/>
            <a:ext cx="9905998" cy="1504950"/>
          </a:xfrm>
        </p:spPr>
        <p:txBody>
          <a:bodyPr/>
          <a:lstStyle/>
          <a:p>
            <a:pPr algn="ctr"/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об’єкт</a:t>
            </a:r>
            <a:r>
              <a:rPr lang="ru-RU" dirty="0"/>
              <a:t>, предмет і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конфліктології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58C12-EC02-592A-D8C7-4973AD2C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7389"/>
            <a:ext cx="9905998" cy="39719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Конфліктологія</a:t>
            </a:r>
            <a:r>
              <a:rPr lang="ru-RU" dirty="0"/>
              <a:t> – наука про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,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а також </a:t>
            </a:r>
            <a:r>
              <a:rPr lang="ru-RU" dirty="0" err="1"/>
              <a:t>принципи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і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конструктивного </a:t>
            </a:r>
            <a:r>
              <a:rPr lang="ru-RU" dirty="0" err="1"/>
              <a:t>регулювання</a:t>
            </a:r>
            <a:r>
              <a:rPr lang="ru-RU" dirty="0"/>
              <a:t>. </a:t>
            </a:r>
            <a:r>
              <a:rPr lang="ru-RU" dirty="0" err="1"/>
              <a:t>Провідна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конфліктологічної</a:t>
            </a:r>
            <a:r>
              <a:rPr lang="ru-RU" dirty="0"/>
              <a:t> науки – думка про </a:t>
            </a:r>
            <a:r>
              <a:rPr lang="ru-RU" dirty="0" err="1"/>
              <a:t>об’єктивну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в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: “</a:t>
            </a:r>
            <a:r>
              <a:rPr lang="ru-RU" dirty="0" err="1"/>
              <a:t>Конфлікт</a:t>
            </a:r>
            <a:r>
              <a:rPr lang="ru-RU" dirty="0"/>
              <a:t> – не </a:t>
            </a:r>
            <a:r>
              <a:rPr lang="ru-RU" dirty="0" err="1"/>
              <a:t>випадковий</a:t>
            </a:r>
            <a:r>
              <a:rPr lang="ru-RU" dirty="0"/>
              <a:t> </a:t>
            </a:r>
            <a:r>
              <a:rPr lang="ru-RU" dirty="0" err="1"/>
              <a:t>епізод</a:t>
            </a:r>
            <a:r>
              <a:rPr lang="ru-RU" dirty="0"/>
              <a:t>, а </a:t>
            </a:r>
            <a:r>
              <a:rPr lang="ru-RU" dirty="0" err="1"/>
              <a:t>постійний</a:t>
            </a:r>
            <a:r>
              <a:rPr lang="ru-RU" dirty="0"/>
              <a:t> стан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”.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потреба в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феномена та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ним.</a:t>
            </a:r>
          </a:p>
          <a:p>
            <a:r>
              <a:rPr lang="ru-RU" dirty="0" err="1"/>
              <a:t>Об’єктом</a:t>
            </a:r>
            <a:r>
              <a:rPr lang="ru-RU" dirty="0"/>
              <a:t> комплексного </a:t>
            </a:r>
            <a:r>
              <a:rPr lang="ru-RU" dirty="0" err="1"/>
              <a:t>аналізу</a:t>
            </a:r>
            <a:r>
              <a:rPr lang="ru-RU" dirty="0"/>
              <a:t> науки </a:t>
            </a:r>
            <a:r>
              <a:rPr lang="ru-RU" dirty="0" err="1"/>
              <a:t>постають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базовими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, </a:t>
            </a:r>
            <a:r>
              <a:rPr lang="ru-RU" dirty="0" err="1"/>
              <a:t>елементами</a:t>
            </a:r>
            <a:r>
              <a:rPr lang="ru-RU" dirty="0"/>
              <a:t> та принципами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Специфічною</a:t>
            </a:r>
            <a:r>
              <a:rPr lang="ru-RU" dirty="0"/>
              <a:t> стороною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конфліктології</a:t>
            </a:r>
            <a:r>
              <a:rPr lang="ru-RU" dirty="0"/>
              <a:t> є та сфера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</a:t>
            </a:r>
            <a:r>
              <a:rPr lang="ru-RU" dirty="0" err="1"/>
              <a:t>буття</a:t>
            </a:r>
            <a:r>
              <a:rPr lang="ru-RU" dirty="0"/>
              <a:t>, особи),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первинно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характер (</a:t>
            </a:r>
            <a:r>
              <a:rPr lang="ru-RU" dirty="0" err="1"/>
              <a:t>економічний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, </a:t>
            </a:r>
            <a:r>
              <a:rPr lang="ru-RU" dirty="0" err="1"/>
              <a:t>етнічний</a:t>
            </a:r>
            <a:r>
              <a:rPr lang="ru-RU" dirty="0"/>
              <a:t>, </a:t>
            </a:r>
            <a:r>
              <a:rPr lang="ru-RU" dirty="0" err="1"/>
              <a:t>культурний</a:t>
            </a:r>
            <a:r>
              <a:rPr lang="ru-RU" dirty="0"/>
              <a:t>, </a:t>
            </a:r>
            <a:r>
              <a:rPr lang="ru-RU" dirty="0" err="1"/>
              <a:t>юридичний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/>
              <a:t>Предметом </a:t>
            </a:r>
            <a:r>
              <a:rPr lang="ru-RU" dirty="0" err="1"/>
              <a:t>конфліктології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динаміки</a:t>
            </a:r>
            <a:r>
              <a:rPr lang="ru-RU" dirty="0"/>
              <a:t> і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52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49467-61F9-C60B-788F-39DF8F66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3350"/>
            <a:ext cx="9905998" cy="1905000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Юридичним конфліктом є будь-який конфлікт, в якому спір так чи інакше пов’язаний з правовими відносинами сторін (їхніми юридично значущими діями або станами), суб’єкти, мотивація їхньої поведінки, об’єкт конфлікту мають правові ознаки, а сам конфлікт тягне правові наслідки.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8C727-5A4A-DD5B-B88E-885F6B0A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14525"/>
            <a:ext cx="9905998" cy="5200650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масштаб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міжособистісному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особи;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соціально-професійного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загальносоціального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кризи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верстви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регіону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етноси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соціум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соціально-правових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держава через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уособлюючі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установи, через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посадових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еліту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міждержавних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конфліктах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є, як правило,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суверенні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участь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конфліктах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до них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приєднуються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партії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рухи,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релігійні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установи.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4529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6DD01-261A-FC38-7E8D-9DF75082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конфліктуючою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стороною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одно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опосередковуються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„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фактор”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A3950-A056-0D7A-A0FD-ED1EB3A8C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Конфліктологію в юридичному конфлікті найбільше цікавить поведінка учасників – особливий різновид індивідуальної, групової або масової активності, що потребує особливої функціональної та емоційної орієнтації суб’єктів конфлікту. Поведінка в конфлікті часто пов’язана з розміром фрустрації, афектації, стресу, що виникають внаслідок дій протилежної сторони. Це накладає помітний відбиток на формування суб’єктивних уявлень і характер дій учасників. Юридичний конфлікт часто зачіпає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життєво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важливі інтереси суб’єктів, що вимагає мобілізації всіх його внутрішніх ресурсів. У малих групах, соціальних спільнотах і державах за таких умов зазвичай встановлюють відповідний порядок і особливі норми поведінки (умови надзвичайної ситуації).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6296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AB1D9-2738-D76D-333A-A66EE1BB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Стадії розвитку юридичного конфлікту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79312-F7EA-AA1A-4680-B8B899EF6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виникнення в однієї чи обох сторін мотивів до розладу;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виникнення правових відносин між конфліктуючими сторонами;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розвиток (зміна, припинення) правових відносин у зв’язку з розглядом справи в юридичній установі;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видання правового (правозастосовного)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завершує конфлікт (рішення суду, постанова органу виконавчої влади). Може бути прийнято декілька рішень.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1234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F1B22-136D-4378-D494-B71D25E4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Шляхи закінчення юридичних конфліктів</a:t>
            </a:r>
            <a:b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 механізмів управління конфліктом з метою його розв’язання передбачає врахування найбільш ймовірних версій його закінчення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D1F18-4D5C-2C68-2CE7-878A4D51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	припинення конфлікту внаслідок взаємного примирення сторін або його тимчасове призупинення з можливістю поновлення, скасування конфлікту шляхом його симетричного розв’язання („виграш–виграш” або „програш–програш”);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	закінчення конфлікту, але за асиметричною формулою розв’язання („виграш–програш”);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	переростання конфлікту в інше протиборство;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	поступове загасання конфлікту.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5785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2A478-577D-5607-6459-9242BAB8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юридичні конфлікти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D7046-260C-CEBB-1289-3608ADF2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глобальні та регіональні,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групові й міжособистісні,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ситуаційні й позиційні,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конфлікти інтересів і когнітивні,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гострі й мляві, такі, що поновлюються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7710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B154B-731D-6E87-B54F-992FCC5A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юридичних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br>
              <a:rPr lang="ru-U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14E2E-167A-FC26-8270-BF496899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попередження насильницьких конфліктів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попередження поширення конфлікту на його початковій стадії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спалахів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насильства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погашення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4600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8DF382-96F7-183E-F418-CEF4AF1B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00039"/>
            <a:ext cx="9905998" cy="5491162"/>
          </a:xfrm>
        </p:spPr>
        <p:txBody>
          <a:bodyPr>
            <a:noAutofit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конфліктами, яке складається з їх прогнозування, попередження або стимулювання,  діагностики,  регулювання та розв'язання, є основним призначенням практичної конфліктології. Управління конфліктами, або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конфліктологічний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менеджмент, полягає у цілеспрямованому впливі на процеси конфліктної взаємодії, метою якого є конструктивне вирішення конфліктних ситуацій.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220862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43</TotalTime>
  <Words>791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Сетка</vt:lpstr>
      <vt:lpstr>Кафедра конституційного та адміністративного права</vt:lpstr>
      <vt:lpstr>Поняття, об’єкт, предмет і рівні конфліктології</vt:lpstr>
      <vt:lpstr>Юридичним конфліктом є будь-який конфлікт, в якому спір так чи інакше пов’язаний з правовими відносинами сторін (їхніми юридично значущими діями або станами), суб’єкти, мотивація їхньої поведінки, об’єкт конфлікту мають правові ознаки, а сам конфлікт тягне правові наслідки.</vt:lpstr>
      <vt:lpstr>навіть якщо конфліктуючою стороною виступає політичний чи соціальний інститут, його дії все одно опосередковуються через „людський фактор” – конфліктних осіб, управлінські, професійні групи.  </vt:lpstr>
      <vt:lpstr>Стадії розвитку юридичного конфлікту</vt:lpstr>
      <vt:lpstr>Шляхи закінчення юридичних конфліктів  Розгляд механізмів управління конфліктом з метою його розв’язання передбачає врахування найбільш ймовірних версій його закінчення</vt:lpstr>
      <vt:lpstr>юридичні конфлікти </vt:lpstr>
      <vt:lpstr>попередження юридичних конфліктів </vt:lpstr>
      <vt:lpstr>Презентация PowerPoint</vt:lpstr>
      <vt:lpstr>Проблему розв'язання конфліктів сучасна конфліктологія розглядає з урахуванням двох протилежних підходів (стратегій):  а) конфронтаційного протиборства;  б) компромісу і співробітництва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конституційного та адміністративного права</dc:title>
  <dc:creator>Marina</dc:creator>
  <cp:lastModifiedBy>Marina</cp:lastModifiedBy>
  <cp:revision>1</cp:revision>
  <dcterms:created xsi:type="dcterms:W3CDTF">2023-11-17T13:40:25Z</dcterms:created>
  <dcterms:modified xsi:type="dcterms:W3CDTF">2023-11-17T14:23:57Z</dcterms:modified>
</cp:coreProperties>
</file>