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1290" r:id="rId6"/>
    <p:sldId id="1289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49" d="100"/>
          <a:sy n="49" d="100"/>
        </p:scale>
        <p:origin x="8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0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2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15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4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0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8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0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2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1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DB3C-F57C-48D8-848F-A8E5EAE88E7F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9DDC-DB9C-4B23-A827-E14F6AF49B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21" Type="http://schemas.openxmlformats.org/officeDocument/2006/relationships/image" Target="../media/image25.jpe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jpg"/><Relationship Id="rId33" Type="http://schemas.openxmlformats.org/officeDocument/2006/relationships/image" Target="../media/image37.png"/><Relationship Id="rId38" Type="http://schemas.openxmlformats.org/officeDocument/2006/relationships/image" Target="../media/image41.jpeg"/><Relationship Id="rId2" Type="http://schemas.openxmlformats.org/officeDocument/2006/relationships/image" Target="../media/image5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0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39.jpg"/><Relationship Id="rId10" Type="http://schemas.openxmlformats.org/officeDocument/2006/relationships/image" Target="../media/image14.jp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6.pn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5.jpe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6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g"/><Relationship Id="rId24" Type="http://schemas.openxmlformats.org/officeDocument/2006/relationships/image" Target="../media/image62.jpeg"/><Relationship Id="rId5" Type="http://schemas.openxmlformats.org/officeDocument/2006/relationships/image" Target="../media/image43.jpe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0.png"/><Relationship Id="rId3" Type="http://schemas.openxmlformats.org/officeDocument/2006/relationships/image" Target="../media/image68.jpg"/><Relationship Id="rId21" Type="http://schemas.openxmlformats.org/officeDocument/2006/relationships/image" Target="../media/image86.pn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89.jpg"/><Relationship Id="rId2" Type="http://schemas.openxmlformats.org/officeDocument/2006/relationships/image" Target="../media/image5.jpe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11" Type="http://schemas.openxmlformats.org/officeDocument/2006/relationships/image" Target="../media/image76.jpeg"/><Relationship Id="rId24" Type="http://schemas.openxmlformats.org/officeDocument/2006/relationships/image" Target="../media/image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jpeg"/><Relationship Id="rId28" Type="http://schemas.openxmlformats.org/officeDocument/2006/relationships/image" Target="../media/image92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jpeg"/><Relationship Id="rId9" Type="http://schemas.openxmlformats.org/officeDocument/2006/relationships/image" Target="../media/image74.jpg"/><Relationship Id="rId14" Type="http://schemas.openxmlformats.org/officeDocument/2006/relationships/image" Target="../media/image79.jfif"/><Relationship Id="rId22" Type="http://schemas.openxmlformats.org/officeDocument/2006/relationships/image" Target="../media/image87.png"/><Relationship Id="rId27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5F0AF2-24FC-9F7E-E2CE-92E154D0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10" y="9706"/>
            <a:ext cx="12261010" cy="684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1110"/>
          </a:xfrm>
        </p:spPr>
        <p:txBody>
          <a:bodyPr>
            <a:noAutofit/>
          </a:bodyPr>
          <a:lstStyle/>
          <a:p>
            <a:r>
              <a:rPr lang="uk-UA" sz="8000" b="1">
                <a:latin typeface="Calibri"/>
                <a:ea typeface="Calibri Light"/>
                <a:cs typeface="Calibri Light"/>
              </a:rPr>
              <a:t>Мнемотренажер</a:t>
            </a:r>
            <a:endParaRPr lang="uk-UA" sz="8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660" y="2308078"/>
            <a:ext cx="5880340" cy="211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/>
          </a:p>
          <a:p>
            <a:endParaRPr lang="ru-R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E6B1A-C8A8-4935-B1CC-2CD9D84E688F}"/>
              </a:ext>
            </a:extLst>
          </p:cNvPr>
          <p:cNvSpPr txBox="1"/>
          <p:nvPr/>
        </p:nvSpPr>
        <p:spPr>
          <a:xfrm>
            <a:off x="5687121" y="2393937"/>
            <a:ext cx="5497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«Секрети аналогій»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Соха Н.В.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BAD12-8536-4135-AA77-4B40F2E0E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5" y="2289349"/>
            <a:ext cx="5511460" cy="28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A874B-3E1A-4DE7-ACEC-A7FA2DDB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519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1: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F1653-E48E-4F40-9D23-83E8E6ED8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" y="-22191"/>
            <a:ext cx="43009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ED727-E39E-4AD1-ACEB-9AAD22F6037A}"/>
              </a:ext>
            </a:extLst>
          </p:cNvPr>
          <p:cNvSpPr txBox="1"/>
          <p:nvPr/>
        </p:nvSpPr>
        <p:spPr>
          <a:xfrm>
            <a:off x="838200" y="1003610"/>
            <a:ext cx="11087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 зображення, що знаходиться в центрі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мнемотренажора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підібрати аналогії.  Якщо аналогія складна чи відсутня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ставимо прочерк.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39D2AF-BA4D-4412-9186-26F4571AF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5" y="2388605"/>
            <a:ext cx="3200119" cy="4268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1B6D87-9D6C-49C7-90BD-67688E7F3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06" y="2094070"/>
            <a:ext cx="7719657" cy="448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6B0E0-28F4-439D-88E9-78AE66325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401" y="3776433"/>
            <a:ext cx="7071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8A5436-C4C1-422A-8DFA-D8F899C2A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6A01E3-7161-4AF8-8DA8-E6F2BC519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10405" r="9470" b="14441"/>
          <a:stretch/>
        </p:blipFill>
        <p:spPr>
          <a:xfrm>
            <a:off x="1746898" y="476087"/>
            <a:ext cx="735723" cy="5255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8EC551-2115-45B0-8875-64E6DDCBB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96" y="453839"/>
            <a:ext cx="555323" cy="5562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73F692-4C65-462C-8F5E-DE4EC9519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24" y="415801"/>
            <a:ext cx="567560" cy="646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678EE7-E384-4A90-B41F-4831C33E69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06" y="353148"/>
            <a:ext cx="567560" cy="7087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70313F-94A9-4C0A-B930-C264DFF43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95" y="509403"/>
            <a:ext cx="818881" cy="5680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10E477-2BCB-4F8D-A2AD-0EE1871D06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0" y="415454"/>
            <a:ext cx="715491" cy="7154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CAE3EF-77AF-432C-B6C8-FC2292F4EF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272" y="371437"/>
            <a:ext cx="708298" cy="6365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D2F41F-7CD3-4ABD-A9A7-CFC873C467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02" y="265436"/>
            <a:ext cx="815862" cy="7777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F75D0E-B625-491A-AB67-4DB080E0B3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73" y="250963"/>
            <a:ext cx="732452" cy="84351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2A9695A-D883-45BD-B7C8-9B94297315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16118" b="-12028"/>
          <a:stretch/>
        </p:blipFill>
        <p:spPr>
          <a:xfrm>
            <a:off x="8809699" y="402783"/>
            <a:ext cx="951043" cy="74083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6612946-9809-44C4-B79F-62E336C10E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47" y="355588"/>
            <a:ext cx="807305" cy="72851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62F8053-7CF3-4916-9639-AD0A57AC2F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62" y="365052"/>
            <a:ext cx="859870" cy="6703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CAC85A-4CE1-4975-AD24-1E8E326BA3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7" y="1610370"/>
            <a:ext cx="971496" cy="8986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F38EF3-648A-422C-9ED0-11D73E47F9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58" y="1647182"/>
            <a:ext cx="971496" cy="8081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B790D55-7DAB-42BE-9AC0-F7C31C4619A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1" y="1628776"/>
            <a:ext cx="971496" cy="84494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C2DB3B-6E08-4933-B8DD-0F8168F701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79" y="1546399"/>
            <a:ext cx="715491" cy="8671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F5E7135-79EB-4532-9E4F-5ACF8CD748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82" y="3040191"/>
            <a:ext cx="839727" cy="7408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8168C28-DC74-48CD-A4CA-82121C45F3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09" y="2849786"/>
            <a:ext cx="1370358" cy="9443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EB8A667-368D-415A-8545-0DAD31A58E0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05" y="2841903"/>
            <a:ext cx="944375" cy="94437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EEFC0C7-85B7-41EA-9EB9-4B61C5E06AE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94" y="2781408"/>
            <a:ext cx="1198073" cy="97661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4B71BD0-5CEB-42F8-90E6-8D1005FFACAE}"/>
              </a:ext>
            </a:extLst>
          </p:cNvPr>
          <p:cNvSpPr txBox="1"/>
          <p:nvPr/>
        </p:nvSpPr>
        <p:spPr>
          <a:xfrm>
            <a:off x="5495792" y="3886246"/>
            <a:ext cx="13088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E4393CE-290D-4EB9-BD65-F7923C2D021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68" y="1480356"/>
            <a:ext cx="1080814" cy="86710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B9A4344-6479-4DB6-B84D-383948286E1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88" y="1450560"/>
            <a:ext cx="1308304" cy="84351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65E38D2-ACA8-4660-8CB5-BCEDC5C7F81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4"/>
          <a:stretch/>
        </p:blipFill>
        <p:spPr>
          <a:xfrm>
            <a:off x="9434012" y="1320283"/>
            <a:ext cx="1319334" cy="1027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8616CFD-BAE5-41AA-ADF9-EAC5DC0E975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0" y="2849786"/>
            <a:ext cx="1072103" cy="9443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C4BC293-1D94-4758-BC37-369C0FCB677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r="22129"/>
          <a:stretch/>
        </p:blipFill>
        <p:spPr>
          <a:xfrm>
            <a:off x="2069032" y="2907519"/>
            <a:ext cx="925506" cy="8513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58328D0-222D-431B-A481-A38FF1E70E4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17" y="2904057"/>
            <a:ext cx="1459788" cy="853965"/>
          </a:xfrm>
          <a:prstGeom prst="rect">
            <a:avLst/>
          </a:prstGeom>
        </p:spPr>
      </p:pic>
      <p:sp>
        <p:nvSpPr>
          <p:cNvPr id="64" name="Прямокутник 63">
            <a:extLst>
              <a:ext uri="{FF2B5EF4-FFF2-40B4-BE49-F238E27FC236}">
                <a16:creationId xmlns:a16="http://schemas.microsoft.com/office/drawing/2014/main" id="{A42F3650-BCEA-4CD2-B745-8622D8004CEF}"/>
              </a:ext>
            </a:extLst>
          </p:cNvPr>
          <p:cNvSpPr/>
          <p:nvPr/>
        </p:nvSpPr>
        <p:spPr>
          <a:xfrm>
            <a:off x="8164588" y="4572001"/>
            <a:ext cx="1894398" cy="168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рямокутник 64">
            <a:extLst>
              <a:ext uri="{FF2B5EF4-FFF2-40B4-BE49-F238E27FC236}">
                <a16:creationId xmlns:a16="http://schemas.microsoft.com/office/drawing/2014/main" id="{03E23E73-39A5-406B-9829-DF4F5757960F}"/>
              </a:ext>
            </a:extLst>
          </p:cNvPr>
          <p:cNvSpPr/>
          <p:nvPr/>
        </p:nvSpPr>
        <p:spPr>
          <a:xfrm>
            <a:off x="2531785" y="5912070"/>
            <a:ext cx="1894398" cy="168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C22B6520-D543-45AE-A7CB-5A1197B3B71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36" y="5498508"/>
            <a:ext cx="1117753" cy="106899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DF9FE4A-FF30-46A3-B317-26D69603E0A7}"/>
              </a:ext>
            </a:extLst>
          </p:cNvPr>
          <p:cNvSpPr txBox="1"/>
          <p:nvPr/>
        </p:nvSpPr>
        <p:spPr>
          <a:xfrm>
            <a:off x="7081995" y="638283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джк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1F6F2A5-5D80-4A38-B121-939B6B935FB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9" y="5425034"/>
            <a:ext cx="1457158" cy="119122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A223BF8-0ACD-4E16-AE5A-6AAD1072BAA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217860" y="5475173"/>
            <a:ext cx="1514004" cy="99782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C4C9785-B23E-4D3E-A90F-AB108BAEF43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765" y="5496216"/>
            <a:ext cx="944375" cy="94437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680E380C-1773-4598-B453-0C68DDC353B5}"/>
              </a:ext>
            </a:extLst>
          </p:cNvPr>
          <p:cNvSpPr txBox="1"/>
          <p:nvPr/>
        </p:nvSpPr>
        <p:spPr>
          <a:xfrm>
            <a:off x="8288703" y="632978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кршк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852CF96-4D2C-429C-A218-BE5F096235A3}"/>
              </a:ext>
            </a:extLst>
          </p:cNvPr>
          <p:cNvSpPr txBox="1"/>
          <p:nvPr/>
        </p:nvSpPr>
        <p:spPr>
          <a:xfrm>
            <a:off x="9780759" y="630794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мшк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D87E394-91B4-4209-85C7-B1CC993BA70E}"/>
              </a:ext>
            </a:extLst>
          </p:cNvPr>
          <p:cNvSpPr txBox="1"/>
          <p:nvPr/>
        </p:nvSpPr>
        <p:spPr>
          <a:xfrm>
            <a:off x="11112558" y="633503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фшк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192D92-6578-4A94-900B-D438720D0C2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20" y="4346462"/>
            <a:ext cx="1408065" cy="8909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11BBA1-4E82-414C-AA53-E8F392D7853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65681" y="241513"/>
            <a:ext cx="975445" cy="9022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5166F-B7EA-41E1-B2E1-C5DD9F3C050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42401" y="2781408"/>
            <a:ext cx="707197" cy="890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38EF5F-B537-4D36-9A47-A1E7A39F3A8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73" y="2629820"/>
            <a:ext cx="2074461" cy="1249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10AFE5-82C7-43D5-ABDC-F3EC658D68D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58" y="4222234"/>
            <a:ext cx="1245186" cy="10358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978C8-EED4-4BC5-9CC1-C9CEF98893B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46" y="140929"/>
            <a:ext cx="1098298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93C775-0F0F-4AD1-BE51-B2CC71C9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76" y="2791539"/>
            <a:ext cx="707197" cy="8900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D7C301-DB05-41AA-8B27-EB8283DE8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346FE7-BC9D-43F9-8AF7-5571D2161F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12080" b="8725"/>
          <a:stretch/>
        </p:blipFill>
        <p:spPr>
          <a:xfrm>
            <a:off x="5280972" y="2479665"/>
            <a:ext cx="1686560" cy="12863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E795F9-AFDC-435F-BC06-5885A2A5A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87" y="449122"/>
            <a:ext cx="1118273" cy="6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F2F2E6-0D3C-49F7-A8F6-EF1A2540D8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0" y="202564"/>
            <a:ext cx="924560" cy="9045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02C465-0A0F-4637-8CF1-82B1DAA5C7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 b="19060"/>
          <a:stretch/>
        </p:blipFill>
        <p:spPr>
          <a:xfrm>
            <a:off x="3377742" y="293113"/>
            <a:ext cx="1004786" cy="7413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710861-CC90-478F-B1A8-DE4C147C1B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5010" r="7822" b="5010"/>
          <a:stretch/>
        </p:blipFill>
        <p:spPr>
          <a:xfrm>
            <a:off x="4622799" y="169611"/>
            <a:ext cx="792481" cy="9045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33ADF8-0507-4178-B5C9-3F9700F213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273" r="4489" b="4495"/>
          <a:stretch/>
        </p:blipFill>
        <p:spPr>
          <a:xfrm>
            <a:off x="10911916" y="202564"/>
            <a:ext cx="920575" cy="8331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5ABF00-8BC7-42D3-BD45-3E7028E02D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04" y="311540"/>
            <a:ext cx="920576" cy="7420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5080EF8-C3BE-40B4-B7DF-C4C7AB081D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36" y="311540"/>
            <a:ext cx="920575" cy="724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91172BF-A918-4E66-AC3D-B61D09FEC1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06" y="5646552"/>
            <a:ext cx="787400" cy="91611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4B1548-7FC5-4BF9-AA41-A7F6C349B7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34" y="5755799"/>
            <a:ext cx="1054952" cy="660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653174-81AE-47C8-8E6D-57B0F6DF98BC}"/>
              </a:ext>
            </a:extLst>
          </p:cNvPr>
          <p:cNvSpPr txBox="1"/>
          <p:nvPr/>
        </p:nvSpPr>
        <p:spPr>
          <a:xfrm>
            <a:off x="8094179" y="6336812"/>
            <a:ext cx="42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30ED53-543A-44EA-AE56-A1E7AD5AB0C7}"/>
              </a:ext>
            </a:extLst>
          </p:cNvPr>
          <p:cNvSpPr txBox="1"/>
          <p:nvPr/>
        </p:nvSpPr>
        <p:spPr>
          <a:xfrm>
            <a:off x="6990080" y="6369527"/>
            <a:ext cx="54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трт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767DA0-7C9E-4F8B-8BFE-7D7AA17E90A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16754" r="63074"/>
          <a:stretch/>
        </p:blipFill>
        <p:spPr>
          <a:xfrm>
            <a:off x="9072024" y="5653083"/>
            <a:ext cx="787400" cy="9161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0B9C8DC-FB5D-4A2B-BC68-C025226AE149}"/>
              </a:ext>
            </a:extLst>
          </p:cNvPr>
          <p:cNvSpPr txBox="1"/>
          <p:nvPr/>
        </p:nvSpPr>
        <p:spPr>
          <a:xfrm>
            <a:off x="9210639" y="637799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крк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4E94A1F-6890-416F-B0A1-B40E7084A0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33" y="163968"/>
            <a:ext cx="924561" cy="9245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2B4E826-E71C-4F6E-9EBE-38D8F30DC0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44" y="2955702"/>
            <a:ext cx="1340896" cy="83265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576F14-D416-4AAB-AF12-6E66FA8D01F3}"/>
              </a:ext>
            </a:extLst>
          </p:cNvPr>
          <p:cNvSpPr txBox="1"/>
          <p:nvPr/>
        </p:nvSpPr>
        <p:spPr>
          <a:xfrm>
            <a:off x="5856576" y="3766032"/>
            <a:ext cx="6758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вовк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EC7062A-EF42-4CB3-A131-BC4E1CBB54E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44" y="2742940"/>
            <a:ext cx="1275999" cy="11069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04D743D-1CD2-46AE-BBCA-E6FA0F5957F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2592" r="18395" b="11906"/>
          <a:stretch/>
        </p:blipFill>
        <p:spPr>
          <a:xfrm>
            <a:off x="10427643" y="2718377"/>
            <a:ext cx="944561" cy="1079677"/>
          </a:xfrm>
          <a:prstGeom prst="rect">
            <a:avLst/>
          </a:prstGeom>
        </p:spPr>
      </p:pic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47BD8AC3-2A65-44D3-A04E-380E12C183A2}"/>
              </a:ext>
            </a:extLst>
          </p:cNvPr>
          <p:cNvSpPr/>
          <p:nvPr/>
        </p:nvSpPr>
        <p:spPr>
          <a:xfrm>
            <a:off x="7847569" y="4468070"/>
            <a:ext cx="2183222" cy="16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3C2B78E5-BCAF-4E60-ADC8-D00CF1719393}"/>
              </a:ext>
            </a:extLst>
          </p:cNvPr>
          <p:cNvSpPr/>
          <p:nvPr/>
        </p:nvSpPr>
        <p:spPr>
          <a:xfrm>
            <a:off x="2078309" y="5942047"/>
            <a:ext cx="2183222" cy="16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79D2CA0-E455-4AE4-B388-22658ACF0A3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2954" r="16722" b="2954"/>
          <a:stretch/>
        </p:blipFill>
        <p:spPr>
          <a:xfrm>
            <a:off x="1122062" y="2734995"/>
            <a:ext cx="743895" cy="106305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BEDA6C7-E850-4EF3-8D36-3BEAAECFA78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 r="788"/>
          <a:stretch/>
        </p:blipFill>
        <p:spPr>
          <a:xfrm>
            <a:off x="1916889" y="2955701"/>
            <a:ext cx="1271077" cy="8326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1CDB6F-EAC0-4510-A1BF-15E542608A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75807" y="2672657"/>
            <a:ext cx="841321" cy="11278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8CF80-8282-4E80-BEF0-DF0230A59B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5232" y="4446381"/>
            <a:ext cx="1261981" cy="835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E250A-AE35-48D2-B31B-67CE73145BD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r="5008" b="3996"/>
          <a:stretch/>
        </p:blipFill>
        <p:spPr>
          <a:xfrm flipH="1">
            <a:off x="2604125" y="4396812"/>
            <a:ext cx="1003653" cy="828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F55C7A-01AF-4EDC-B32D-D9420D45663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8830" r="7170" b="11084"/>
          <a:stretch/>
        </p:blipFill>
        <p:spPr>
          <a:xfrm>
            <a:off x="4038079" y="4457764"/>
            <a:ext cx="1265441" cy="7672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760DA7-14AB-4C13-8E5B-A3B9E8B0DA2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5381" y="1202515"/>
            <a:ext cx="920576" cy="12863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B97670-9A42-44D9-BCDC-37A3CE34775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12959" y="1275402"/>
            <a:ext cx="841321" cy="11278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ADC219-4F50-4B87-A48E-55CA76483BD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4713" b="4559"/>
          <a:stretch/>
        </p:blipFill>
        <p:spPr>
          <a:xfrm>
            <a:off x="3232956" y="1529597"/>
            <a:ext cx="1392722" cy="720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ADB55-24CC-49F7-B94F-F4A6C87A360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V="1">
            <a:off x="7566324" y="1838170"/>
            <a:ext cx="2194750" cy="1457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4253B0-D78D-4586-BA30-A7320934533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8"/>
          <a:stretch/>
        </p:blipFill>
        <p:spPr>
          <a:xfrm>
            <a:off x="6703225" y="311540"/>
            <a:ext cx="1265441" cy="7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717E-F1D2-4DD9-89B0-B9514BCAC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" y="-22191"/>
            <a:ext cx="430091" cy="6858000"/>
          </a:xfrm>
          <a:prstGeom prst="rect">
            <a:avLst/>
          </a:prstGeom>
        </p:spPr>
      </p:pic>
      <p:sp>
        <p:nvSpPr>
          <p:cNvPr id="14" name="Скругленный прямоугольник 9">
            <a:extLst>
              <a:ext uri="{FF2B5EF4-FFF2-40B4-BE49-F238E27FC236}">
                <a16:creationId xmlns:a16="http://schemas.microsoft.com/office/drawing/2014/main" id="{C6ADA44B-337D-44BE-8B7D-366ED2D50BBF}"/>
              </a:ext>
            </a:extLst>
          </p:cNvPr>
          <p:cNvSpPr/>
          <p:nvPr/>
        </p:nvSpPr>
        <p:spPr>
          <a:xfrm>
            <a:off x="879870" y="219281"/>
            <a:ext cx="10945216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Завдання 2.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154F7-C735-4BAF-ACA2-74252D58F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21" y="1311816"/>
            <a:ext cx="3881528" cy="4827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3E542-6C7D-49BA-AACF-EBBA44D14364}"/>
              </a:ext>
            </a:extLst>
          </p:cNvPr>
          <p:cNvSpPr txBox="1"/>
          <p:nvPr/>
        </p:nvSpPr>
        <p:spPr>
          <a:xfrm>
            <a:off x="1042091" y="1882114"/>
            <a:ext cx="591536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допомогою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аналогій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здогадайся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яке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зображення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знаходиться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мнемотренажера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6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6E0D7-80DC-433B-80AF-216142BF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51879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1C1E3B-2013-4C17-B2E4-46D16A8AD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0"/>
            <a:ext cx="12192000" cy="597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978CCD-5933-42E5-B44D-60B725CE2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150089"/>
            <a:ext cx="883284" cy="6675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90E0CF-CD8C-4442-8E9D-B5DFA146A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 b="30074"/>
          <a:stretch/>
        </p:blipFill>
        <p:spPr>
          <a:xfrm>
            <a:off x="1848484" y="1160898"/>
            <a:ext cx="1309017" cy="6567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EADE0-9496-4FCA-8856-369C3ED16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987458"/>
            <a:ext cx="930490" cy="8302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DCF1FF-C46C-4335-BBFB-74ECF2A74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50" y="922305"/>
            <a:ext cx="1742122" cy="8628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5F203E-7BF2-4FDD-B497-57178A2837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83" y="986506"/>
            <a:ext cx="930489" cy="8039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A23CBA-6036-4BF9-BAE7-592946291F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72" y="1002333"/>
            <a:ext cx="1089252" cy="6939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807F629-BEAF-4FC0-A5C4-92EBD2F33F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227" y="922305"/>
            <a:ext cx="918874" cy="9147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5837957-E296-49DF-BF70-6AD2111A8A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4749" r="14408" b="10009"/>
          <a:stretch/>
        </p:blipFill>
        <p:spPr>
          <a:xfrm>
            <a:off x="1056058" y="3429000"/>
            <a:ext cx="792426" cy="7620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4862CD-239D-48B5-B8D7-B0436EF3DB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15565"/>
          <a:stretch/>
        </p:blipFill>
        <p:spPr>
          <a:xfrm>
            <a:off x="3002351" y="3224730"/>
            <a:ext cx="724254" cy="9874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332778-52E2-45E3-A1D9-6B6B6C0C44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4362"/>
          <a:stretch/>
        </p:blipFill>
        <p:spPr>
          <a:xfrm>
            <a:off x="3753894" y="3203543"/>
            <a:ext cx="1235892" cy="992375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1CCFF7F2-833E-4E94-97EB-1847277D3AA8}"/>
              </a:ext>
            </a:extLst>
          </p:cNvPr>
          <p:cNvSpPr/>
          <p:nvPr/>
        </p:nvSpPr>
        <p:spPr>
          <a:xfrm>
            <a:off x="8138160" y="4815840"/>
            <a:ext cx="2062480" cy="17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A45D8E1B-2C97-423A-B455-D6057C4EDFCC}"/>
              </a:ext>
            </a:extLst>
          </p:cNvPr>
          <p:cNvSpPr/>
          <p:nvPr/>
        </p:nvSpPr>
        <p:spPr>
          <a:xfrm>
            <a:off x="2355481" y="5974080"/>
            <a:ext cx="2062480" cy="17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F57FEB-EEE7-4C42-A45A-E30677ACD1C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23133" r="16222" b="17251"/>
          <a:stretch/>
        </p:blipFill>
        <p:spPr>
          <a:xfrm>
            <a:off x="1699208" y="3424083"/>
            <a:ext cx="1309017" cy="6949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0DDF8A7-FB17-4575-9E00-F8FE9C69CC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6" y="2186467"/>
            <a:ext cx="965094" cy="762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963A7ED-DDEF-483C-AE94-5CA898D5E7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87" y="2017040"/>
            <a:ext cx="1093998" cy="9211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24912F0-CED4-43A9-B83E-0DE6AA4B95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66" y="2017040"/>
            <a:ext cx="1460547" cy="104324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7141BE3-5782-4A1A-BE42-749D5B1EB3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42" y="5619230"/>
            <a:ext cx="1288826" cy="88392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110B133-BDF1-42AA-9A57-F993A52A4DB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9997" r="22809" b="14544"/>
          <a:stretch/>
        </p:blipFill>
        <p:spPr>
          <a:xfrm>
            <a:off x="8274808" y="5458357"/>
            <a:ext cx="908786" cy="104479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9D14C3-8480-4B1A-B884-C84A48A85A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57209" y="4656299"/>
            <a:ext cx="883997" cy="66452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C7D22BA-2D47-454F-969E-7393D8E44D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3111" y="4645598"/>
            <a:ext cx="649239" cy="69498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20F91E-D135-4676-85D8-47CEF7CF8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02350" y="4517670"/>
            <a:ext cx="1511939" cy="99983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418C3FE-1E7A-4126-A75D-5FA442F16F6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96580" y="2466431"/>
            <a:ext cx="2072820" cy="1828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2BD0C-D5CD-40F4-A99B-8910AE1A30B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40" y="1002334"/>
            <a:ext cx="1309018" cy="751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0A1161-1F11-46BE-924E-5CEFC956A500}"/>
              </a:ext>
            </a:extLst>
          </p:cNvPr>
          <p:cNvSpPr txBox="1"/>
          <p:nvPr/>
        </p:nvSpPr>
        <p:spPr>
          <a:xfrm>
            <a:off x="5607586" y="4293597"/>
            <a:ext cx="94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Жаба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FBE75-D3EC-40EE-840D-8AE7F836C09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42401" y="3221686"/>
            <a:ext cx="707197" cy="8900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7C87A4-A825-4B50-BD83-26651C71FB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13" y="3089284"/>
            <a:ext cx="1742122" cy="12168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177C1C-BB45-4571-AA81-CC6AE7520F6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0095"/>
          <a:stretch/>
        </p:blipFill>
        <p:spPr>
          <a:xfrm>
            <a:off x="7829331" y="3221686"/>
            <a:ext cx="1523123" cy="10016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D0ADFB-7384-4B89-B138-56B960BA085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94" y="3399111"/>
            <a:ext cx="1742122" cy="10016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3B14EC-BA94-4135-A7DD-D666F7607DC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887946"/>
            <a:ext cx="1238989" cy="8328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5ACCBE-B13B-4F75-A887-7FBFF617384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887415" y="3303895"/>
            <a:ext cx="93276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</TotalTime>
  <Words>62</Words>
  <Application>Microsoft Office PowerPoint</Application>
  <PresentationFormat>Широкий екран</PresentationFormat>
  <Paragraphs>20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1_Тема Office</vt:lpstr>
      <vt:lpstr>Мнемотренажер</vt:lpstr>
      <vt:lpstr>Завдання 1:</vt:lpstr>
      <vt:lpstr>Презентація PowerPoint</vt:lpstr>
      <vt:lpstr>Презентація PowerPoint</vt:lpstr>
      <vt:lpstr>Презентація PowerPoint</vt:lpstr>
      <vt:lpstr>Завдання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Gyrocopter_UA</dc:creator>
  <cp:lastModifiedBy>Наталия Соха</cp:lastModifiedBy>
  <cp:revision>93</cp:revision>
  <dcterms:created xsi:type="dcterms:W3CDTF">2023-06-22T13:45:47Z</dcterms:created>
  <dcterms:modified xsi:type="dcterms:W3CDTF">2023-07-03T10:30:45Z</dcterms:modified>
</cp:coreProperties>
</file>