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sldIdLst>
    <p:sldId id="256" r:id="rId2"/>
    <p:sldId id="291" r:id="rId3"/>
    <p:sldId id="319" r:id="rId4"/>
    <p:sldId id="320" r:id="rId5"/>
    <p:sldId id="322" r:id="rId6"/>
    <p:sldId id="323" r:id="rId7"/>
    <p:sldId id="321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4" r:id="rId18"/>
    <p:sldId id="335" r:id="rId19"/>
    <p:sldId id="336" r:id="rId20"/>
    <p:sldId id="337" r:id="rId21"/>
    <p:sldId id="338" r:id="rId22"/>
    <p:sldId id="339" r:id="rId23"/>
    <p:sldId id="345" r:id="rId24"/>
    <p:sldId id="346" r:id="rId25"/>
    <p:sldId id="347" r:id="rId26"/>
    <p:sldId id="341" r:id="rId27"/>
    <p:sldId id="342" r:id="rId28"/>
    <p:sldId id="343" r:id="rId29"/>
    <p:sldId id="344" r:id="rId30"/>
    <p:sldId id="348" r:id="rId31"/>
    <p:sldId id="349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40" r:id="rId47"/>
    <p:sldId id="366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5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38BA"/>
    <a:srgbClr val="E1B5A3"/>
    <a:srgbClr val="F5DDDB"/>
    <a:srgbClr val="FB8F9E"/>
    <a:srgbClr val="D60825"/>
    <a:srgbClr val="C690E8"/>
    <a:srgbClr val="532476"/>
    <a:srgbClr val="DB1203"/>
    <a:srgbClr val="452C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9" autoAdjust="0"/>
    <p:restoredTop sz="94660"/>
  </p:normalViewPr>
  <p:slideViewPr>
    <p:cSldViewPr snapToGrid="0">
      <p:cViewPr>
        <p:scale>
          <a:sx n="91" d="100"/>
          <a:sy n="91" d="100"/>
        </p:scale>
        <p:origin x="1092" y="498"/>
      </p:cViewPr>
      <p:guideLst>
        <p:guide orient="horz" pos="2137"/>
        <p:guide pos="5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5BC2EB-2AD1-4B2C-972C-2D01AAD07B5C}" type="doc">
      <dgm:prSet loTypeId="urn:microsoft.com/office/officeart/2005/8/layout/list1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56E4007-27A9-4605-ADDE-B36433CA74BB}">
      <dgm:prSet phldrT="[Текст]" custT="1"/>
      <dgm:spPr/>
      <dgm:t>
        <a:bodyPr/>
        <a:lstStyle/>
        <a:p>
          <a:r>
            <a:rPr lang="ru-RU" sz="2400" dirty="0" err="1"/>
            <a:t>лавиноподібне</a:t>
          </a:r>
          <a:r>
            <a:rPr lang="ru-RU" sz="2400" dirty="0"/>
            <a:t> </a:t>
          </a:r>
          <a:r>
            <a:rPr lang="ru-RU" sz="2400" dirty="0" err="1"/>
            <a:t>наростання</a:t>
          </a:r>
          <a:r>
            <a:rPr lang="ru-RU" sz="2400" dirty="0"/>
            <a:t> </a:t>
          </a:r>
          <a:r>
            <a:rPr lang="ru-RU" sz="2400" dirty="0" err="1"/>
            <a:t>інформації</a:t>
          </a:r>
          <a:endParaRPr lang="ru-RU" sz="2400" dirty="0"/>
        </a:p>
      </dgm:t>
    </dgm:pt>
    <dgm:pt modelId="{22698B43-6332-438A-8955-D3687A886005}" type="parTrans" cxnId="{321123FC-224D-4AE7-AE4F-44731F2BDA23}">
      <dgm:prSet/>
      <dgm:spPr/>
      <dgm:t>
        <a:bodyPr/>
        <a:lstStyle/>
        <a:p>
          <a:endParaRPr lang="ru-RU"/>
        </a:p>
      </dgm:t>
    </dgm:pt>
    <dgm:pt modelId="{C027C2ED-AB10-4F7D-9796-B5182AC7025E}" type="sibTrans" cxnId="{321123FC-224D-4AE7-AE4F-44731F2BDA23}">
      <dgm:prSet/>
      <dgm:spPr/>
      <dgm:t>
        <a:bodyPr/>
        <a:lstStyle/>
        <a:p>
          <a:endParaRPr lang="ru-RU"/>
        </a:p>
      </dgm:t>
    </dgm:pt>
    <dgm:pt modelId="{EF7330C8-84FC-4AAA-B581-5DE2715DD797}">
      <dgm:prSet phldrT="[Текст]" custT="1"/>
      <dgm:spPr/>
      <dgm:t>
        <a:bodyPr/>
        <a:lstStyle/>
        <a:p>
          <a:r>
            <a:rPr lang="ru-RU" sz="2400" dirty="0" err="1"/>
            <a:t>збільшення</a:t>
          </a:r>
          <a:r>
            <a:rPr lang="ru-RU" sz="2400" dirty="0"/>
            <a:t> </a:t>
          </a:r>
          <a:r>
            <a:rPr lang="ru-RU" sz="2400" dirty="0" err="1"/>
            <a:t>ролі</a:t>
          </a:r>
          <a:r>
            <a:rPr lang="ru-RU" sz="2400" dirty="0"/>
            <a:t> </a:t>
          </a:r>
          <a:r>
            <a:rPr lang="ru-RU" sz="2400" dirty="0" err="1"/>
            <a:t>знань</a:t>
          </a:r>
          <a:r>
            <a:rPr lang="ru-RU" sz="2400" dirty="0"/>
            <a:t> і </a:t>
          </a:r>
          <a:r>
            <a:rPr lang="ru-RU" sz="2400" dirty="0" err="1"/>
            <a:t>інформаційних</a:t>
          </a:r>
          <a:r>
            <a:rPr lang="ru-RU" sz="2400" dirty="0"/>
            <a:t> </a:t>
          </a:r>
          <a:r>
            <a:rPr lang="ru-RU" sz="2400" dirty="0" err="1"/>
            <a:t>технологій</a:t>
          </a:r>
          <a:r>
            <a:rPr lang="ru-RU" sz="2400" dirty="0"/>
            <a:t> </a:t>
          </a:r>
        </a:p>
      </dgm:t>
    </dgm:pt>
    <dgm:pt modelId="{B15D6533-98ED-4A51-9723-C2C6E0FA2C40}" type="sibTrans" cxnId="{1D4FE016-4E1C-4C30-B06F-6CF8A27E361D}">
      <dgm:prSet/>
      <dgm:spPr/>
      <dgm:t>
        <a:bodyPr/>
        <a:lstStyle/>
        <a:p>
          <a:endParaRPr lang="ru-RU"/>
        </a:p>
      </dgm:t>
    </dgm:pt>
    <dgm:pt modelId="{6C9BECA0-8866-469C-9428-A1D407F5AF51}" type="parTrans" cxnId="{1D4FE016-4E1C-4C30-B06F-6CF8A27E361D}">
      <dgm:prSet/>
      <dgm:spPr/>
      <dgm:t>
        <a:bodyPr/>
        <a:lstStyle/>
        <a:p>
          <a:endParaRPr lang="ru-RU"/>
        </a:p>
      </dgm:t>
    </dgm:pt>
    <dgm:pt modelId="{E4A0E62E-7F9A-4C08-822F-E42E4BC4FFAF}">
      <dgm:prSet phldrT="[Текст]" custT="1"/>
      <dgm:spPr/>
      <dgm:t>
        <a:bodyPr/>
        <a:lstStyle/>
        <a:p>
          <a:r>
            <a:rPr lang="ru-RU" sz="2400" dirty="0" err="1"/>
            <a:t>створення</a:t>
          </a:r>
          <a:r>
            <a:rPr lang="ru-RU" sz="2400" dirty="0"/>
            <a:t> глобального </a:t>
          </a:r>
          <a:r>
            <a:rPr lang="ru-RU" sz="2400" dirty="0" err="1"/>
            <a:t>інформаційного</a:t>
          </a:r>
          <a:r>
            <a:rPr lang="ru-RU" sz="2400" dirty="0"/>
            <a:t> простору</a:t>
          </a:r>
        </a:p>
      </dgm:t>
    </dgm:pt>
    <dgm:pt modelId="{DC785203-DEC0-4BD1-85C1-97D419A1FFD8}" type="sibTrans" cxnId="{46A6CD89-9973-41F2-AF6B-7F723F1BF430}">
      <dgm:prSet/>
      <dgm:spPr/>
      <dgm:t>
        <a:bodyPr/>
        <a:lstStyle/>
        <a:p>
          <a:endParaRPr lang="ru-RU"/>
        </a:p>
      </dgm:t>
    </dgm:pt>
    <dgm:pt modelId="{A103382E-6A30-400E-AD3D-7840FFB2E380}" type="parTrans" cxnId="{46A6CD89-9973-41F2-AF6B-7F723F1BF430}">
      <dgm:prSet/>
      <dgm:spPr/>
      <dgm:t>
        <a:bodyPr/>
        <a:lstStyle/>
        <a:p>
          <a:endParaRPr lang="ru-RU"/>
        </a:p>
      </dgm:t>
    </dgm:pt>
    <dgm:pt modelId="{A0085107-DD01-453F-B755-036D55279023}" type="pres">
      <dgm:prSet presAssocID="{CD5BC2EB-2AD1-4B2C-972C-2D01AAD07B5C}" presName="linear" presStyleCnt="0">
        <dgm:presLayoutVars>
          <dgm:dir/>
          <dgm:animLvl val="lvl"/>
          <dgm:resizeHandles val="exact"/>
        </dgm:presLayoutVars>
      </dgm:prSet>
      <dgm:spPr/>
    </dgm:pt>
    <dgm:pt modelId="{AE4F187C-8E12-4637-AA57-40BEB59C40C0}" type="pres">
      <dgm:prSet presAssocID="{D56E4007-27A9-4605-ADDE-B36433CA74BB}" presName="parentLin" presStyleCnt="0"/>
      <dgm:spPr/>
    </dgm:pt>
    <dgm:pt modelId="{290DCC6D-C38F-4A25-B3BA-591A5B5CF1D1}" type="pres">
      <dgm:prSet presAssocID="{D56E4007-27A9-4605-ADDE-B36433CA74BB}" presName="parentLeftMargin" presStyleLbl="node1" presStyleIdx="0" presStyleCnt="3"/>
      <dgm:spPr/>
    </dgm:pt>
    <dgm:pt modelId="{881E138B-A788-4EC5-809F-0148087F4E9A}" type="pres">
      <dgm:prSet presAssocID="{D56E4007-27A9-4605-ADDE-B36433CA74BB}" presName="parentText" presStyleLbl="node1" presStyleIdx="0" presStyleCnt="3" custScaleX="127405" custScaleY="98348" custLinFactNeighborX="-10227" custLinFactNeighborY="-291">
        <dgm:presLayoutVars>
          <dgm:chMax val="0"/>
          <dgm:bulletEnabled val="1"/>
        </dgm:presLayoutVars>
      </dgm:prSet>
      <dgm:spPr/>
    </dgm:pt>
    <dgm:pt modelId="{5970338D-A447-4374-BF22-FB18B5C9609B}" type="pres">
      <dgm:prSet presAssocID="{D56E4007-27A9-4605-ADDE-B36433CA74BB}" presName="negativeSpace" presStyleCnt="0"/>
      <dgm:spPr/>
    </dgm:pt>
    <dgm:pt modelId="{77DD07CA-157B-41E1-B057-7702F7635D7E}" type="pres">
      <dgm:prSet presAssocID="{D56E4007-27A9-4605-ADDE-B36433CA74BB}" presName="childText" presStyleLbl="conFgAcc1" presStyleIdx="0" presStyleCnt="3" custScaleX="100000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</dgm:pt>
    <dgm:pt modelId="{3B922C5A-1F30-4E42-810F-6FEB313A8ECE}" type="pres">
      <dgm:prSet presAssocID="{C027C2ED-AB10-4F7D-9796-B5182AC7025E}" presName="spaceBetweenRectangles" presStyleCnt="0"/>
      <dgm:spPr/>
    </dgm:pt>
    <dgm:pt modelId="{A8F2354A-04CD-431E-9DC2-41D870C4233F}" type="pres">
      <dgm:prSet presAssocID="{EF7330C8-84FC-4AAA-B581-5DE2715DD797}" presName="parentLin" presStyleCnt="0"/>
      <dgm:spPr/>
    </dgm:pt>
    <dgm:pt modelId="{C508A9B4-D282-42B6-9015-AAD44E8A75E9}" type="pres">
      <dgm:prSet presAssocID="{EF7330C8-84FC-4AAA-B581-5DE2715DD797}" presName="parentLeftMargin" presStyleLbl="node1" presStyleIdx="0" presStyleCnt="3"/>
      <dgm:spPr/>
    </dgm:pt>
    <dgm:pt modelId="{BB3863C6-6272-4CEA-93AB-871C288A7AD7}" type="pres">
      <dgm:prSet presAssocID="{EF7330C8-84FC-4AAA-B581-5DE2715DD797}" presName="parentText" presStyleLbl="node1" presStyleIdx="1" presStyleCnt="3" custScaleX="127405" custScaleY="98348">
        <dgm:presLayoutVars>
          <dgm:chMax val="0"/>
          <dgm:bulletEnabled val="1"/>
        </dgm:presLayoutVars>
      </dgm:prSet>
      <dgm:spPr/>
    </dgm:pt>
    <dgm:pt modelId="{EF71232A-3D8F-40D8-B9FF-D35434183EED}" type="pres">
      <dgm:prSet presAssocID="{EF7330C8-84FC-4AAA-B581-5DE2715DD797}" presName="negativeSpace" presStyleCnt="0"/>
      <dgm:spPr/>
    </dgm:pt>
    <dgm:pt modelId="{3FA969B1-F770-4873-9EA5-CD7A8E7661A0}" type="pres">
      <dgm:prSet presAssocID="{EF7330C8-84FC-4AAA-B581-5DE2715DD797}" presName="childText" presStyleLbl="conFgAcc1" presStyleIdx="1" presStyleCnt="3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</dgm:pt>
    <dgm:pt modelId="{7C238C95-F194-4F95-BCAC-AFAE5200667D}" type="pres">
      <dgm:prSet presAssocID="{B15D6533-98ED-4A51-9723-C2C6E0FA2C40}" presName="spaceBetweenRectangles" presStyleCnt="0"/>
      <dgm:spPr/>
    </dgm:pt>
    <dgm:pt modelId="{1EAE3594-1D32-4DC6-9A77-C5F9151024F5}" type="pres">
      <dgm:prSet presAssocID="{E4A0E62E-7F9A-4C08-822F-E42E4BC4FFAF}" presName="parentLin" presStyleCnt="0"/>
      <dgm:spPr/>
    </dgm:pt>
    <dgm:pt modelId="{7A72503E-83AC-4ECE-88A5-2DF17F62088D}" type="pres">
      <dgm:prSet presAssocID="{E4A0E62E-7F9A-4C08-822F-E42E4BC4FFAF}" presName="parentLeftMargin" presStyleLbl="node1" presStyleIdx="1" presStyleCnt="3"/>
      <dgm:spPr/>
    </dgm:pt>
    <dgm:pt modelId="{AB6E3047-F2BA-4715-A866-08A4427BAF25}" type="pres">
      <dgm:prSet presAssocID="{E4A0E62E-7F9A-4C08-822F-E42E4BC4FFAF}" presName="parentText" presStyleLbl="node1" presStyleIdx="2" presStyleCnt="3" custScaleX="127405" custScaleY="98348">
        <dgm:presLayoutVars>
          <dgm:chMax val="0"/>
          <dgm:bulletEnabled val="1"/>
        </dgm:presLayoutVars>
      </dgm:prSet>
      <dgm:spPr/>
    </dgm:pt>
    <dgm:pt modelId="{2A887C1C-5ED2-4863-A6B9-7F2085A0C1DF}" type="pres">
      <dgm:prSet presAssocID="{E4A0E62E-7F9A-4C08-822F-E42E4BC4FFAF}" presName="negativeSpace" presStyleCnt="0"/>
      <dgm:spPr/>
    </dgm:pt>
    <dgm:pt modelId="{11867561-3605-4A30-8865-8156B29C5426}" type="pres">
      <dgm:prSet presAssocID="{E4A0E62E-7F9A-4C08-822F-E42E4BC4FFAF}" presName="childText" presStyleLbl="conFgAcc1" presStyleIdx="2" presStyleCnt="3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</dgm:pt>
  </dgm:ptLst>
  <dgm:cxnLst>
    <dgm:cxn modelId="{1D4FE016-4E1C-4C30-B06F-6CF8A27E361D}" srcId="{CD5BC2EB-2AD1-4B2C-972C-2D01AAD07B5C}" destId="{EF7330C8-84FC-4AAA-B581-5DE2715DD797}" srcOrd="1" destOrd="0" parTransId="{6C9BECA0-8866-469C-9428-A1D407F5AF51}" sibTransId="{B15D6533-98ED-4A51-9723-C2C6E0FA2C40}"/>
    <dgm:cxn modelId="{B99CEC16-359E-4DD4-8B28-5EF055CBB0D8}" type="presOf" srcId="{D56E4007-27A9-4605-ADDE-B36433CA74BB}" destId="{881E138B-A788-4EC5-809F-0148087F4E9A}" srcOrd="1" destOrd="0" presId="urn:microsoft.com/office/officeart/2005/8/layout/list1"/>
    <dgm:cxn modelId="{D619AF5D-81ED-451E-83E3-F3879816C277}" type="presOf" srcId="{EF7330C8-84FC-4AAA-B581-5DE2715DD797}" destId="{C508A9B4-D282-42B6-9015-AAD44E8A75E9}" srcOrd="0" destOrd="0" presId="urn:microsoft.com/office/officeart/2005/8/layout/list1"/>
    <dgm:cxn modelId="{868BB371-296A-445F-9BBB-6AE28DB616CA}" type="presOf" srcId="{D56E4007-27A9-4605-ADDE-B36433CA74BB}" destId="{290DCC6D-C38F-4A25-B3BA-591A5B5CF1D1}" srcOrd="0" destOrd="0" presId="urn:microsoft.com/office/officeart/2005/8/layout/list1"/>
    <dgm:cxn modelId="{79E0527A-E827-47D1-AC12-A8C41A9EE55E}" type="presOf" srcId="{E4A0E62E-7F9A-4C08-822F-E42E4BC4FFAF}" destId="{7A72503E-83AC-4ECE-88A5-2DF17F62088D}" srcOrd="0" destOrd="0" presId="urn:microsoft.com/office/officeart/2005/8/layout/list1"/>
    <dgm:cxn modelId="{46A6CD89-9973-41F2-AF6B-7F723F1BF430}" srcId="{CD5BC2EB-2AD1-4B2C-972C-2D01AAD07B5C}" destId="{E4A0E62E-7F9A-4C08-822F-E42E4BC4FFAF}" srcOrd="2" destOrd="0" parTransId="{A103382E-6A30-400E-AD3D-7840FFB2E380}" sibTransId="{DC785203-DEC0-4BD1-85C1-97D419A1FFD8}"/>
    <dgm:cxn modelId="{2B87A4C0-53F8-47EF-B767-4EA8BE7F7510}" type="presOf" srcId="{EF7330C8-84FC-4AAA-B581-5DE2715DD797}" destId="{BB3863C6-6272-4CEA-93AB-871C288A7AD7}" srcOrd="1" destOrd="0" presId="urn:microsoft.com/office/officeart/2005/8/layout/list1"/>
    <dgm:cxn modelId="{C439E0DD-B514-4F95-B4F4-6AD6C10C10E8}" type="presOf" srcId="{E4A0E62E-7F9A-4C08-822F-E42E4BC4FFAF}" destId="{AB6E3047-F2BA-4715-A866-08A4427BAF25}" srcOrd="1" destOrd="0" presId="urn:microsoft.com/office/officeart/2005/8/layout/list1"/>
    <dgm:cxn modelId="{2122F4E9-AA82-43E2-8223-CF754639520B}" type="presOf" srcId="{CD5BC2EB-2AD1-4B2C-972C-2D01AAD07B5C}" destId="{A0085107-DD01-453F-B755-036D55279023}" srcOrd="0" destOrd="0" presId="urn:microsoft.com/office/officeart/2005/8/layout/list1"/>
    <dgm:cxn modelId="{321123FC-224D-4AE7-AE4F-44731F2BDA23}" srcId="{CD5BC2EB-2AD1-4B2C-972C-2D01AAD07B5C}" destId="{D56E4007-27A9-4605-ADDE-B36433CA74BB}" srcOrd="0" destOrd="0" parTransId="{22698B43-6332-438A-8955-D3687A886005}" sibTransId="{C027C2ED-AB10-4F7D-9796-B5182AC7025E}"/>
    <dgm:cxn modelId="{13B8C1A8-FB27-4930-A10E-428D984559DE}" type="presParOf" srcId="{A0085107-DD01-453F-B755-036D55279023}" destId="{AE4F187C-8E12-4637-AA57-40BEB59C40C0}" srcOrd="0" destOrd="0" presId="urn:microsoft.com/office/officeart/2005/8/layout/list1"/>
    <dgm:cxn modelId="{E30578DD-457A-4F64-9FC9-489F0329B02F}" type="presParOf" srcId="{AE4F187C-8E12-4637-AA57-40BEB59C40C0}" destId="{290DCC6D-C38F-4A25-B3BA-591A5B5CF1D1}" srcOrd="0" destOrd="0" presId="urn:microsoft.com/office/officeart/2005/8/layout/list1"/>
    <dgm:cxn modelId="{5E3969C2-E235-4FCF-8256-DC50A1CA32C0}" type="presParOf" srcId="{AE4F187C-8E12-4637-AA57-40BEB59C40C0}" destId="{881E138B-A788-4EC5-809F-0148087F4E9A}" srcOrd="1" destOrd="0" presId="urn:microsoft.com/office/officeart/2005/8/layout/list1"/>
    <dgm:cxn modelId="{90FC59FA-7743-4193-B840-D00A2DCE8679}" type="presParOf" srcId="{A0085107-DD01-453F-B755-036D55279023}" destId="{5970338D-A447-4374-BF22-FB18B5C9609B}" srcOrd="1" destOrd="0" presId="urn:microsoft.com/office/officeart/2005/8/layout/list1"/>
    <dgm:cxn modelId="{71D412D7-2846-4632-90D7-0201B821A62B}" type="presParOf" srcId="{A0085107-DD01-453F-B755-036D55279023}" destId="{77DD07CA-157B-41E1-B057-7702F7635D7E}" srcOrd="2" destOrd="0" presId="urn:microsoft.com/office/officeart/2005/8/layout/list1"/>
    <dgm:cxn modelId="{32188F15-B860-421F-9F74-9EB48B609663}" type="presParOf" srcId="{A0085107-DD01-453F-B755-036D55279023}" destId="{3B922C5A-1F30-4E42-810F-6FEB313A8ECE}" srcOrd="3" destOrd="0" presId="urn:microsoft.com/office/officeart/2005/8/layout/list1"/>
    <dgm:cxn modelId="{523835FD-6791-4F33-85B5-20C428AC9EDB}" type="presParOf" srcId="{A0085107-DD01-453F-B755-036D55279023}" destId="{A8F2354A-04CD-431E-9DC2-41D870C4233F}" srcOrd="4" destOrd="0" presId="urn:microsoft.com/office/officeart/2005/8/layout/list1"/>
    <dgm:cxn modelId="{9E4E4CCE-998F-4721-81FE-25CBBD07F68C}" type="presParOf" srcId="{A8F2354A-04CD-431E-9DC2-41D870C4233F}" destId="{C508A9B4-D282-42B6-9015-AAD44E8A75E9}" srcOrd="0" destOrd="0" presId="urn:microsoft.com/office/officeart/2005/8/layout/list1"/>
    <dgm:cxn modelId="{BA3EE71F-397E-4001-B9A0-6112A647CD23}" type="presParOf" srcId="{A8F2354A-04CD-431E-9DC2-41D870C4233F}" destId="{BB3863C6-6272-4CEA-93AB-871C288A7AD7}" srcOrd="1" destOrd="0" presId="urn:microsoft.com/office/officeart/2005/8/layout/list1"/>
    <dgm:cxn modelId="{BE617E68-28FA-47B3-88ED-870AFBF73E95}" type="presParOf" srcId="{A0085107-DD01-453F-B755-036D55279023}" destId="{EF71232A-3D8F-40D8-B9FF-D35434183EED}" srcOrd="5" destOrd="0" presId="urn:microsoft.com/office/officeart/2005/8/layout/list1"/>
    <dgm:cxn modelId="{F88C9568-E2C9-43DA-9C5A-D0DF28836106}" type="presParOf" srcId="{A0085107-DD01-453F-B755-036D55279023}" destId="{3FA969B1-F770-4873-9EA5-CD7A8E7661A0}" srcOrd="6" destOrd="0" presId="urn:microsoft.com/office/officeart/2005/8/layout/list1"/>
    <dgm:cxn modelId="{DFDF1CE4-2FA1-4029-AC31-B2AB447D7BC7}" type="presParOf" srcId="{A0085107-DD01-453F-B755-036D55279023}" destId="{7C238C95-F194-4F95-BCAC-AFAE5200667D}" srcOrd="7" destOrd="0" presId="urn:microsoft.com/office/officeart/2005/8/layout/list1"/>
    <dgm:cxn modelId="{1245F813-9814-4096-9D3A-0DA14DC644EB}" type="presParOf" srcId="{A0085107-DD01-453F-B755-036D55279023}" destId="{1EAE3594-1D32-4DC6-9A77-C5F9151024F5}" srcOrd="8" destOrd="0" presId="urn:microsoft.com/office/officeart/2005/8/layout/list1"/>
    <dgm:cxn modelId="{D2E52206-DBD7-4191-AE6E-D54060F9103C}" type="presParOf" srcId="{1EAE3594-1D32-4DC6-9A77-C5F9151024F5}" destId="{7A72503E-83AC-4ECE-88A5-2DF17F62088D}" srcOrd="0" destOrd="0" presId="urn:microsoft.com/office/officeart/2005/8/layout/list1"/>
    <dgm:cxn modelId="{7F1CAF3D-39AB-44B9-82FB-5F1BE0E6AEF6}" type="presParOf" srcId="{1EAE3594-1D32-4DC6-9A77-C5F9151024F5}" destId="{AB6E3047-F2BA-4715-A866-08A4427BAF25}" srcOrd="1" destOrd="0" presId="urn:microsoft.com/office/officeart/2005/8/layout/list1"/>
    <dgm:cxn modelId="{7685F2B8-81FA-4715-9872-457FA10A5D69}" type="presParOf" srcId="{A0085107-DD01-453F-B755-036D55279023}" destId="{2A887C1C-5ED2-4863-A6B9-7F2085A0C1DF}" srcOrd="9" destOrd="0" presId="urn:microsoft.com/office/officeart/2005/8/layout/list1"/>
    <dgm:cxn modelId="{1F498A14-5875-41C7-AAEF-F67D00F66990}" type="presParOf" srcId="{A0085107-DD01-453F-B755-036D55279023}" destId="{11867561-3605-4A30-8865-8156B29C542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5BC2EB-2AD1-4B2C-972C-2D01AAD07B5C}" type="doc">
      <dgm:prSet loTypeId="urn:microsoft.com/office/officeart/2005/8/layout/list1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56E4007-27A9-4605-ADDE-B36433CA74BB}">
      <dgm:prSet phldrT="[Текст]" custT="1"/>
      <dgm:spPr/>
      <dgm:t>
        <a:bodyPr/>
        <a:lstStyle/>
        <a:p>
          <a:r>
            <a:rPr lang="ru-RU" sz="2400" dirty="0" err="1"/>
            <a:t>універсальні</a:t>
          </a:r>
          <a:endParaRPr lang="ru-RU" sz="2400" dirty="0"/>
        </a:p>
      </dgm:t>
    </dgm:pt>
    <dgm:pt modelId="{22698B43-6332-438A-8955-D3687A886005}" type="parTrans" cxnId="{321123FC-224D-4AE7-AE4F-44731F2BDA23}">
      <dgm:prSet/>
      <dgm:spPr/>
      <dgm:t>
        <a:bodyPr/>
        <a:lstStyle/>
        <a:p>
          <a:endParaRPr lang="ru-RU"/>
        </a:p>
      </dgm:t>
    </dgm:pt>
    <dgm:pt modelId="{C027C2ED-AB10-4F7D-9796-B5182AC7025E}" type="sibTrans" cxnId="{321123FC-224D-4AE7-AE4F-44731F2BDA23}">
      <dgm:prSet/>
      <dgm:spPr/>
      <dgm:t>
        <a:bodyPr/>
        <a:lstStyle/>
        <a:p>
          <a:endParaRPr lang="ru-RU"/>
        </a:p>
      </dgm:t>
    </dgm:pt>
    <dgm:pt modelId="{E4A0E62E-7F9A-4C08-822F-E42E4BC4FFAF}">
      <dgm:prSet phldrT="[Текст]" custT="1"/>
      <dgm:spPr/>
      <dgm:t>
        <a:bodyPr/>
        <a:lstStyle/>
        <a:p>
          <a:r>
            <a:rPr lang="ru-RU" sz="2400" dirty="0" err="1"/>
            <a:t>програмовані</a:t>
          </a:r>
          <a:endParaRPr lang="ru-RU" sz="2400" dirty="0"/>
        </a:p>
      </dgm:t>
    </dgm:pt>
    <dgm:pt modelId="{A103382E-6A30-400E-AD3D-7840FFB2E380}" type="parTrans" cxnId="{46A6CD89-9973-41F2-AF6B-7F723F1BF430}">
      <dgm:prSet/>
      <dgm:spPr/>
      <dgm:t>
        <a:bodyPr/>
        <a:lstStyle/>
        <a:p>
          <a:endParaRPr lang="ru-RU"/>
        </a:p>
      </dgm:t>
    </dgm:pt>
    <dgm:pt modelId="{DC785203-DEC0-4BD1-85C1-97D419A1FFD8}" type="sibTrans" cxnId="{46A6CD89-9973-41F2-AF6B-7F723F1BF430}">
      <dgm:prSet/>
      <dgm:spPr/>
      <dgm:t>
        <a:bodyPr/>
        <a:lstStyle/>
        <a:p>
          <a:endParaRPr lang="ru-RU"/>
        </a:p>
      </dgm:t>
    </dgm:pt>
    <dgm:pt modelId="{7CB29919-51B2-4537-8FAA-A3F115F3B852}">
      <dgm:prSet custT="1"/>
      <dgm:spPr/>
      <dgm:t>
        <a:bodyPr/>
        <a:lstStyle/>
        <a:p>
          <a:r>
            <a:rPr lang="ru-RU" sz="2400" dirty="0" err="1"/>
            <a:t>матеріалізовані</a:t>
          </a:r>
          <a:r>
            <a:rPr lang="ru-RU" sz="2400" dirty="0"/>
            <a:t> </a:t>
          </a:r>
          <a:r>
            <a:rPr lang="ru-RU" sz="2400" dirty="0" err="1"/>
            <a:t>понятійно-образні</a:t>
          </a:r>
          <a:endParaRPr lang="ru-RU" sz="2400" dirty="0"/>
        </a:p>
      </dgm:t>
    </dgm:pt>
    <dgm:pt modelId="{6B4052B1-90AA-421D-83EB-F89D89DD4E9B}" type="parTrans" cxnId="{95454ED9-60D5-43DB-91DB-016B1B318C28}">
      <dgm:prSet/>
      <dgm:spPr/>
      <dgm:t>
        <a:bodyPr/>
        <a:lstStyle/>
        <a:p>
          <a:endParaRPr lang="ru-RU"/>
        </a:p>
      </dgm:t>
    </dgm:pt>
    <dgm:pt modelId="{1E125992-2176-4836-B8A0-AB16BAD5F36A}" type="sibTrans" cxnId="{95454ED9-60D5-43DB-91DB-016B1B318C28}">
      <dgm:prSet/>
      <dgm:spPr/>
      <dgm:t>
        <a:bodyPr/>
        <a:lstStyle/>
        <a:p>
          <a:endParaRPr lang="ru-RU"/>
        </a:p>
      </dgm:t>
    </dgm:pt>
    <dgm:pt modelId="{994BA295-61AB-47ED-98C5-43231018DDF9}">
      <dgm:prSet custT="1"/>
      <dgm:spPr/>
      <dgm:t>
        <a:bodyPr/>
        <a:lstStyle/>
        <a:p>
          <a:r>
            <a:rPr lang="ru-RU" sz="2400" dirty="0"/>
            <a:t>наочні</a:t>
          </a:r>
        </a:p>
      </dgm:t>
    </dgm:pt>
    <dgm:pt modelId="{BC363B7D-F981-4E11-BE89-6F619CCA4DDA}" type="parTrans" cxnId="{CC03A490-2B95-4CB2-B7BB-3D375698663A}">
      <dgm:prSet/>
      <dgm:spPr/>
      <dgm:t>
        <a:bodyPr/>
        <a:lstStyle/>
        <a:p>
          <a:endParaRPr lang="ru-RU"/>
        </a:p>
      </dgm:t>
    </dgm:pt>
    <dgm:pt modelId="{095D1349-BC3B-42DE-B69B-DF4002878C49}" type="sibTrans" cxnId="{CC03A490-2B95-4CB2-B7BB-3D375698663A}">
      <dgm:prSet/>
      <dgm:spPr/>
      <dgm:t>
        <a:bodyPr/>
        <a:lstStyle/>
        <a:p>
          <a:endParaRPr lang="ru-RU"/>
        </a:p>
      </dgm:t>
    </dgm:pt>
    <dgm:pt modelId="{A0085107-DD01-453F-B755-036D55279023}" type="pres">
      <dgm:prSet presAssocID="{CD5BC2EB-2AD1-4B2C-972C-2D01AAD07B5C}" presName="linear" presStyleCnt="0">
        <dgm:presLayoutVars>
          <dgm:dir/>
          <dgm:animLvl val="lvl"/>
          <dgm:resizeHandles val="exact"/>
        </dgm:presLayoutVars>
      </dgm:prSet>
      <dgm:spPr/>
    </dgm:pt>
    <dgm:pt modelId="{AE4F187C-8E12-4637-AA57-40BEB59C40C0}" type="pres">
      <dgm:prSet presAssocID="{D56E4007-27A9-4605-ADDE-B36433CA74BB}" presName="parentLin" presStyleCnt="0"/>
      <dgm:spPr/>
    </dgm:pt>
    <dgm:pt modelId="{290DCC6D-C38F-4A25-B3BA-591A5B5CF1D1}" type="pres">
      <dgm:prSet presAssocID="{D56E4007-27A9-4605-ADDE-B36433CA74BB}" presName="parentLeftMargin" presStyleLbl="node1" presStyleIdx="0" presStyleCnt="4"/>
      <dgm:spPr/>
    </dgm:pt>
    <dgm:pt modelId="{881E138B-A788-4EC5-809F-0148087F4E9A}" type="pres">
      <dgm:prSet presAssocID="{D56E4007-27A9-4605-ADDE-B36433CA74BB}" presName="parentText" presStyleLbl="node1" presStyleIdx="0" presStyleCnt="4" custScaleX="139367" custScaleY="81301" custLinFactX="1270" custLinFactNeighborX="100000" custLinFactNeighborY="-2348">
        <dgm:presLayoutVars>
          <dgm:chMax val="0"/>
          <dgm:bulletEnabled val="1"/>
        </dgm:presLayoutVars>
      </dgm:prSet>
      <dgm:spPr/>
    </dgm:pt>
    <dgm:pt modelId="{5970338D-A447-4374-BF22-FB18B5C9609B}" type="pres">
      <dgm:prSet presAssocID="{D56E4007-27A9-4605-ADDE-B36433CA74BB}" presName="negativeSpace" presStyleCnt="0"/>
      <dgm:spPr/>
    </dgm:pt>
    <dgm:pt modelId="{77DD07CA-157B-41E1-B057-7702F7635D7E}" type="pres">
      <dgm:prSet presAssocID="{D56E4007-27A9-4605-ADDE-B36433CA74BB}" presName="childText" presStyleLbl="conFgAcc1" presStyleIdx="0" presStyleCnt="4" custScaleX="100000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</dgm:pt>
    <dgm:pt modelId="{3B922C5A-1F30-4E42-810F-6FEB313A8ECE}" type="pres">
      <dgm:prSet presAssocID="{C027C2ED-AB10-4F7D-9796-B5182AC7025E}" presName="spaceBetweenRectangles" presStyleCnt="0"/>
      <dgm:spPr/>
    </dgm:pt>
    <dgm:pt modelId="{4F9C80A1-C5C6-4211-BA5E-0B79A8C899B2}" type="pres">
      <dgm:prSet presAssocID="{994BA295-61AB-47ED-98C5-43231018DDF9}" presName="parentLin" presStyleCnt="0"/>
      <dgm:spPr/>
    </dgm:pt>
    <dgm:pt modelId="{45EDE799-6805-4181-91E0-ABEB7A8972D7}" type="pres">
      <dgm:prSet presAssocID="{994BA295-61AB-47ED-98C5-43231018DDF9}" presName="parentLeftMargin" presStyleLbl="node1" presStyleIdx="0" presStyleCnt="4"/>
      <dgm:spPr/>
    </dgm:pt>
    <dgm:pt modelId="{0C395DBC-4E57-4DB5-8B70-FEB381D320D9}" type="pres">
      <dgm:prSet presAssocID="{994BA295-61AB-47ED-98C5-43231018DDF9}" presName="parentText" presStyleLbl="node1" presStyleIdx="1" presStyleCnt="4" custScaleX="142857">
        <dgm:presLayoutVars>
          <dgm:chMax val="0"/>
          <dgm:bulletEnabled val="1"/>
        </dgm:presLayoutVars>
      </dgm:prSet>
      <dgm:spPr/>
    </dgm:pt>
    <dgm:pt modelId="{DEA1FEA4-455F-4F21-A0D4-A27B5B9BAEF7}" type="pres">
      <dgm:prSet presAssocID="{994BA295-61AB-47ED-98C5-43231018DDF9}" presName="negativeSpace" presStyleCnt="0"/>
      <dgm:spPr/>
    </dgm:pt>
    <dgm:pt modelId="{E424348D-8FD2-4E1F-BA56-FD5CD1709CCA}" type="pres">
      <dgm:prSet presAssocID="{994BA295-61AB-47ED-98C5-43231018DDF9}" presName="childText" presStyleLbl="conFgAcc1" presStyleIdx="1" presStyleCnt="4">
        <dgm:presLayoutVars>
          <dgm:bulletEnabled val="1"/>
        </dgm:presLayoutVars>
      </dgm:prSet>
      <dgm:spPr/>
    </dgm:pt>
    <dgm:pt modelId="{3E0B0AC8-814D-43B4-804B-9C32FE2002BB}" type="pres">
      <dgm:prSet presAssocID="{095D1349-BC3B-42DE-B69B-DF4002878C49}" presName="spaceBetweenRectangles" presStyleCnt="0"/>
      <dgm:spPr/>
    </dgm:pt>
    <dgm:pt modelId="{1EAE3594-1D32-4DC6-9A77-C5F9151024F5}" type="pres">
      <dgm:prSet presAssocID="{E4A0E62E-7F9A-4C08-822F-E42E4BC4FFAF}" presName="parentLin" presStyleCnt="0"/>
      <dgm:spPr/>
    </dgm:pt>
    <dgm:pt modelId="{7A72503E-83AC-4ECE-88A5-2DF17F62088D}" type="pres">
      <dgm:prSet presAssocID="{E4A0E62E-7F9A-4C08-822F-E42E4BC4FFAF}" presName="parentLeftMargin" presStyleLbl="node1" presStyleIdx="1" presStyleCnt="4"/>
      <dgm:spPr/>
    </dgm:pt>
    <dgm:pt modelId="{AB6E3047-F2BA-4715-A866-08A4427BAF25}" type="pres">
      <dgm:prSet presAssocID="{E4A0E62E-7F9A-4C08-822F-E42E4BC4FFAF}" presName="parentText" presStyleLbl="node1" presStyleIdx="2" presStyleCnt="4" custScaleX="141777" custScaleY="91463">
        <dgm:presLayoutVars>
          <dgm:chMax val="0"/>
          <dgm:bulletEnabled val="1"/>
        </dgm:presLayoutVars>
      </dgm:prSet>
      <dgm:spPr/>
    </dgm:pt>
    <dgm:pt modelId="{2A887C1C-5ED2-4863-A6B9-7F2085A0C1DF}" type="pres">
      <dgm:prSet presAssocID="{E4A0E62E-7F9A-4C08-822F-E42E4BC4FFAF}" presName="negativeSpace" presStyleCnt="0"/>
      <dgm:spPr/>
    </dgm:pt>
    <dgm:pt modelId="{11867561-3605-4A30-8865-8156B29C5426}" type="pres">
      <dgm:prSet presAssocID="{E4A0E62E-7F9A-4C08-822F-E42E4BC4FFAF}" presName="childText" presStyleLbl="conFgAcc1" presStyleIdx="2" presStyleCnt="4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</dgm:pt>
    <dgm:pt modelId="{290F72B6-1CC7-4ED6-A45A-3C8C086D1641}" type="pres">
      <dgm:prSet presAssocID="{DC785203-DEC0-4BD1-85C1-97D419A1FFD8}" presName="spaceBetweenRectangles" presStyleCnt="0"/>
      <dgm:spPr/>
    </dgm:pt>
    <dgm:pt modelId="{3EE13AE1-71CF-46C1-899F-5D086EC8F7CD}" type="pres">
      <dgm:prSet presAssocID="{7CB29919-51B2-4537-8FAA-A3F115F3B852}" presName="parentLin" presStyleCnt="0"/>
      <dgm:spPr/>
    </dgm:pt>
    <dgm:pt modelId="{243690F5-C34F-4427-9E92-FD8C303288D7}" type="pres">
      <dgm:prSet presAssocID="{7CB29919-51B2-4537-8FAA-A3F115F3B852}" presName="parentLeftMargin" presStyleLbl="node1" presStyleIdx="2" presStyleCnt="4"/>
      <dgm:spPr/>
    </dgm:pt>
    <dgm:pt modelId="{44C729C2-6C55-4D1A-9120-BE3541E2CC86}" type="pres">
      <dgm:prSet presAssocID="{7CB29919-51B2-4537-8FAA-A3F115F3B852}" presName="parentText" presStyleLbl="node1" presStyleIdx="3" presStyleCnt="4" custScaleX="141156" custScaleY="91463">
        <dgm:presLayoutVars>
          <dgm:chMax val="0"/>
          <dgm:bulletEnabled val="1"/>
        </dgm:presLayoutVars>
      </dgm:prSet>
      <dgm:spPr/>
    </dgm:pt>
    <dgm:pt modelId="{EB74589B-1F9D-4935-8CA0-14B06F9F9F84}" type="pres">
      <dgm:prSet presAssocID="{7CB29919-51B2-4537-8FAA-A3F115F3B852}" presName="negativeSpace" presStyleCnt="0"/>
      <dgm:spPr/>
    </dgm:pt>
    <dgm:pt modelId="{635FDD1D-F359-4819-A3FA-52610F2F15AA}" type="pres">
      <dgm:prSet presAssocID="{7CB29919-51B2-4537-8FAA-A3F115F3B852}" presName="childText" presStyleLbl="conFgAcc1" presStyleIdx="3" presStyleCnt="4" custLinFactNeighborY="14544">
        <dgm:presLayoutVars>
          <dgm:bulletEnabled val="1"/>
        </dgm:presLayoutVars>
      </dgm:prSet>
      <dgm:spPr>
        <a:ln>
          <a:noFill/>
        </a:ln>
      </dgm:spPr>
    </dgm:pt>
  </dgm:ptLst>
  <dgm:cxnLst>
    <dgm:cxn modelId="{67E6B43A-54C7-4B92-91D0-AC4520691EBF}" type="presOf" srcId="{D56E4007-27A9-4605-ADDE-B36433CA74BB}" destId="{881E138B-A788-4EC5-809F-0148087F4E9A}" srcOrd="1" destOrd="0" presId="urn:microsoft.com/office/officeart/2005/8/layout/list1"/>
    <dgm:cxn modelId="{AD17204A-19AB-4745-9C75-969271B32251}" type="presOf" srcId="{D56E4007-27A9-4605-ADDE-B36433CA74BB}" destId="{290DCC6D-C38F-4A25-B3BA-591A5B5CF1D1}" srcOrd="0" destOrd="0" presId="urn:microsoft.com/office/officeart/2005/8/layout/list1"/>
    <dgm:cxn modelId="{7C600A70-9144-467F-AF06-72865F8464E5}" type="presOf" srcId="{E4A0E62E-7F9A-4C08-822F-E42E4BC4FFAF}" destId="{7A72503E-83AC-4ECE-88A5-2DF17F62088D}" srcOrd="0" destOrd="0" presId="urn:microsoft.com/office/officeart/2005/8/layout/list1"/>
    <dgm:cxn modelId="{35683E83-4D58-4D49-B524-192E62FA3489}" type="presOf" srcId="{994BA295-61AB-47ED-98C5-43231018DDF9}" destId="{45EDE799-6805-4181-91E0-ABEB7A8972D7}" srcOrd="0" destOrd="0" presId="urn:microsoft.com/office/officeart/2005/8/layout/list1"/>
    <dgm:cxn modelId="{22915583-D0AF-45F9-915D-F2258C4762D0}" type="presOf" srcId="{CD5BC2EB-2AD1-4B2C-972C-2D01AAD07B5C}" destId="{A0085107-DD01-453F-B755-036D55279023}" srcOrd="0" destOrd="0" presId="urn:microsoft.com/office/officeart/2005/8/layout/list1"/>
    <dgm:cxn modelId="{46A6CD89-9973-41F2-AF6B-7F723F1BF430}" srcId="{CD5BC2EB-2AD1-4B2C-972C-2D01AAD07B5C}" destId="{E4A0E62E-7F9A-4C08-822F-E42E4BC4FFAF}" srcOrd="2" destOrd="0" parTransId="{A103382E-6A30-400E-AD3D-7840FFB2E380}" sibTransId="{DC785203-DEC0-4BD1-85C1-97D419A1FFD8}"/>
    <dgm:cxn modelId="{CC03A490-2B95-4CB2-B7BB-3D375698663A}" srcId="{CD5BC2EB-2AD1-4B2C-972C-2D01AAD07B5C}" destId="{994BA295-61AB-47ED-98C5-43231018DDF9}" srcOrd="1" destOrd="0" parTransId="{BC363B7D-F981-4E11-BE89-6F619CCA4DDA}" sibTransId="{095D1349-BC3B-42DE-B69B-DF4002878C49}"/>
    <dgm:cxn modelId="{AD2E44AA-1C13-4AE1-AFB6-9211A4D9F830}" type="presOf" srcId="{E4A0E62E-7F9A-4C08-822F-E42E4BC4FFAF}" destId="{AB6E3047-F2BA-4715-A866-08A4427BAF25}" srcOrd="1" destOrd="0" presId="urn:microsoft.com/office/officeart/2005/8/layout/list1"/>
    <dgm:cxn modelId="{B0DCE6AF-07D4-4502-8B20-6F391F51327E}" type="presOf" srcId="{7CB29919-51B2-4537-8FAA-A3F115F3B852}" destId="{243690F5-C34F-4427-9E92-FD8C303288D7}" srcOrd="0" destOrd="0" presId="urn:microsoft.com/office/officeart/2005/8/layout/list1"/>
    <dgm:cxn modelId="{DEBBB2C9-E934-485C-B8D2-8CC9667A3782}" type="presOf" srcId="{994BA295-61AB-47ED-98C5-43231018DDF9}" destId="{0C395DBC-4E57-4DB5-8B70-FEB381D320D9}" srcOrd="1" destOrd="0" presId="urn:microsoft.com/office/officeart/2005/8/layout/list1"/>
    <dgm:cxn modelId="{95454ED9-60D5-43DB-91DB-016B1B318C28}" srcId="{CD5BC2EB-2AD1-4B2C-972C-2D01AAD07B5C}" destId="{7CB29919-51B2-4537-8FAA-A3F115F3B852}" srcOrd="3" destOrd="0" parTransId="{6B4052B1-90AA-421D-83EB-F89D89DD4E9B}" sibTransId="{1E125992-2176-4836-B8A0-AB16BAD5F36A}"/>
    <dgm:cxn modelId="{D9AC96DF-7C6A-4F1F-8CF0-ED37628A22CA}" type="presOf" srcId="{7CB29919-51B2-4537-8FAA-A3F115F3B852}" destId="{44C729C2-6C55-4D1A-9120-BE3541E2CC86}" srcOrd="1" destOrd="0" presId="urn:microsoft.com/office/officeart/2005/8/layout/list1"/>
    <dgm:cxn modelId="{321123FC-224D-4AE7-AE4F-44731F2BDA23}" srcId="{CD5BC2EB-2AD1-4B2C-972C-2D01AAD07B5C}" destId="{D56E4007-27A9-4605-ADDE-B36433CA74BB}" srcOrd="0" destOrd="0" parTransId="{22698B43-6332-438A-8955-D3687A886005}" sibTransId="{C027C2ED-AB10-4F7D-9796-B5182AC7025E}"/>
    <dgm:cxn modelId="{E3EEAC9B-F227-4A98-BAE5-F16128A88C36}" type="presParOf" srcId="{A0085107-DD01-453F-B755-036D55279023}" destId="{AE4F187C-8E12-4637-AA57-40BEB59C40C0}" srcOrd="0" destOrd="0" presId="urn:microsoft.com/office/officeart/2005/8/layout/list1"/>
    <dgm:cxn modelId="{2A4526BE-7C29-45AD-8361-E40A87771C57}" type="presParOf" srcId="{AE4F187C-8E12-4637-AA57-40BEB59C40C0}" destId="{290DCC6D-C38F-4A25-B3BA-591A5B5CF1D1}" srcOrd="0" destOrd="0" presId="urn:microsoft.com/office/officeart/2005/8/layout/list1"/>
    <dgm:cxn modelId="{40A3581D-FDA1-4741-A0E6-8D4083110713}" type="presParOf" srcId="{AE4F187C-8E12-4637-AA57-40BEB59C40C0}" destId="{881E138B-A788-4EC5-809F-0148087F4E9A}" srcOrd="1" destOrd="0" presId="urn:microsoft.com/office/officeart/2005/8/layout/list1"/>
    <dgm:cxn modelId="{BEFC8EA9-8398-4B8C-93BE-D66BB406FF74}" type="presParOf" srcId="{A0085107-DD01-453F-B755-036D55279023}" destId="{5970338D-A447-4374-BF22-FB18B5C9609B}" srcOrd="1" destOrd="0" presId="urn:microsoft.com/office/officeart/2005/8/layout/list1"/>
    <dgm:cxn modelId="{CE894379-4632-45CA-975A-978CC2EE6129}" type="presParOf" srcId="{A0085107-DD01-453F-B755-036D55279023}" destId="{77DD07CA-157B-41E1-B057-7702F7635D7E}" srcOrd="2" destOrd="0" presId="urn:microsoft.com/office/officeart/2005/8/layout/list1"/>
    <dgm:cxn modelId="{DE8F2A22-A666-4457-AD57-E6BEC435CD79}" type="presParOf" srcId="{A0085107-DD01-453F-B755-036D55279023}" destId="{3B922C5A-1F30-4E42-810F-6FEB313A8ECE}" srcOrd="3" destOrd="0" presId="urn:microsoft.com/office/officeart/2005/8/layout/list1"/>
    <dgm:cxn modelId="{B308B398-1BF9-47B5-98C3-EBE4CFAAFAB2}" type="presParOf" srcId="{A0085107-DD01-453F-B755-036D55279023}" destId="{4F9C80A1-C5C6-4211-BA5E-0B79A8C899B2}" srcOrd="4" destOrd="0" presId="urn:microsoft.com/office/officeart/2005/8/layout/list1"/>
    <dgm:cxn modelId="{C0181CD7-C704-4C05-96F8-660B380862CD}" type="presParOf" srcId="{4F9C80A1-C5C6-4211-BA5E-0B79A8C899B2}" destId="{45EDE799-6805-4181-91E0-ABEB7A8972D7}" srcOrd="0" destOrd="0" presId="urn:microsoft.com/office/officeart/2005/8/layout/list1"/>
    <dgm:cxn modelId="{88DE4483-A96D-4F4C-ADF5-0936D164EEAF}" type="presParOf" srcId="{4F9C80A1-C5C6-4211-BA5E-0B79A8C899B2}" destId="{0C395DBC-4E57-4DB5-8B70-FEB381D320D9}" srcOrd="1" destOrd="0" presId="urn:microsoft.com/office/officeart/2005/8/layout/list1"/>
    <dgm:cxn modelId="{B49D8E8F-1A92-4D4B-BD93-C49BDA6E375B}" type="presParOf" srcId="{A0085107-DD01-453F-B755-036D55279023}" destId="{DEA1FEA4-455F-4F21-A0D4-A27B5B9BAEF7}" srcOrd="5" destOrd="0" presId="urn:microsoft.com/office/officeart/2005/8/layout/list1"/>
    <dgm:cxn modelId="{EC686605-08A9-49C6-A458-B90FA0CF2434}" type="presParOf" srcId="{A0085107-DD01-453F-B755-036D55279023}" destId="{E424348D-8FD2-4E1F-BA56-FD5CD1709CCA}" srcOrd="6" destOrd="0" presId="urn:microsoft.com/office/officeart/2005/8/layout/list1"/>
    <dgm:cxn modelId="{471E0BAE-93CC-434C-8073-EB45A001C2EA}" type="presParOf" srcId="{A0085107-DD01-453F-B755-036D55279023}" destId="{3E0B0AC8-814D-43B4-804B-9C32FE2002BB}" srcOrd="7" destOrd="0" presId="urn:microsoft.com/office/officeart/2005/8/layout/list1"/>
    <dgm:cxn modelId="{D671B2A2-A0D7-415F-A39C-5CB5CBD371A5}" type="presParOf" srcId="{A0085107-DD01-453F-B755-036D55279023}" destId="{1EAE3594-1D32-4DC6-9A77-C5F9151024F5}" srcOrd="8" destOrd="0" presId="urn:microsoft.com/office/officeart/2005/8/layout/list1"/>
    <dgm:cxn modelId="{0FD1FDC1-706C-4A38-BFEF-9019C0A63400}" type="presParOf" srcId="{1EAE3594-1D32-4DC6-9A77-C5F9151024F5}" destId="{7A72503E-83AC-4ECE-88A5-2DF17F62088D}" srcOrd="0" destOrd="0" presId="urn:microsoft.com/office/officeart/2005/8/layout/list1"/>
    <dgm:cxn modelId="{6E663B97-D368-41B0-A704-98794FE3924A}" type="presParOf" srcId="{1EAE3594-1D32-4DC6-9A77-C5F9151024F5}" destId="{AB6E3047-F2BA-4715-A866-08A4427BAF25}" srcOrd="1" destOrd="0" presId="urn:microsoft.com/office/officeart/2005/8/layout/list1"/>
    <dgm:cxn modelId="{BE8AABE7-36DE-4BF1-BC01-8784EB678672}" type="presParOf" srcId="{A0085107-DD01-453F-B755-036D55279023}" destId="{2A887C1C-5ED2-4863-A6B9-7F2085A0C1DF}" srcOrd="9" destOrd="0" presId="urn:microsoft.com/office/officeart/2005/8/layout/list1"/>
    <dgm:cxn modelId="{79BA828E-A1FB-4251-9692-52BDFE8090C6}" type="presParOf" srcId="{A0085107-DD01-453F-B755-036D55279023}" destId="{11867561-3605-4A30-8865-8156B29C5426}" srcOrd="10" destOrd="0" presId="urn:microsoft.com/office/officeart/2005/8/layout/list1"/>
    <dgm:cxn modelId="{BC8A8B87-7DB1-46FE-B716-D1D1EA75AABB}" type="presParOf" srcId="{A0085107-DD01-453F-B755-036D55279023}" destId="{290F72B6-1CC7-4ED6-A45A-3C8C086D1641}" srcOrd="11" destOrd="0" presId="urn:microsoft.com/office/officeart/2005/8/layout/list1"/>
    <dgm:cxn modelId="{30889D29-4A09-4663-AB75-F1595021C94A}" type="presParOf" srcId="{A0085107-DD01-453F-B755-036D55279023}" destId="{3EE13AE1-71CF-46C1-899F-5D086EC8F7CD}" srcOrd="12" destOrd="0" presId="urn:microsoft.com/office/officeart/2005/8/layout/list1"/>
    <dgm:cxn modelId="{43E59512-87F3-4740-BA3F-7A7DF85972DE}" type="presParOf" srcId="{3EE13AE1-71CF-46C1-899F-5D086EC8F7CD}" destId="{243690F5-C34F-4427-9E92-FD8C303288D7}" srcOrd="0" destOrd="0" presId="urn:microsoft.com/office/officeart/2005/8/layout/list1"/>
    <dgm:cxn modelId="{F8BF297C-C238-43EB-9BEF-A9F94CFF5095}" type="presParOf" srcId="{3EE13AE1-71CF-46C1-899F-5D086EC8F7CD}" destId="{44C729C2-6C55-4D1A-9120-BE3541E2CC86}" srcOrd="1" destOrd="0" presId="urn:microsoft.com/office/officeart/2005/8/layout/list1"/>
    <dgm:cxn modelId="{E1A321D2-ACF7-420D-9265-618C65B3648F}" type="presParOf" srcId="{A0085107-DD01-453F-B755-036D55279023}" destId="{EB74589B-1F9D-4935-8CA0-14B06F9F9F84}" srcOrd="13" destOrd="0" presId="urn:microsoft.com/office/officeart/2005/8/layout/list1"/>
    <dgm:cxn modelId="{1AC789F2-19D2-420A-89D6-D7C348C5B50F}" type="presParOf" srcId="{A0085107-DD01-453F-B755-036D55279023}" destId="{635FDD1D-F359-4819-A3FA-52610F2F15A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5BC2EB-2AD1-4B2C-972C-2D01AAD07B5C}" type="doc">
      <dgm:prSet loTypeId="urn:microsoft.com/office/officeart/2005/8/layout/list1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56E4007-27A9-4605-ADDE-B36433CA74BB}">
      <dgm:prSet phldrT="[Текст]" custT="1"/>
      <dgm:spPr/>
      <dgm:t>
        <a:bodyPr/>
        <a:lstStyle/>
        <a:p>
          <a:r>
            <a:rPr lang="ru-RU" sz="2400" dirty="0" err="1">
              <a:latin typeface="+mn-lt"/>
            </a:rPr>
            <a:t>опис</a:t>
          </a:r>
          <a:r>
            <a:rPr lang="ru-RU" sz="2400" dirty="0">
              <a:latin typeface="+mn-lt"/>
            </a:rPr>
            <a:t> </a:t>
          </a:r>
          <a:r>
            <a:rPr lang="ru-RU" sz="2400" dirty="0" err="1">
              <a:latin typeface="+mn-lt"/>
            </a:rPr>
            <a:t>об'єкту</a:t>
          </a:r>
          <a:r>
            <a:rPr lang="ru-RU" sz="2400" dirty="0">
              <a:latin typeface="+mn-lt"/>
            </a:rPr>
            <a:t>, </a:t>
          </a:r>
          <a:r>
            <a:rPr lang="ru-RU" sz="2400" dirty="0" err="1">
              <a:latin typeface="+mn-lt"/>
            </a:rPr>
            <a:t>що</a:t>
          </a:r>
          <a:r>
            <a:rPr lang="ru-RU" sz="2400" dirty="0">
              <a:latin typeface="+mn-lt"/>
            </a:rPr>
            <a:t> </a:t>
          </a:r>
          <a:r>
            <a:rPr lang="ru-RU" sz="2400" dirty="0" err="1">
              <a:latin typeface="+mn-lt"/>
            </a:rPr>
            <a:t>вивчається</a:t>
          </a:r>
          <a:endParaRPr lang="ru-RU" sz="2400" dirty="0">
            <a:latin typeface="+mn-lt"/>
          </a:endParaRPr>
        </a:p>
      </dgm:t>
    </dgm:pt>
    <dgm:pt modelId="{22698B43-6332-438A-8955-D3687A886005}" type="parTrans" cxnId="{321123FC-224D-4AE7-AE4F-44731F2BDA23}">
      <dgm:prSet/>
      <dgm:spPr/>
      <dgm:t>
        <a:bodyPr/>
        <a:lstStyle/>
        <a:p>
          <a:endParaRPr lang="ru-RU"/>
        </a:p>
      </dgm:t>
    </dgm:pt>
    <dgm:pt modelId="{C027C2ED-AB10-4F7D-9796-B5182AC7025E}" type="sibTrans" cxnId="{321123FC-224D-4AE7-AE4F-44731F2BDA23}">
      <dgm:prSet/>
      <dgm:spPr/>
      <dgm:t>
        <a:bodyPr/>
        <a:lstStyle/>
        <a:p>
          <a:endParaRPr lang="ru-RU"/>
        </a:p>
      </dgm:t>
    </dgm:pt>
    <dgm:pt modelId="{E6EF6793-0912-44F2-A747-68D87B9B0867}">
      <dgm:prSet phldrT="[Текст]" custT="1"/>
      <dgm:spPr/>
      <dgm:t>
        <a:bodyPr/>
        <a:lstStyle/>
        <a:p>
          <a:r>
            <a:rPr lang="ru-RU" sz="2400" dirty="0" err="1">
              <a:latin typeface="+mn-lt"/>
            </a:rPr>
            <a:t>оперування</a:t>
          </a:r>
          <a:r>
            <a:rPr lang="ru-RU" sz="2400" dirty="0">
              <a:latin typeface="+mn-lt"/>
            </a:rPr>
            <a:t> </a:t>
          </a:r>
          <a:r>
            <a:rPr lang="ru-RU" sz="2400" dirty="0" err="1">
              <a:latin typeface="+mn-lt"/>
            </a:rPr>
            <a:t>знаннями</a:t>
          </a:r>
          <a:r>
            <a:rPr lang="ru-RU" sz="2400" dirty="0">
              <a:latin typeface="+mn-lt"/>
            </a:rPr>
            <a:t> про </a:t>
          </a:r>
          <a:r>
            <a:rPr lang="ru-RU" sz="2400" dirty="0" err="1">
              <a:latin typeface="+mn-lt"/>
            </a:rPr>
            <a:t>цей</a:t>
          </a:r>
          <a:r>
            <a:rPr lang="ru-RU" sz="2400" dirty="0">
              <a:latin typeface="+mn-lt"/>
            </a:rPr>
            <a:t> </a:t>
          </a:r>
          <a:r>
            <a:rPr lang="ru-RU" sz="2400" dirty="0" err="1">
              <a:latin typeface="+mn-lt"/>
            </a:rPr>
            <a:t>об'єкт</a:t>
          </a:r>
          <a:endParaRPr lang="ru-RU" sz="2400" dirty="0">
            <a:latin typeface="+mn-lt"/>
          </a:endParaRPr>
        </a:p>
      </dgm:t>
    </dgm:pt>
    <dgm:pt modelId="{873EBF54-FC55-44E0-96E8-0A381C40B245}" type="parTrans" cxnId="{92908B30-D11C-4822-9545-749F6FC155F0}">
      <dgm:prSet/>
      <dgm:spPr/>
      <dgm:t>
        <a:bodyPr/>
        <a:lstStyle/>
        <a:p>
          <a:endParaRPr lang="ru-RU"/>
        </a:p>
      </dgm:t>
    </dgm:pt>
    <dgm:pt modelId="{4C41968B-B872-4C01-903C-92A293B3DDF1}" type="sibTrans" cxnId="{92908B30-D11C-4822-9545-749F6FC155F0}">
      <dgm:prSet/>
      <dgm:spPr/>
      <dgm:t>
        <a:bodyPr/>
        <a:lstStyle/>
        <a:p>
          <a:endParaRPr lang="ru-RU"/>
        </a:p>
      </dgm:t>
    </dgm:pt>
    <dgm:pt modelId="{C1BEE514-914F-4984-8394-A67A869D90C4}">
      <dgm:prSet phldrT="[Текст]" custT="1"/>
      <dgm:spPr/>
      <dgm:t>
        <a:bodyPr/>
        <a:lstStyle/>
        <a:p>
          <a:r>
            <a:rPr lang="ru-RU" sz="2400">
              <a:latin typeface="+mn-lt"/>
            </a:rPr>
            <a:t> </a:t>
          </a:r>
          <a:r>
            <a:rPr lang="ru-RU" sz="2400" dirty="0" err="1">
              <a:latin typeface="+mn-lt"/>
            </a:rPr>
            <a:t>породження</a:t>
          </a:r>
          <a:r>
            <a:rPr lang="ru-RU" sz="2400" dirty="0">
              <a:latin typeface="+mn-lt"/>
            </a:rPr>
            <a:t> </a:t>
          </a:r>
          <a:r>
            <a:rPr lang="ru-RU" sz="2400" dirty="0" err="1">
              <a:latin typeface="+mn-lt"/>
            </a:rPr>
            <a:t>нових</a:t>
          </a:r>
          <a:r>
            <a:rPr lang="ru-RU" sz="2400" dirty="0">
              <a:latin typeface="+mn-lt"/>
            </a:rPr>
            <a:t> </a:t>
          </a:r>
          <a:r>
            <a:rPr lang="ru-RU" sz="2400" dirty="0" err="1">
              <a:latin typeface="+mn-lt"/>
            </a:rPr>
            <a:t>знань</a:t>
          </a:r>
          <a:r>
            <a:rPr lang="ru-RU" sz="2400" dirty="0">
              <a:latin typeface="+mn-lt"/>
            </a:rPr>
            <a:t> про </a:t>
          </a:r>
          <a:r>
            <a:rPr lang="ru-RU" sz="2400" dirty="0" err="1">
              <a:latin typeface="+mn-lt"/>
            </a:rPr>
            <a:t>об'єкт</a:t>
          </a:r>
          <a:endParaRPr lang="ru-RU" sz="2400" dirty="0">
            <a:latin typeface="+mn-lt"/>
          </a:endParaRPr>
        </a:p>
      </dgm:t>
    </dgm:pt>
    <dgm:pt modelId="{4DF51764-78F5-46EE-B79D-3B3EC2CC6368}" type="parTrans" cxnId="{868994C5-B8FC-499E-A203-1605F296090B}">
      <dgm:prSet/>
      <dgm:spPr/>
      <dgm:t>
        <a:bodyPr/>
        <a:lstStyle/>
        <a:p>
          <a:endParaRPr lang="ru-RU"/>
        </a:p>
      </dgm:t>
    </dgm:pt>
    <dgm:pt modelId="{1228787B-2CDD-478E-B7C4-AE065CDD3DC9}" type="sibTrans" cxnId="{868994C5-B8FC-499E-A203-1605F296090B}">
      <dgm:prSet/>
      <dgm:spPr/>
      <dgm:t>
        <a:bodyPr/>
        <a:lstStyle/>
        <a:p>
          <a:endParaRPr lang="ru-RU"/>
        </a:p>
      </dgm:t>
    </dgm:pt>
    <dgm:pt modelId="{A0085107-DD01-453F-B755-036D55279023}" type="pres">
      <dgm:prSet presAssocID="{CD5BC2EB-2AD1-4B2C-972C-2D01AAD07B5C}" presName="linear" presStyleCnt="0">
        <dgm:presLayoutVars>
          <dgm:dir/>
          <dgm:animLvl val="lvl"/>
          <dgm:resizeHandles val="exact"/>
        </dgm:presLayoutVars>
      </dgm:prSet>
      <dgm:spPr/>
    </dgm:pt>
    <dgm:pt modelId="{AE4F187C-8E12-4637-AA57-40BEB59C40C0}" type="pres">
      <dgm:prSet presAssocID="{D56E4007-27A9-4605-ADDE-B36433CA74BB}" presName="parentLin" presStyleCnt="0"/>
      <dgm:spPr/>
    </dgm:pt>
    <dgm:pt modelId="{290DCC6D-C38F-4A25-B3BA-591A5B5CF1D1}" type="pres">
      <dgm:prSet presAssocID="{D56E4007-27A9-4605-ADDE-B36433CA74BB}" presName="parentLeftMargin" presStyleLbl="node1" presStyleIdx="0" presStyleCnt="3"/>
      <dgm:spPr/>
    </dgm:pt>
    <dgm:pt modelId="{881E138B-A788-4EC5-809F-0148087F4E9A}" type="pres">
      <dgm:prSet presAssocID="{D56E4007-27A9-4605-ADDE-B36433CA74BB}" presName="parentText" presStyleLbl="node1" presStyleIdx="0" presStyleCnt="3" custScaleX="134542" custScaleY="98348" custLinFactNeighborX="63472" custLinFactNeighborY="-1660">
        <dgm:presLayoutVars>
          <dgm:chMax val="0"/>
          <dgm:bulletEnabled val="1"/>
        </dgm:presLayoutVars>
      </dgm:prSet>
      <dgm:spPr/>
    </dgm:pt>
    <dgm:pt modelId="{5970338D-A447-4374-BF22-FB18B5C9609B}" type="pres">
      <dgm:prSet presAssocID="{D56E4007-27A9-4605-ADDE-B36433CA74BB}" presName="negativeSpace" presStyleCnt="0"/>
      <dgm:spPr/>
    </dgm:pt>
    <dgm:pt modelId="{77DD07CA-157B-41E1-B057-7702F7635D7E}" type="pres">
      <dgm:prSet presAssocID="{D56E4007-27A9-4605-ADDE-B36433CA74BB}" presName="childText" presStyleLbl="conFgAcc1" presStyleIdx="0" presStyleCnt="3" custScaleX="100000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</dgm:pt>
    <dgm:pt modelId="{3B922C5A-1F30-4E42-810F-6FEB313A8ECE}" type="pres">
      <dgm:prSet presAssocID="{C027C2ED-AB10-4F7D-9796-B5182AC7025E}" presName="spaceBetweenRectangles" presStyleCnt="0"/>
      <dgm:spPr/>
    </dgm:pt>
    <dgm:pt modelId="{936871E6-8990-4404-ADC4-0D7A11ECA597}" type="pres">
      <dgm:prSet presAssocID="{E6EF6793-0912-44F2-A747-68D87B9B0867}" presName="parentLin" presStyleCnt="0"/>
      <dgm:spPr/>
    </dgm:pt>
    <dgm:pt modelId="{AE57C64E-4A10-4CAA-B898-A1ACE00C6D16}" type="pres">
      <dgm:prSet presAssocID="{E6EF6793-0912-44F2-A747-68D87B9B0867}" presName="parentLeftMargin" presStyleLbl="node1" presStyleIdx="0" presStyleCnt="3"/>
      <dgm:spPr/>
    </dgm:pt>
    <dgm:pt modelId="{6E1BE7C4-18C7-4DC7-9225-6817AE6FA90E}" type="pres">
      <dgm:prSet presAssocID="{E6EF6793-0912-44F2-A747-68D87B9B0867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00D76EBD-C3AD-4E39-B911-8BD807309EF1}" type="pres">
      <dgm:prSet presAssocID="{E6EF6793-0912-44F2-A747-68D87B9B0867}" presName="negativeSpace" presStyleCnt="0"/>
      <dgm:spPr/>
    </dgm:pt>
    <dgm:pt modelId="{C60F60E4-4B4E-4989-A187-8AE3813DE4A5}" type="pres">
      <dgm:prSet presAssocID="{E6EF6793-0912-44F2-A747-68D87B9B0867}" presName="childText" presStyleLbl="conFgAcc1" presStyleIdx="1" presStyleCnt="3">
        <dgm:presLayoutVars>
          <dgm:bulletEnabled val="1"/>
        </dgm:presLayoutVars>
      </dgm:prSet>
      <dgm:spPr/>
    </dgm:pt>
    <dgm:pt modelId="{B925C03C-FA35-43F9-88E0-50EA0FD020ED}" type="pres">
      <dgm:prSet presAssocID="{4C41968B-B872-4C01-903C-92A293B3DDF1}" presName="spaceBetweenRectangles" presStyleCnt="0"/>
      <dgm:spPr/>
    </dgm:pt>
    <dgm:pt modelId="{D161848F-A7B7-4E09-87D1-EFED66C13ABB}" type="pres">
      <dgm:prSet presAssocID="{C1BEE514-914F-4984-8394-A67A869D90C4}" presName="parentLin" presStyleCnt="0"/>
      <dgm:spPr/>
    </dgm:pt>
    <dgm:pt modelId="{3111FF57-7D3D-4D13-B31A-A128D07B6B96}" type="pres">
      <dgm:prSet presAssocID="{C1BEE514-914F-4984-8394-A67A869D90C4}" presName="parentLeftMargin" presStyleLbl="node1" presStyleIdx="1" presStyleCnt="3"/>
      <dgm:spPr/>
    </dgm:pt>
    <dgm:pt modelId="{D157C718-67EB-4851-A7D6-9F8FF9748036}" type="pres">
      <dgm:prSet presAssocID="{C1BEE514-914F-4984-8394-A67A869D90C4}" presName="parentText" presStyleLbl="node1" presStyleIdx="2" presStyleCnt="3" custScaleX="142857">
        <dgm:presLayoutVars>
          <dgm:chMax val="0"/>
          <dgm:bulletEnabled val="1"/>
        </dgm:presLayoutVars>
      </dgm:prSet>
      <dgm:spPr/>
    </dgm:pt>
    <dgm:pt modelId="{2A313AD7-614C-41B5-AB8E-E71132878434}" type="pres">
      <dgm:prSet presAssocID="{C1BEE514-914F-4984-8394-A67A869D90C4}" presName="negativeSpace" presStyleCnt="0"/>
      <dgm:spPr/>
    </dgm:pt>
    <dgm:pt modelId="{4D2C675D-62FF-4F59-94CD-B5A29468C979}" type="pres">
      <dgm:prSet presAssocID="{C1BEE514-914F-4984-8394-A67A869D90C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2908B30-D11C-4822-9545-749F6FC155F0}" srcId="{CD5BC2EB-2AD1-4B2C-972C-2D01AAD07B5C}" destId="{E6EF6793-0912-44F2-A747-68D87B9B0867}" srcOrd="1" destOrd="0" parTransId="{873EBF54-FC55-44E0-96E8-0A381C40B245}" sibTransId="{4C41968B-B872-4C01-903C-92A293B3DDF1}"/>
    <dgm:cxn modelId="{B1E55F57-4FE3-4D9B-91E7-AC9A1C30CA83}" type="presOf" srcId="{D56E4007-27A9-4605-ADDE-B36433CA74BB}" destId="{881E138B-A788-4EC5-809F-0148087F4E9A}" srcOrd="1" destOrd="0" presId="urn:microsoft.com/office/officeart/2005/8/layout/list1"/>
    <dgm:cxn modelId="{5AA1CC80-9D6A-4B44-A4A0-C28CC9D9F5AD}" type="presOf" srcId="{C1BEE514-914F-4984-8394-A67A869D90C4}" destId="{D157C718-67EB-4851-A7D6-9F8FF9748036}" srcOrd="1" destOrd="0" presId="urn:microsoft.com/office/officeart/2005/8/layout/list1"/>
    <dgm:cxn modelId="{3ED8FA84-63C6-44B4-862E-55DF216F9805}" type="presOf" srcId="{CD5BC2EB-2AD1-4B2C-972C-2D01AAD07B5C}" destId="{A0085107-DD01-453F-B755-036D55279023}" srcOrd="0" destOrd="0" presId="urn:microsoft.com/office/officeart/2005/8/layout/list1"/>
    <dgm:cxn modelId="{E6E4798E-35DB-458F-AE89-831E3361C3FC}" type="presOf" srcId="{D56E4007-27A9-4605-ADDE-B36433CA74BB}" destId="{290DCC6D-C38F-4A25-B3BA-591A5B5CF1D1}" srcOrd="0" destOrd="0" presId="urn:microsoft.com/office/officeart/2005/8/layout/list1"/>
    <dgm:cxn modelId="{D637CCB3-002E-49E5-B1DD-6DA8E29D7504}" type="presOf" srcId="{E6EF6793-0912-44F2-A747-68D87B9B0867}" destId="{6E1BE7C4-18C7-4DC7-9225-6817AE6FA90E}" srcOrd="1" destOrd="0" presId="urn:microsoft.com/office/officeart/2005/8/layout/list1"/>
    <dgm:cxn modelId="{868994C5-B8FC-499E-A203-1605F296090B}" srcId="{CD5BC2EB-2AD1-4B2C-972C-2D01AAD07B5C}" destId="{C1BEE514-914F-4984-8394-A67A869D90C4}" srcOrd="2" destOrd="0" parTransId="{4DF51764-78F5-46EE-B79D-3B3EC2CC6368}" sibTransId="{1228787B-2CDD-478E-B7C4-AE065CDD3DC9}"/>
    <dgm:cxn modelId="{F4BD19E9-BEBE-476C-925E-BCADF1AE09CB}" type="presOf" srcId="{E6EF6793-0912-44F2-A747-68D87B9B0867}" destId="{AE57C64E-4A10-4CAA-B898-A1ACE00C6D16}" srcOrd="0" destOrd="0" presId="urn:microsoft.com/office/officeart/2005/8/layout/list1"/>
    <dgm:cxn modelId="{6B160EEC-3C59-43C9-BB70-61C4F67B8B12}" type="presOf" srcId="{C1BEE514-914F-4984-8394-A67A869D90C4}" destId="{3111FF57-7D3D-4D13-B31A-A128D07B6B96}" srcOrd="0" destOrd="0" presId="urn:microsoft.com/office/officeart/2005/8/layout/list1"/>
    <dgm:cxn modelId="{321123FC-224D-4AE7-AE4F-44731F2BDA23}" srcId="{CD5BC2EB-2AD1-4B2C-972C-2D01AAD07B5C}" destId="{D56E4007-27A9-4605-ADDE-B36433CA74BB}" srcOrd="0" destOrd="0" parTransId="{22698B43-6332-438A-8955-D3687A886005}" sibTransId="{C027C2ED-AB10-4F7D-9796-B5182AC7025E}"/>
    <dgm:cxn modelId="{94D4B8AE-1A4A-47D4-B9D3-F644F9E31DC7}" type="presParOf" srcId="{A0085107-DD01-453F-B755-036D55279023}" destId="{AE4F187C-8E12-4637-AA57-40BEB59C40C0}" srcOrd="0" destOrd="0" presId="urn:microsoft.com/office/officeart/2005/8/layout/list1"/>
    <dgm:cxn modelId="{8F7D9F79-9BEF-4031-A580-D739848A77A7}" type="presParOf" srcId="{AE4F187C-8E12-4637-AA57-40BEB59C40C0}" destId="{290DCC6D-C38F-4A25-B3BA-591A5B5CF1D1}" srcOrd="0" destOrd="0" presId="urn:microsoft.com/office/officeart/2005/8/layout/list1"/>
    <dgm:cxn modelId="{2844774A-F5C3-4EED-803A-C198350D3755}" type="presParOf" srcId="{AE4F187C-8E12-4637-AA57-40BEB59C40C0}" destId="{881E138B-A788-4EC5-809F-0148087F4E9A}" srcOrd="1" destOrd="0" presId="urn:microsoft.com/office/officeart/2005/8/layout/list1"/>
    <dgm:cxn modelId="{A8859609-0869-4655-B32E-B9DBC5958197}" type="presParOf" srcId="{A0085107-DD01-453F-B755-036D55279023}" destId="{5970338D-A447-4374-BF22-FB18B5C9609B}" srcOrd="1" destOrd="0" presId="urn:microsoft.com/office/officeart/2005/8/layout/list1"/>
    <dgm:cxn modelId="{060569F8-1ABE-434C-B860-1A2F23634417}" type="presParOf" srcId="{A0085107-DD01-453F-B755-036D55279023}" destId="{77DD07CA-157B-41E1-B057-7702F7635D7E}" srcOrd="2" destOrd="0" presId="urn:microsoft.com/office/officeart/2005/8/layout/list1"/>
    <dgm:cxn modelId="{72EB35A8-BF5D-4FF3-BBF8-0152D700FCBD}" type="presParOf" srcId="{A0085107-DD01-453F-B755-036D55279023}" destId="{3B922C5A-1F30-4E42-810F-6FEB313A8ECE}" srcOrd="3" destOrd="0" presId="urn:microsoft.com/office/officeart/2005/8/layout/list1"/>
    <dgm:cxn modelId="{9022E200-7886-43F8-9DA1-206889F8988E}" type="presParOf" srcId="{A0085107-DD01-453F-B755-036D55279023}" destId="{936871E6-8990-4404-ADC4-0D7A11ECA597}" srcOrd="4" destOrd="0" presId="urn:microsoft.com/office/officeart/2005/8/layout/list1"/>
    <dgm:cxn modelId="{7D3B3EAB-803A-43B4-BFCF-C9701B06AD28}" type="presParOf" srcId="{936871E6-8990-4404-ADC4-0D7A11ECA597}" destId="{AE57C64E-4A10-4CAA-B898-A1ACE00C6D16}" srcOrd="0" destOrd="0" presId="urn:microsoft.com/office/officeart/2005/8/layout/list1"/>
    <dgm:cxn modelId="{C3907CA1-A7B1-4C1E-8B35-D5674309400E}" type="presParOf" srcId="{936871E6-8990-4404-ADC4-0D7A11ECA597}" destId="{6E1BE7C4-18C7-4DC7-9225-6817AE6FA90E}" srcOrd="1" destOrd="0" presId="urn:microsoft.com/office/officeart/2005/8/layout/list1"/>
    <dgm:cxn modelId="{B4D2B2F9-07F6-467F-8A72-19E57CD91F59}" type="presParOf" srcId="{A0085107-DD01-453F-B755-036D55279023}" destId="{00D76EBD-C3AD-4E39-B911-8BD807309EF1}" srcOrd="5" destOrd="0" presId="urn:microsoft.com/office/officeart/2005/8/layout/list1"/>
    <dgm:cxn modelId="{72ECBC8A-5B66-4F88-9DB0-B217A3D7B62B}" type="presParOf" srcId="{A0085107-DD01-453F-B755-036D55279023}" destId="{C60F60E4-4B4E-4989-A187-8AE3813DE4A5}" srcOrd="6" destOrd="0" presId="urn:microsoft.com/office/officeart/2005/8/layout/list1"/>
    <dgm:cxn modelId="{6CF82E07-586D-4D45-BAC0-0E3D6EB9406D}" type="presParOf" srcId="{A0085107-DD01-453F-B755-036D55279023}" destId="{B925C03C-FA35-43F9-88E0-50EA0FD020ED}" srcOrd="7" destOrd="0" presId="urn:microsoft.com/office/officeart/2005/8/layout/list1"/>
    <dgm:cxn modelId="{BE018242-F68F-419C-B602-71914D7079E4}" type="presParOf" srcId="{A0085107-DD01-453F-B755-036D55279023}" destId="{D161848F-A7B7-4E09-87D1-EFED66C13ABB}" srcOrd="8" destOrd="0" presId="urn:microsoft.com/office/officeart/2005/8/layout/list1"/>
    <dgm:cxn modelId="{09843413-CCAA-4BFC-9CE0-42BBA0FA2E12}" type="presParOf" srcId="{D161848F-A7B7-4E09-87D1-EFED66C13ABB}" destId="{3111FF57-7D3D-4D13-B31A-A128D07B6B96}" srcOrd="0" destOrd="0" presId="urn:microsoft.com/office/officeart/2005/8/layout/list1"/>
    <dgm:cxn modelId="{4E785FE9-DC40-4BFE-A918-A5ACEA1EA625}" type="presParOf" srcId="{D161848F-A7B7-4E09-87D1-EFED66C13ABB}" destId="{D157C718-67EB-4851-A7D6-9F8FF9748036}" srcOrd="1" destOrd="0" presId="urn:microsoft.com/office/officeart/2005/8/layout/list1"/>
    <dgm:cxn modelId="{46AF38C8-9A82-4C70-8B35-09EA2CAB2944}" type="presParOf" srcId="{A0085107-DD01-453F-B755-036D55279023}" destId="{2A313AD7-614C-41B5-AB8E-E71132878434}" srcOrd="9" destOrd="0" presId="urn:microsoft.com/office/officeart/2005/8/layout/list1"/>
    <dgm:cxn modelId="{B53A48CC-BCCC-4764-80A2-B9E1F0E8A314}" type="presParOf" srcId="{A0085107-DD01-453F-B755-036D55279023}" destId="{4D2C675D-62FF-4F59-94CD-B5A29468C97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5BC2EB-2AD1-4B2C-972C-2D01AAD07B5C}" type="doc">
      <dgm:prSet loTypeId="urn:microsoft.com/office/officeart/2005/8/layout/list1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56E4007-27A9-4605-ADDE-B36433CA74BB}">
      <dgm:prSet phldrT="[Текст]" custT="1"/>
      <dgm:spPr/>
      <dgm:t>
        <a:bodyPr/>
        <a:lstStyle/>
        <a:p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включає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першу і другу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сигнальні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системи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людини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gm:t>
    </dgm:pt>
    <dgm:pt modelId="{22698B43-6332-438A-8955-D3687A886005}" type="parTrans" cxnId="{321123FC-224D-4AE7-AE4F-44731F2BDA23}">
      <dgm:prSet/>
      <dgm:spPr/>
      <dgm:t>
        <a:bodyPr/>
        <a:lstStyle/>
        <a:p>
          <a:endParaRPr lang="ru-RU"/>
        </a:p>
      </dgm:t>
    </dgm:pt>
    <dgm:pt modelId="{C027C2ED-AB10-4F7D-9796-B5182AC7025E}" type="sibTrans" cxnId="{321123FC-224D-4AE7-AE4F-44731F2BDA23}">
      <dgm:prSet/>
      <dgm:spPr/>
      <dgm:t>
        <a:bodyPr/>
        <a:lstStyle/>
        <a:p>
          <a:endParaRPr lang="ru-RU"/>
        </a:p>
      </dgm:t>
    </dgm:pt>
    <dgm:pt modelId="{E087CA89-03DD-428D-8E5C-212D61F0F971}">
      <dgm:prSet phldrT="[Текст]" custT="1"/>
      <dgm:spPr/>
      <dgm:t>
        <a:bodyPr/>
        <a:lstStyle/>
        <a:p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дає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можливість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побачити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всю тему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цілком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кожен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її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елемент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окремо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gm:t>
    </dgm:pt>
    <dgm:pt modelId="{B6876B16-3A5F-4507-A3DA-BAC42187B284}" type="parTrans" cxnId="{A5F22D79-B2BB-4A4D-8501-10C24FCE2A2C}">
      <dgm:prSet/>
      <dgm:spPr/>
      <dgm:t>
        <a:bodyPr/>
        <a:lstStyle/>
        <a:p>
          <a:endParaRPr lang="ru-RU"/>
        </a:p>
      </dgm:t>
    </dgm:pt>
    <dgm:pt modelId="{16DBD8FD-6E29-405D-9805-D025940D5A36}" type="sibTrans" cxnId="{A5F22D79-B2BB-4A4D-8501-10C24FCE2A2C}">
      <dgm:prSet/>
      <dgm:spPr/>
      <dgm:t>
        <a:bodyPr/>
        <a:lstStyle/>
        <a:p>
          <a:endParaRPr lang="ru-RU"/>
        </a:p>
      </dgm:t>
    </dgm:pt>
    <dgm:pt modelId="{DAF8D87F-9390-4AED-A946-30B67AC6D157}">
      <dgm:prSet phldrT="[Текст]" custT="1"/>
      <dgm:spPr/>
      <dgm:t>
        <a:bodyPr/>
        <a:lstStyle/>
        <a:p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дозволяє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порівнювати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об'єкти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явища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,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встановлювати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пояснювати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зв'язки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,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знаходити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сфери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застосування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gm:t>
    </dgm:pt>
    <dgm:pt modelId="{BE24D78D-934C-445C-AA2A-E1B61345AA28}" type="parTrans" cxnId="{C04432E1-F339-417A-910B-F304EC807527}">
      <dgm:prSet/>
      <dgm:spPr/>
      <dgm:t>
        <a:bodyPr/>
        <a:lstStyle/>
        <a:p>
          <a:endParaRPr lang="ru-RU"/>
        </a:p>
      </dgm:t>
    </dgm:pt>
    <dgm:pt modelId="{FC2A4F8C-89F5-4C64-8FA9-6718D0EFAD41}" type="sibTrans" cxnId="{C04432E1-F339-417A-910B-F304EC807527}">
      <dgm:prSet/>
      <dgm:spPr/>
      <dgm:t>
        <a:bodyPr/>
        <a:lstStyle/>
        <a:p>
          <a:endParaRPr lang="ru-RU"/>
        </a:p>
      </dgm:t>
    </dgm:pt>
    <dgm:pt modelId="{F7333753-1682-433F-B39C-58A8AD4BE029}">
      <dgm:prSet phldrT="[Текст]" custT="1"/>
      <dgm:spPr/>
      <dgm:t>
        <a:bodyPr/>
        <a:lstStyle/>
        <a:p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підвищує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технологічну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компетентність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педагога та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здобувачів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освіти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gm:t>
    </dgm:pt>
    <dgm:pt modelId="{05412013-CBDE-410A-9F6D-0AAB842E0FB8}" type="parTrans" cxnId="{940362A1-CD61-466B-BDA8-31ED860CDD8F}">
      <dgm:prSet/>
      <dgm:spPr/>
      <dgm:t>
        <a:bodyPr/>
        <a:lstStyle/>
        <a:p>
          <a:endParaRPr lang="ru-RU"/>
        </a:p>
      </dgm:t>
    </dgm:pt>
    <dgm:pt modelId="{A982CC29-812B-471D-915E-48F7783B8D49}" type="sibTrans" cxnId="{940362A1-CD61-466B-BDA8-31ED860CDD8F}">
      <dgm:prSet/>
      <dgm:spPr/>
      <dgm:t>
        <a:bodyPr/>
        <a:lstStyle/>
        <a:p>
          <a:endParaRPr lang="ru-RU"/>
        </a:p>
      </dgm:t>
    </dgm:pt>
    <dgm:pt modelId="{7E0B6579-7350-4CCF-8021-EE6F9E4E6946}">
      <dgm:prSet phldrT="[Текст]" custT="1"/>
      <dgm:spPr/>
      <dgm:t>
        <a:bodyPr/>
        <a:lstStyle/>
        <a:p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знімає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протиріччя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«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якість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-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недостатня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оснащеність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»</a:t>
          </a:r>
        </a:p>
      </dgm:t>
    </dgm:pt>
    <dgm:pt modelId="{340D39ED-6AA7-4966-AC76-32890B29A8BA}" type="parTrans" cxnId="{06D2BBB0-1C5C-465F-B221-88D4E9B1A0C9}">
      <dgm:prSet/>
      <dgm:spPr/>
      <dgm:t>
        <a:bodyPr/>
        <a:lstStyle/>
        <a:p>
          <a:endParaRPr lang="ru-RU"/>
        </a:p>
      </dgm:t>
    </dgm:pt>
    <dgm:pt modelId="{AB233A6B-8EF1-4B98-B716-6650CA4566AD}" type="sibTrans" cxnId="{06D2BBB0-1C5C-465F-B221-88D4E9B1A0C9}">
      <dgm:prSet/>
      <dgm:spPr/>
      <dgm:t>
        <a:bodyPr/>
        <a:lstStyle/>
        <a:p>
          <a:endParaRPr lang="ru-RU"/>
        </a:p>
      </dgm:t>
    </dgm:pt>
    <dgm:pt modelId="{A0085107-DD01-453F-B755-036D55279023}" type="pres">
      <dgm:prSet presAssocID="{CD5BC2EB-2AD1-4B2C-972C-2D01AAD07B5C}" presName="linear" presStyleCnt="0">
        <dgm:presLayoutVars>
          <dgm:dir/>
          <dgm:animLvl val="lvl"/>
          <dgm:resizeHandles val="exact"/>
        </dgm:presLayoutVars>
      </dgm:prSet>
      <dgm:spPr/>
    </dgm:pt>
    <dgm:pt modelId="{AE4F187C-8E12-4637-AA57-40BEB59C40C0}" type="pres">
      <dgm:prSet presAssocID="{D56E4007-27A9-4605-ADDE-B36433CA74BB}" presName="parentLin" presStyleCnt="0"/>
      <dgm:spPr/>
    </dgm:pt>
    <dgm:pt modelId="{290DCC6D-C38F-4A25-B3BA-591A5B5CF1D1}" type="pres">
      <dgm:prSet presAssocID="{D56E4007-27A9-4605-ADDE-B36433CA74BB}" presName="parentLeftMargin" presStyleLbl="node1" presStyleIdx="0" presStyleCnt="5"/>
      <dgm:spPr/>
    </dgm:pt>
    <dgm:pt modelId="{881E138B-A788-4EC5-809F-0148087F4E9A}" type="pres">
      <dgm:prSet presAssocID="{D56E4007-27A9-4605-ADDE-B36433CA74BB}" presName="parentText" presStyleLbl="node1" presStyleIdx="0" presStyleCnt="5" custScaleX="136416" custScaleY="112570" custLinFactNeighborX="5347" custLinFactNeighborY="1396">
        <dgm:presLayoutVars>
          <dgm:chMax val="0"/>
          <dgm:bulletEnabled val="1"/>
        </dgm:presLayoutVars>
      </dgm:prSet>
      <dgm:spPr/>
    </dgm:pt>
    <dgm:pt modelId="{5970338D-A447-4374-BF22-FB18B5C9609B}" type="pres">
      <dgm:prSet presAssocID="{D56E4007-27A9-4605-ADDE-B36433CA74BB}" presName="negativeSpace" presStyleCnt="0"/>
      <dgm:spPr/>
    </dgm:pt>
    <dgm:pt modelId="{77DD07CA-157B-41E1-B057-7702F7635D7E}" type="pres">
      <dgm:prSet presAssocID="{D56E4007-27A9-4605-ADDE-B36433CA74BB}" presName="childText" presStyleLbl="conFgAcc1" presStyleIdx="0" presStyleCnt="5" custScaleX="100000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</dgm:pt>
    <dgm:pt modelId="{3B922C5A-1F30-4E42-810F-6FEB313A8ECE}" type="pres">
      <dgm:prSet presAssocID="{C027C2ED-AB10-4F7D-9796-B5182AC7025E}" presName="spaceBetweenRectangles" presStyleCnt="0"/>
      <dgm:spPr/>
    </dgm:pt>
    <dgm:pt modelId="{5A4E8D65-4395-4811-9614-CBCE00952F87}" type="pres">
      <dgm:prSet presAssocID="{E087CA89-03DD-428D-8E5C-212D61F0F971}" presName="parentLin" presStyleCnt="0"/>
      <dgm:spPr/>
    </dgm:pt>
    <dgm:pt modelId="{03D34EF3-A740-4D4B-8329-8A5EC3571BF1}" type="pres">
      <dgm:prSet presAssocID="{E087CA89-03DD-428D-8E5C-212D61F0F971}" presName="parentLeftMargin" presStyleLbl="node1" presStyleIdx="0" presStyleCnt="5"/>
      <dgm:spPr/>
    </dgm:pt>
    <dgm:pt modelId="{F20C690A-BBB6-4393-B673-3E5CE5A48F41}" type="pres">
      <dgm:prSet presAssocID="{E087CA89-03DD-428D-8E5C-212D61F0F971}" presName="parentText" presStyleLbl="node1" presStyleIdx="1" presStyleCnt="5" custScaleX="142857" custLinFactNeighborX="4589" custLinFactNeighborY="-8043">
        <dgm:presLayoutVars>
          <dgm:chMax val="0"/>
          <dgm:bulletEnabled val="1"/>
        </dgm:presLayoutVars>
      </dgm:prSet>
      <dgm:spPr/>
    </dgm:pt>
    <dgm:pt modelId="{234C85B0-D73B-448B-B96B-42251CF43456}" type="pres">
      <dgm:prSet presAssocID="{E087CA89-03DD-428D-8E5C-212D61F0F971}" presName="negativeSpace" presStyleCnt="0"/>
      <dgm:spPr/>
    </dgm:pt>
    <dgm:pt modelId="{95AD4475-8535-428C-B60D-70D587A9946E}" type="pres">
      <dgm:prSet presAssocID="{E087CA89-03DD-428D-8E5C-212D61F0F971}" presName="childText" presStyleLbl="conFgAcc1" presStyleIdx="1" presStyleCnt="5">
        <dgm:presLayoutVars>
          <dgm:bulletEnabled val="1"/>
        </dgm:presLayoutVars>
      </dgm:prSet>
      <dgm:spPr/>
    </dgm:pt>
    <dgm:pt modelId="{30D0AD18-0700-44F2-8F9B-F356563BDFC4}" type="pres">
      <dgm:prSet presAssocID="{16DBD8FD-6E29-405D-9805-D025940D5A36}" presName="spaceBetweenRectangles" presStyleCnt="0"/>
      <dgm:spPr/>
    </dgm:pt>
    <dgm:pt modelId="{37389AA7-85B9-4D0E-9C1A-E17C502A6BE4}" type="pres">
      <dgm:prSet presAssocID="{DAF8D87F-9390-4AED-A946-30B67AC6D157}" presName="parentLin" presStyleCnt="0"/>
      <dgm:spPr/>
    </dgm:pt>
    <dgm:pt modelId="{20204DE1-A4B2-495E-B4B8-38127B272799}" type="pres">
      <dgm:prSet presAssocID="{DAF8D87F-9390-4AED-A946-30B67AC6D157}" presName="parentLeftMargin" presStyleLbl="node1" presStyleIdx="1" presStyleCnt="5"/>
      <dgm:spPr/>
    </dgm:pt>
    <dgm:pt modelId="{921C23AC-C9BF-4DED-AF45-B34EC97663EA}" type="pres">
      <dgm:prSet presAssocID="{DAF8D87F-9390-4AED-A946-30B67AC6D157}" presName="parentText" presStyleLbl="node1" presStyleIdx="2" presStyleCnt="5" custScaleX="142857" custScaleY="168524">
        <dgm:presLayoutVars>
          <dgm:chMax val="0"/>
          <dgm:bulletEnabled val="1"/>
        </dgm:presLayoutVars>
      </dgm:prSet>
      <dgm:spPr/>
    </dgm:pt>
    <dgm:pt modelId="{ED772209-572D-4217-8314-15675D2B0CC9}" type="pres">
      <dgm:prSet presAssocID="{DAF8D87F-9390-4AED-A946-30B67AC6D157}" presName="negativeSpace" presStyleCnt="0"/>
      <dgm:spPr/>
    </dgm:pt>
    <dgm:pt modelId="{595FC98B-4E6A-4ED2-AD39-CA8BEDC94BBC}" type="pres">
      <dgm:prSet presAssocID="{DAF8D87F-9390-4AED-A946-30B67AC6D157}" presName="childText" presStyleLbl="conFgAcc1" presStyleIdx="2" presStyleCnt="5">
        <dgm:presLayoutVars>
          <dgm:bulletEnabled val="1"/>
        </dgm:presLayoutVars>
      </dgm:prSet>
      <dgm:spPr/>
    </dgm:pt>
    <dgm:pt modelId="{F9ACF594-6063-4C2D-889C-7531E2D5E2DD}" type="pres">
      <dgm:prSet presAssocID="{FC2A4F8C-89F5-4C64-8FA9-6718D0EFAD41}" presName="spaceBetweenRectangles" presStyleCnt="0"/>
      <dgm:spPr/>
    </dgm:pt>
    <dgm:pt modelId="{B686B980-36F1-46FE-8C5E-B52798F5230B}" type="pres">
      <dgm:prSet presAssocID="{F7333753-1682-433F-B39C-58A8AD4BE029}" presName="parentLin" presStyleCnt="0"/>
      <dgm:spPr/>
    </dgm:pt>
    <dgm:pt modelId="{0A194CA2-651C-4493-9FC3-49C60CAE8E13}" type="pres">
      <dgm:prSet presAssocID="{F7333753-1682-433F-B39C-58A8AD4BE029}" presName="parentLeftMargin" presStyleLbl="node1" presStyleIdx="2" presStyleCnt="5"/>
      <dgm:spPr/>
    </dgm:pt>
    <dgm:pt modelId="{BD499A05-F8FA-419D-9090-10E31FA07566}" type="pres">
      <dgm:prSet presAssocID="{F7333753-1682-433F-B39C-58A8AD4BE029}" presName="parentText" presStyleLbl="node1" presStyleIdx="3" presStyleCnt="5" custScaleX="142857">
        <dgm:presLayoutVars>
          <dgm:chMax val="0"/>
          <dgm:bulletEnabled val="1"/>
        </dgm:presLayoutVars>
      </dgm:prSet>
      <dgm:spPr/>
    </dgm:pt>
    <dgm:pt modelId="{1C573CE0-3C40-488E-89EC-12EBA365EB4E}" type="pres">
      <dgm:prSet presAssocID="{F7333753-1682-433F-B39C-58A8AD4BE029}" presName="negativeSpace" presStyleCnt="0"/>
      <dgm:spPr/>
    </dgm:pt>
    <dgm:pt modelId="{075F99E4-26C4-4331-A782-6ADD3396F231}" type="pres">
      <dgm:prSet presAssocID="{F7333753-1682-433F-B39C-58A8AD4BE029}" presName="childText" presStyleLbl="conFgAcc1" presStyleIdx="3" presStyleCnt="5">
        <dgm:presLayoutVars>
          <dgm:bulletEnabled val="1"/>
        </dgm:presLayoutVars>
      </dgm:prSet>
      <dgm:spPr/>
    </dgm:pt>
    <dgm:pt modelId="{43C78D68-7C40-41D1-95C4-906B265F99F0}" type="pres">
      <dgm:prSet presAssocID="{A982CC29-812B-471D-915E-48F7783B8D49}" presName="spaceBetweenRectangles" presStyleCnt="0"/>
      <dgm:spPr/>
    </dgm:pt>
    <dgm:pt modelId="{F0BCC698-6478-49AA-8469-9CD582C32E09}" type="pres">
      <dgm:prSet presAssocID="{7E0B6579-7350-4CCF-8021-EE6F9E4E6946}" presName="parentLin" presStyleCnt="0"/>
      <dgm:spPr/>
    </dgm:pt>
    <dgm:pt modelId="{7634750F-D2F4-4437-A389-150AB35740DA}" type="pres">
      <dgm:prSet presAssocID="{7E0B6579-7350-4CCF-8021-EE6F9E4E6946}" presName="parentLeftMargin" presStyleLbl="node1" presStyleIdx="3" presStyleCnt="5"/>
      <dgm:spPr/>
    </dgm:pt>
    <dgm:pt modelId="{642AD9EE-18C6-43D8-9729-9E87144CDF97}" type="pres">
      <dgm:prSet presAssocID="{7E0B6579-7350-4CCF-8021-EE6F9E4E6946}" presName="parentText" presStyleLbl="node1" presStyleIdx="4" presStyleCnt="5" custScaleX="142857">
        <dgm:presLayoutVars>
          <dgm:chMax val="0"/>
          <dgm:bulletEnabled val="1"/>
        </dgm:presLayoutVars>
      </dgm:prSet>
      <dgm:spPr/>
    </dgm:pt>
    <dgm:pt modelId="{46C57AC2-D8EC-4688-B7AF-CF0C51CC1B47}" type="pres">
      <dgm:prSet presAssocID="{7E0B6579-7350-4CCF-8021-EE6F9E4E6946}" presName="negativeSpace" presStyleCnt="0"/>
      <dgm:spPr/>
    </dgm:pt>
    <dgm:pt modelId="{18E38E23-FEA6-493A-AC70-3207EC989924}" type="pres">
      <dgm:prSet presAssocID="{7E0B6579-7350-4CCF-8021-EE6F9E4E694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55F1F15-C3C8-44B4-92F5-C2F57D454B47}" type="presOf" srcId="{D56E4007-27A9-4605-ADDE-B36433CA74BB}" destId="{290DCC6D-C38F-4A25-B3BA-591A5B5CF1D1}" srcOrd="0" destOrd="0" presId="urn:microsoft.com/office/officeart/2005/8/layout/list1"/>
    <dgm:cxn modelId="{7C59B91D-BD76-484E-A153-C70FC7603ADE}" type="presOf" srcId="{E087CA89-03DD-428D-8E5C-212D61F0F971}" destId="{F20C690A-BBB6-4393-B673-3E5CE5A48F41}" srcOrd="1" destOrd="0" presId="urn:microsoft.com/office/officeart/2005/8/layout/list1"/>
    <dgm:cxn modelId="{932B413F-FBE2-4C5F-9F2A-B7167801FF03}" type="presOf" srcId="{E087CA89-03DD-428D-8E5C-212D61F0F971}" destId="{03D34EF3-A740-4D4B-8329-8A5EC3571BF1}" srcOrd="0" destOrd="0" presId="urn:microsoft.com/office/officeart/2005/8/layout/list1"/>
    <dgm:cxn modelId="{47650760-D05B-480F-BF4C-0F0475A8E3D6}" type="presOf" srcId="{7E0B6579-7350-4CCF-8021-EE6F9E4E6946}" destId="{642AD9EE-18C6-43D8-9729-9E87144CDF97}" srcOrd="1" destOrd="0" presId="urn:microsoft.com/office/officeart/2005/8/layout/list1"/>
    <dgm:cxn modelId="{EE47846E-EDB4-42FC-AB01-908C3DBA5365}" type="presOf" srcId="{DAF8D87F-9390-4AED-A946-30B67AC6D157}" destId="{921C23AC-C9BF-4DED-AF45-B34EC97663EA}" srcOrd="1" destOrd="0" presId="urn:microsoft.com/office/officeart/2005/8/layout/list1"/>
    <dgm:cxn modelId="{95498178-8CD9-40E3-A24F-148C9D9BC3F5}" type="presOf" srcId="{F7333753-1682-433F-B39C-58A8AD4BE029}" destId="{BD499A05-F8FA-419D-9090-10E31FA07566}" srcOrd="1" destOrd="0" presId="urn:microsoft.com/office/officeart/2005/8/layout/list1"/>
    <dgm:cxn modelId="{A5F22D79-B2BB-4A4D-8501-10C24FCE2A2C}" srcId="{CD5BC2EB-2AD1-4B2C-972C-2D01AAD07B5C}" destId="{E087CA89-03DD-428D-8E5C-212D61F0F971}" srcOrd="1" destOrd="0" parTransId="{B6876B16-3A5F-4507-A3DA-BAC42187B284}" sibTransId="{16DBD8FD-6E29-405D-9805-D025940D5A36}"/>
    <dgm:cxn modelId="{9ADA9384-4CC5-4DF8-A238-C0BB7BA8B618}" type="presOf" srcId="{D56E4007-27A9-4605-ADDE-B36433CA74BB}" destId="{881E138B-A788-4EC5-809F-0148087F4E9A}" srcOrd="1" destOrd="0" presId="urn:microsoft.com/office/officeart/2005/8/layout/list1"/>
    <dgm:cxn modelId="{2B47AB92-917B-4553-833D-13B7981EB102}" type="presOf" srcId="{7E0B6579-7350-4CCF-8021-EE6F9E4E6946}" destId="{7634750F-D2F4-4437-A389-150AB35740DA}" srcOrd="0" destOrd="0" presId="urn:microsoft.com/office/officeart/2005/8/layout/list1"/>
    <dgm:cxn modelId="{940362A1-CD61-466B-BDA8-31ED860CDD8F}" srcId="{CD5BC2EB-2AD1-4B2C-972C-2D01AAD07B5C}" destId="{F7333753-1682-433F-B39C-58A8AD4BE029}" srcOrd="3" destOrd="0" parTransId="{05412013-CBDE-410A-9F6D-0AAB842E0FB8}" sibTransId="{A982CC29-812B-471D-915E-48F7783B8D49}"/>
    <dgm:cxn modelId="{06D2BBB0-1C5C-465F-B221-88D4E9B1A0C9}" srcId="{CD5BC2EB-2AD1-4B2C-972C-2D01AAD07B5C}" destId="{7E0B6579-7350-4CCF-8021-EE6F9E4E6946}" srcOrd="4" destOrd="0" parTransId="{340D39ED-6AA7-4966-AC76-32890B29A8BA}" sibTransId="{AB233A6B-8EF1-4B98-B716-6650CA4566AD}"/>
    <dgm:cxn modelId="{FC9EBCB9-F7CE-40E3-9F60-A40E3D6AF050}" type="presOf" srcId="{F7333753-1682-433F-B39C-58A8AD4BE029}" destId="{0A194CA2-651C-4493-9FC3-49C60CAE8E13}" srcOrd="0" destOrd="0" presId="urn:microsoft.com/office/officeart/2005/8/layout/list1"/>
    <dgm:cxn modelId="{F192BFC5-013C-488C-B3DF-2A489D34F98B}" type="presOf" srcId="{DAF8D87F-9390-4AED-A946-30B67AC6D157}" destId="{20204DE1-A4B2-495E-B4B8-38127B272799}" srcOrd="0" destOrd="0" presId="urn:microsoft.com/office/officeart/2005/8/layout/list1"/>
    <dgm:cxn modelId="{C04432E1-F339-417A-910B-F304EC807527}" srcId="{CD5BC2EB-2AD1-4B2C-972C-2D01AAD07B5C}" destId="{DAF8D87F-9390-4AED-A946-30B67AC6D157}" srcOrd="2" destOrd="0" parTransId="{BE24D78D-934C-445C-AA2A-E1B61345AA28}" sibTransId="{FC2A4F8C-89F5-4C64-8FA9-6718D0EFAD41}"/>
    <dgm:cxn modelId="{DAEA13FB-FF10-43C2-808F-85258F46A075}" type="presOf" srcId="{CD5BC2EB-2AD1-4B2C-972C-2D01AAD07B5C}" destId="{A0085107-DD01-453F-B755-036D55279023}" srcOrd="0" destOrd="0" presId="urn:microsoft.com/office/officeart/2005/8/layout/list1"/>
    <dgm:cxn modelId="{321123FC-224D-4AE7-AE4F-44731F2BDA23}" srcId="{CD5BC2EB-2AD1-4B2C-972C-2D01AAD07B5C}" destId="{D56E4007-27A9-4605-ADDE-B36433CA74BB}" srcOrd="0" destOrd="0" parTransId="{22698B43-6332-438A-8955-D3687A886005}" sibTransId="{C027C2ED-AB10-4F7D-9796-B5182AC7025E}"/>
    <dgm:cxn modelId="{9D83AFD8-D228-4CB8-833A-B3EC7E78BCC3}" type="presParOf" srcId="{A0085107-DD01-453F-B755-036D55279023}" destId="{AE4F187C-8E12-4637-AA57-40BEB59C40C0}" srcOrd="0" destOrd="0" presId="urn:microsoft.com/office/officeart/2005/8/layout/list1"/>
    <dgm:cxn modelId="{8C9D85D7-1631-4E97-A5CA-5BEC4E9F13C4}" type="presParOf" srcId="{AE4F187C-8E12-4637-AA57-40BEB59C40C0}" destId="{290DCC6D-C38F-4A25-B3BA-591A5B5CF1D1}" srcOrd="0" destOrd="0" presId="urn:microsoft.com/office/officeart/2005/8/layout/list1"/>
    <dgm:cxn modelId="{8C8A0B29-8235-4B9F-A282-91A3C73F1B96}" type="presParOf" srcId="{AE4F187C-8E12-4637-AA57-40BEB59C40C0}" destId="{881E138B-A788-4EC5-809F-0148087F4E9A}" srcOrd="1" destOrd="0" presId="urn:microsoft.com/office/officeart/2005/8/layout/list1"/>
    <dgm:cxn modelId="{426E9829-0F52-412D-8B42-01FDF61E799F}" type="presParOf" srcId="{A0085107-DD01-453F-B755-036D55279023}" destId="{5970338D-A447-4374-BF22-FB18B5C9609B}" srcOrd="1" destOrd="0" presId="urn:microsoft.com/office/officeart/2005/8/layout/list1"/>
    <dgm:cxn modelId="{0971F29A-D226-46E8-BBC9-A47D6E7C576B}" type="presParOf" srcId="{A0085107-DD01-453F-B755-036D55279023}" destId="{77DD07CA-157B-41E1-B057-7702F7635D7E}" srcOrd="2" destOrd="0" presId="urn:microsoft.com/office/officeart/2005/8/layout/list1"/>
    <dgm:cxn modelId="{9D7E595E-F6C5-4D0B-A418-5ADB459DB389}" type="presParOf" srcId="{A0085107-DD01-453F-B755-036D55279023}" destId="{3B922C5A-1F30-4E42-810F-6FEB313A8ECE}" srcOrd="3" destOrd="0" presId="urn:microsoft.com/office/officeart/2005/8/layout/list1"/>
    <dgm:cxn modelId="{DA66AD50-F330-47D6-B5DC-2400366B58FD}" type="presParOf" srcId="{A0085107-DD01-453F-B755-036D55279023}" destId="{5A4E8D65-4395-4811-9614-CBCE00952F87}" srcOrd="4" destOrd="0" presId="urn:microsoft.com/office/officeart/2005/8/layout/list1"/>
    <dgm:cxn modelId="{B422A26F-28BF-4564-85D3-B374C42EB0C3}" type="presParOf" srcId="{5A4E8D65-4395-4811-9614-CBCE00952F87}" destId="{03D34EF3-A740-4D4B-8329-8A5EC3571BF1}" srcOrd="0" destOrd="0" presId="urn:microsoft.com/office/officeart/2005/8/layout/list1"/>
    <dgm:cxn modelId="{1EFFAB1D-37D3-446A-A3BC-4379C5EA91E5}" type="presParOf" srcId="{5A4E8D65-4395-4811-9614-CBCE00952F87}" destId="{F20C690A-BBB6-4393-B673-3E5CE5A48F41}" srcOrd="1" destOrd="0" presId="urn:microsoft.com/office/officeart/2005/8/layout/list1"/>
    <dgm:cxn modelId="{06DED53D-D93F-476D-A2E7-16CCFE26A2E9}" type="presParOf" srcId="{A0085107-DD01-453F-B755-036D55279023}" destId="{234C85B0-D73B-448B-B96B-42251CF43456}" srcOrd="5" destOrd="0" presId="urn:microsoft.com/office/officeart/2005/8/layout/list1"/>
    <dgm:cxn modelId="{AB3B6415-292C-41F5-89F5-318A06BB6E74}" type="presParOf" srcId="{A0085107-DD01-453F-B755-036D55279023}" destId="{95AD4475-8535-428C-B60D-70D587A9946E}" srcOrd="6" destOrd="0" presId="urn:microsoft.com/office/officeart/2005/8/layout/list1"/>
    <dgm:cxn modelId="{AFA0B95A-E884-44DD-B818-703F3510EA22}" type="presParOf" srcId="{A0085107-DD01-453F-B755-036D55279023}" destId="{30D0AD18-0700-44F2-8F9B-F356563BDFC4}" srcOrd="7" destOrd="0" presId="urn:microsoft.com/office/officeart/2005/8/layout/list1"/>
    <dgm:cxn modelId="{0F14C362-45A8-4627-A25C-30BA997BDB44}" type="presParOf" srcId="{A0085107-DD01-453F-B755-036D55279023}" destId="{37389AA7-85B9-4D0E-9C1A-E17C502A6BE4}" srcOrd="8" destOrd="0" presId="urn:microsoft.com/office/officeart/2005/8/layout/list1"/>
    <dgm:cxn modelId="{D585F2A4-4411-439D-A981-463B6ADB3FC8}" type="presParOf" srcId="{37389AA7-85B9-4D0E-9C1A-E17C502A6BE4}" destId="{20204DE1-A4B2-495E-B4B8-38127B272799}" srcOrd="0" destOrd="0" presId="urn:microsoft.com/office/officeart/2005/8/layout/list1"/>
    <dgm:cxn modelId="{9C6A0ED5-F197-401F-9B94-4FA707D6E5E3}" type="presParOf" srcId="{37389AA7-85B9-4D0E-9C1A-E17C502A6BE4}" destId="{921C23AC-C9BF-4DED-AF45-B34EC97663EA}" srcOrd="1" destOrd="0" presId="urn:microsoft.com/office/officeart/2005/8/layout/list1"/>
    <dgm:cxn modelId="{28F00D1F-99EE-4BAE-9E5D-49D707EC3879}" type="presParOf" srcId="{A0085107-DD01-453F-B755-036D55279023}" destId="{ED772209-572D-4217-8314-15675D2B0CC9}" srcOrd="9" destOrd="0" presId="urn:microsoft.com/office/officeart/2005/8/layout/list1"/>
    <dgm:cxn modelId="{C14BF082-96F6-4048-9DE5-4926F72F9E51}" type="presParOf" srcId="{A0085107-DD01-453F-B755-036D55279023}" destId="{595FC98B-4E6A-4ED2-AD39-CA8BEDC94BBC}" srcOrd="10" destOrd="0" presId="urn:microsoft.com/office/officeart/2005/8/layout/list1"/>
    <dgm:cxn modelId="{A052BCA5-8AFD-4269-B07F-AB1D08734F1B}" type="presParOf" srcId="{A0085107-DD01-453F-B755-036D55279023}" destId="{F9ACF594-6063-4C2D-889C-7531E2D5E2DD}" srcOrd="11" destOrd="0" presId="urn:microsoft.com/office/officeart/2005/8/layout/list1"/>
    <dgm:cxn modelId="{E831015F-5437-480F-8012-5621B9D3BD18}" type="presParOf" srcId="{A0085107-DD01-453F-B755-036D55279023}" destId="{B686B980-36F1-46FE-8C5E-B52798F5230B}" srcOrd="12" destOrd="0" presId="urn:microsoft.com/office/officeart/2005/8/layout/list1"/>
    <dgm:cxn modelId="{76133B35-086A-42BF-91E7-902FBCB291C1}" type="presParOf" srcId="{B686B980-36F1-46FE-8C5E-B52798F5230B}" destId="{0A194CA2-651C-4493-9FC3-49C60CAE8E13}" srcOrd="0" destOrd="0" presId="urn:microsoft.com/office/officeart/2005/8/layout/list1"/>
    <dgm:cxn modelId="{1B36A29B-398B-4322-9963-B20F7FD31902}" type="presParOf" srcId="{B686B980-36F1-46FE-8C5E-B52798F5230B}" destId="{BD499A05-F8FA-419D-9090-10E31FA07566}" srcOrd="1" destOrd="0" presId="urn:microsoft.com/office/officeart/2005/8/layout/list1"/>
    <dgm:cxn modelId="{576EA035-2378-4B46-8AE4-49E9B9967A5F}" type="presParOf" srcId="{A0085107-DD01-453F-B755-036D55279023}" destId="{1C573CE0-3C40-488E-89EC-12EBA365EB4E}" srcOrd="13" destOrd="0" presId="urn:microsoft.com/office/officeart/2005/8/layout/list1"/>
    <dgm:cxn modelId="{B1BB149A-A6D0-4032-BDFD-7AB09457CFDE}" type="presParOf" srcId="{A0085107-DD01-453F-B755-036D55279023}" destId="{075F99E4-26C4-4331-A782-6ADD3396F231}" srcOrd="14" destOrd="0" presId="urn:microsoft.com/office/officeart/2005/8/layout/list1"/>
    <dgm:cxn modelId="{A0CFE7C3-C566-4244-B930-B7423A6456A3}" type="presParOf" srcId="{A0085107-DD01-453F-B755-036D55279023}" destId="{43C78D68-7C40-41D1-95C4-906B265F99F0}" srcOrd="15" destOrd="0" presId="urn:microsoft.com/office/officeart/2005/8/layout/list1"/>
    <dgm:cxn modelId="{3FC6B498-258F-4339-9A7D-9F9960C89B1D}" type="presParOf" srcId="{A0085107-DD01-453F-B755-036D55279023}" destId="{F0BCC698-6478-49AA-8469-9CD582C32E09}" srcOrd="16" destOrd="0" presId="urn:microsoft.com/office/officeart/2005/8/layout/list1"/>
    <dgm:cxn modelId="{253356EF-60AC-4EDC-94F7-C124B505E040}" type="presParOf" srcId="{F0BCC698-6478-49AA-8469-9CD582C32E09}" destId="{7634750F-D2F4-4437-A389-150AB35740DA}" srcOrd="0" destOrd="0" presId="urn:microsoft.com/office/officeart/2005/8/layout/list1"/>
    <dgm:cxn modelId="{0433CC4C-69A0-4A51-987D-1DF9B15E947D}" type="presParOf" srcId="{F0BCC698-6478-49AA-8469-9CD582C32E09}" destId="{642AD9EE-18C6-43D8-9729-9E87144CDF97}" srcOrd="1" destOrd="0" presId="urn:microsoft.com/office/officeart/2005/8/layout/list1"/>
    <dgm:cxn modelId="{11A40273-2F2B-4632-B2F6-464FD402226A}" type="presParOf" srcId="{A0085107-DD01-453F-B755-036D55279023}" destId="{46C57AC2-D8EC-4688-B7AF-CF0C51CC1B47}" srcOrd="17" destOrd="0" presId="urn:microsoft.com/office/officeart/2005/8/layout/list1"/>
    <dgm:cxn modelId="{4E82A7A8-5F3C-4D9B-B6D8-A4DD2F5BA8C6}" type="presParOf" srcId="{A0085107-DD01-453F-B755-036D55279023}" destId="{18E38E23-FEA6-493A-AC70-3207EC98992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D07CA-157B-41E1-B057-7702F7635D7E}">
      <dsp:nvSpPr>
        <dsp:cNvPr id="0" name=""/>
        <dsp:cNvSpPr/>
      </dsp:nvSpPr>
      <dsp:spPr>
        <a:xfrm>
          <a:off x="0" y="490436"/>
          <a:ext cx="6458573" cy="7812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E138B-A788-4EC5-809F-0148087F4E9A}">
      <dsp:nvSpPr>
        <dsp:cNvPr id="0" name=""/>
        <dsp:cNvSpPr/>
      </dsp:nvSpPr>
      <dsp:spPr>
        <a:xfrm>
          <a:off x="289902" y="45331"/>
          <a:ext cx="5759981" cy="9000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/>
            <a:t>лавиноподібне</a:t>
          </a:r>
          <a:r>
            <a:rPr lang="ru-RU" sz="2400" kern="1200" dirty="0"/>
            <a:t> </a:t>
          </a:r>
          <a:r>
            <a:rPr lang="ru-RU" sz="2400" kern="1200" dirty="0" err="1"/>
            <a:t>наростання</a:t>
          </a:r>
          <a:r>
            <a:rPr lang="ru-RU" sz="2400" kern="1200" dirty="0"/>
            <a:t> </a:t>
          </a:r>
          <a:r>
            <a:rPr lang="ru-RU" sz="2400" kern="1200" dirty="0" err="1"/>
            <a:t>інформації</a:t>
          </a:r>
          <a:endParaRPr lang="ru-RU" sz="2400" kern="1200" dirty="0"/>
        </a:p>
      </dsp:txBody>
      <dsp:txXfrm>
        <a:off x="333836" y="89265"/>
        <a:ext cx="5672113" cy="812134"/>
      </dsp:txXfrm>
    </dsp:sp>
    <dsp:sp modelId="{3FA969B1-F770-4873-9EA5-CD7A8E7661A0}">
      <dsp:nvSpPr>
        <dsp:cNvPr id="0" name=""/>
        <dsp:cNvSpPr/>
      </dsp:nvSpPr>
      <dsp:spPr>
        <a:xfrm>
          <a:off x="0" y="1881478"/>
          <a:ext cx="6458573" cy="7812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3863C6-6272-4CEA-93AB-871C288A7AD7}">
      <dsp:nvSpPr>
        <dsp:cNvPr id="0" name=""/>
        <dsp:cNvSpPr/>
      </dsp:nvSpPr>
      <dsp:spPr>
        <a:xfrm>
          <a:off x="322928" y="1439036"/>
          <a:ext cx="5759981" cy="9000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/>
            <a:t>збільшення</a:t>
          </a:r>
          <a:r>
            <a:rPr lang="ru-RU" sz="2400" kern="1200" dirty="0"/>
            <a:t> </a:t>
          </a:r>
          <a:r>
            <a:rPr lang="ru-RU" sz="2400" kern="1200" dirty="0" err="1"/>
            <a:t>ролі</a:t>
          </a:r>
          <a:r>
            <a:rPr lang="ru-RU" sz="2400" kern="1200" dirty="0"/>
            <a:t> </a:t>
          </a:r>
          <a:r>
            <a:rPr lang="ru-RU" sz="2400" kern="1200" dirty="0" err="1"/>
            <a:t>знань</a:t>
          </a:r>
          <a:r>
            <a:rPr lang="ru-RU" sz="2400" kern="1200" dirty="0"/>
            <a:t> і </a:t>
          </a:r>
          <a:r>
            <a:rPr lang="ru-RU" sz="2400" kern="1200" dirty="0" err="1"/>
            <a:t>інформаційних</a:t>
          </a:r>
          <a:r>
            <a:rPr lang="ru-RU" sz="2400" kern="1200" dirty="0"/>
            <a:t> </a:t>
          </a:r>
          <a:r>
            <a:rPr lang="ru-RU" sz="2400" kern="1200" dirty="0" err="1"/>
            <a:t>технологій</a:t>
          </a:r>
          <a:r>
            <a:rPr lang="ru-RU" sz="2400" kern="1200" dirty="0"/>
            <a:t> </a:t>
          </a:r>
        </a:p>
      </dsp:txBody>
      <dsp:txXfrm>
        <a:off x="366862" y="1482970"/>
        <a:ext cx="5672113" cy="812134"/>
      </dsp:txXfrm>
    </dsp:sp>
    <dsp:sp modelId="{11867561-3605-4A30-8865-8156B29C5426}">
      <dsp:nvSpPr>
        <dsp:cNvPr id="0" name=""/>
        <dsp:cNvSpPr/>
      </dsp:nvSpPr>
      <dsp:spPr>
        <a:xfrm>
          <a:off x="0" y="3272520"/>
          <a:ext cx="6458573" cy="7812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E3047-F2BA-4715-A866-08A4427BAF25}">
      <dsp:nvSpPr>
        <dsp:cNvPr id="0" name=""/>
        <dsp:cNvSpPr/>
      </dsp:nvSpPr>
      <dsp:spPr>
        <a:xfrm>
          <a:off x="322928" y="2830078"/>
          <a:ext cx="5759981" cy="9000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/>
            <a:t>створення</a:t>
          </a:r>
          <a:r>
            <a:rPr lang="ru-RU" sz="2400" kern="1200" dirty="0"/>
            <a:t> глобального </a:t>
          </a:r>
          <a:r>
            <a:rPr lang="ru-RU" sz="2400" kern="1200" dirty="0" err="1"/>
            <a:t>інформаційного</a:t>
          </a:r>
          <a:r>
            <a:rPr lang="ru-RU" sz="2400" kern="1200" dirty="0"/>
            <a:t> простору</a:t>
          </a:r>
        </a:p>
      </dsp:txBody>
      <dsp:txXfrm>
        <a:off x="366862" y="2874012"/>
        <a:ext cx="5672113" cy="8121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D07CA-157B-41E1-B057-7702F7635D7E}">
      <dsp:nvSpPr>
        <dsp:cNvPr id="0" name=""/>
        <dsp:cNvSpPr/>
      </dsp:nvSpPr>
      <dsp:spPr>
        <a:xfrm>
          <a:off x="0" y="286861"/>
          <a:ext cx="6458573" cy="6048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E138B-A788-4EC5-809F-0148087F4E9A}">
      <dsp:nvSpPr>
        <dsp:cNvPr id="0" name=""/>
        <dsp:cNvSpPr/>
      </dsp:nvSpPr>
      <dsp:spPr>
        <a:xfrm>
          <a:off x="317770" y="48464"/>
          <a:ext cx="6140802" cy="57600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/>
            <a:t>універсальні</a:t>
          </a:r>
          <a:endParaRPr lang="ru-RU" sz="2400" kern="1200" dirty="0"/>
        </a:p>
      </dsp:txBody>
      <dsp:txXfrm>
        <a:off x="345888" y="76582"/>
        <a:ext cx="6084566" cy="519765"/>
      </dsp:txXfrm>
    </dsp:sp>
    <dsp:sp modelId="{E424348D-8FD2-4E1F-BA56-FD5CD1709CCA}">
      <dsp:nvSpPr>
        <dsp:cNvPr id="0" name=""/>
        <dsp:cNvSpPr/>
      </dsp:nvSpPr>
      <dsp:spPr>
        <a:xfrm>
          <a:off x="0" y="1375501"/>
          <a:ext cx="6458573" cy="604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95DBC-4E57-4DB5-8B70-FEB381D320D9}">
      <dsp:nvSpPr>
        <dsp:cNvPr id="0" name=""/>
        <dsp:cNvSpPr/>
      </dsp:nvSpPr>
      <dsp:spPr>
        <a:xfrm>
          <a:off x="307476" y="1021261"/>
          <a:ext cx="6149514" cy="708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наочні</a:t>
          </a:r>
        </a:p>
      </dsp:txBody>
      <dsp:txXfrm>
        <a:off x="342061" y="1055846"/>
        <a:ext cx="6080344" cy="639310"/>
      </dsp:txXfrm>
    </dsp:sp>
    <dsp:sp modelId="{11867561-3605-4A30-8865-8156B29C5426}">
      <dsp:nvSpPr>
        <dsp:cNvPr id="0" name=""/>
        <dsp:cNvSpPr/>
      </dsp:nvSpPr>
      <dsp:spPr>
        <a:xfrm>
          <a:off x="0" y="2403658"/>
          <a:ext cx="6458573" cy="6048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E3047-F2BA-4715-A866-08A4427BAF25}">
      <dsp:nvSpPr>
        <dsp:cNvPr id="0" name=""/>
        <dsp:cNvSpPr/>
      </dsp:nvSpPr>
      <dsp:spPr>
        <a:xfrm>
          <a:off x="309683" y="2109901"/>
          <a:ext cx="6146840" cy="64799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/>
            <a:t>програмовані</a:t>
          </a:r>
          <a:endParaRPr lang="ru-RU" sz="2400" kern="1200" dirty="0"/>
        </a:p>
      </dsp:txBody>
      <dsp:txXfrm>
        <a:off x="341316" y="2141534"/>
        <a:ext cx="6083574" cy="584731"/>
      </dsp:txXfrm>
    </dsp:sp>
    <dsp:sp modelId="{635FDD1D-F359-4819-A3FA-52610F2F15AA}">
      <dsp:nvSpPr>
        <dsp:cNvPr id="0" name=""/>
        <dsp:cNvSpPr/>
      </dsp:nvSpPr>
      <dsp:spPr>
        <a:xfrm>
          <a:off x="0" y="3483335"/>
          <a:ext cx="6458573" cy="604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729C2-6C55-4D1A-9120-BE3541E2CC86}">
      <dsp:nvSpPr>
        <dsp:cNvPr id="0" name=""/>
        <dsp:cNvSpPr/>
      </dsp:nvSpPr>
      <dsp:spPr>
        <a:xfrm>
          <a:off x="310944" y="3138058"/>
          <a:ext cx="6144844" cy="64799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/>
            <a:t>матеріалізовані</a:t>
          </a:r>
          <a:r>
            <a:rPr lang="ru-RU" sz="2400" kern="1200" dirty="0"/>
            <a:t> </a:t>
          </a:r>
          <a:r>
            <a:rPr lang="ru-RU" sz="2400" kern="1200" dirty="0" err="1"/>
            <a:t>понятійно-образні</a:t>
          </a:r>
          <a:endParaRPr lang="ru-RU" sz="2400" kern="1200" dirty="0"/>
        </a:p>
      </dsp:txBody>
      <dsp:txXfrm>
        <a:off x="342577" y="3169691"/>
        <a:ext cx="6081578" cy="5847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D07CA-157B-41E1-B057-7702F7635D7E}">
      <dsp:nvSpPr>
        <dsp:cNvPr id="0" name=""/>
        <dsp:cNvSpPr/>
      </dsp:nvSpPr>
      <dsp:spPr>
        <a:xfrm>
          <a:off x="0" y="475318"/>
          <a:ext cx="6458573" cy="7812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E138B-A788-4EC5-809F-0148087F4E9A}">
      <dsp:nvSpPr>
        <dsp:cNvPr id="0" name=""/>
        <dsp:cNvSpPr/>
      </dsp:nvSpPr>
      <dsp:spPr>
        <a:xfrm>
          <a:off x="375927" y="17685"/>
          <a:ext cx="6082645" cy="9000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>
              <a:latin typeface="+mn-lt"/>
            </a:rPr>
            <a:t>опис</a:t>
          </a:r>
          <a:r>
            <a:rPr lang="ru-RU" sz="2400" kern="1200" dirty="0">
              <a:latin typeface="+mn-lt"/>
            </a:rPr>
            <a:t> </a:t>
          </a:r>
          <a:r>
            <a:rPr lang="ru-RU" sz="2400" kern="1200" dirty="0" err="1">
              <a:latin typeface="+mn-lt"/>
            </a:rPr>
            <a:t>об'єкту</a:t>
          </a:r>
          <a:r>
            <a:rPr lang="ru-RU" sz="2400" kern="1200" dirty="0">
              <a:latin typeface="+mn-lt"/>
            </a:rPr>
            <a:t>, </a:t>
          </a:r>
          <a:r>
            <a:rPr lang="ru-RU" sz="2400" kern="1200" dirty="0" err="1">
              <a:latin typeface="+mn-lt"/>
            </a:rPr>
            <a:t>що</a:t>
          </a:r>
          <a:r>
            <a:rPr lang="ru-RU" sz="2400" kern="1200" dirty="0">
              <a:latin typeface="+mn-lt"/>
            </a:rPr>
            <a:t> </a:t>
          </a:r>
          <a:r>
            <a:rPr lang="ru-RU" sz="2400" kern="1200" dirty="0" err="1">
              <a:latin typeface="+mn-lt"/>
            </a:rPr>
            <a:t>вивчається</a:t>
          </a:r>
          <a:endParaRPr lang="ru-RU" sz="2400" kern="1200" dirty="0">
            <a:latin typeface="+mn-lt"/>
          </a:endParaRPr>
        </a:p>
      </dsp:txBody>
      <dsp:txXfrm>
        <a:off x="419861" y="61619"/>
        <a:ext cx="5994777" cy="812134"/>
      </dsp:txXfrm>
    </dsp:sp>
    <dsp:sp modelId="{C60F60E4-4B4E-4989-A187-8AE3813DE4A5}">
      <dsp:nvSpPr>
        <dsp:cNvPr id="0" name=""/>
        <dsp:cNvSpPr/>
      </dsp:nvSpPr>
      <dsp:spPr>
        <a:xfrm>
          <a:off x="0" y="1881478"/>
          <a:ext cx="6458573" cy="781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BE7C4-18C7-4DC7-9225-6817AE6FA90E}">
      <dsp:nvSpPr>
        <dsp:cNvPr id="0" name=""/>
        <dsp:cNvSpPr/>
      </dsp:nvSpPr>
      <dsp:spPr>
        <a:xfrm>
          <a:off x="307476" y="1423918"/>
          <a:ext cx="6149514" cy="9151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>
              <a:latin typeface="+mn-lt"/>
            </a:rPr>
            <a:t>оперування</a:t>
          </a:r>
          <a:r>
            <a:rPr lang="ru-RU" sz="2400" kern="1200" dirty="0">
              <a:latin typeface="+mn-lt"/>
            </a:rPr>
            <a:t> </a:t>
          </a:r>
          <a:r>
            <a:rPr lang="ru-RU" sz="2400" kern="1200" dirty="0" err="1">
              <a:latin typeface="+mn-lt"/>
            </a:rPr>
            <a:t>знаннями</a:t>
          </a:r>
          <a:r>
            <a:rPr lang="ru-RU" sz="2400" kern="1200" dirty="0">
              <a:latin typeface="+mn-lt"/>
            </a:rPr>
            <a:t> про </a:t>
          </a:r>
          <a:r>
            <a:rPr lang="ru-RU" sz="2400" kern="1200" dirty="0" err="1">
              <a:latin typeface="+mn-lt"/>
            </a:rPr>
            <a:t>цей</a:t>
          </a:r>
          <a:r>
            <a:rPr lang="ru-RU" sz="2400" kern="1200" dirty="0">
              <a:latin typeface="+mn-lt"/>
            </a:rPr>
            <a:t> </a:t>
          </a:r>
          <a:r>
            <a:rPr lang="ru-RU" sz="2400" kern="1200" dirty="0" err="1">
              <a:latin typeface="+mn-lt"/>
            </a:rPr>
            <a:t>об'єкт</a:t>
          </a:r>
          <a:endParaRPr lang="ru-RU" sz="2400" kern="1200" dirty="0">
            <a:latin typeface="+mn-lt"/>
          </a:endParaRPr>
        </a:p>
      </dsp:txBody>
      <dsp:txXfrm>
        <a:off x="352148" y="1468590"/>
        <a:ext cx="6060170" cy="825776"/>
      </dsp:txXfrm>
    </dsp:sp>
    <dsp:sp modelId="{4D2C675D-62FF-4F59-94CD-B5A29468C979}">
      <dsp:nvSpPr>
        <dsp:cNvPr id="0" name=""/>
        <dsp:cNvSpPr/>
      </dsp:nvSpPr>
      <dsp:spPr>
        <a:xfrm>
          <a:off x="0" y="3287638"/>
          <a:ext cx="6458573" cy="781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57C718-67EB-4851-A7D6-9F8FF9748036}">
      <dsp:nvSpPr>
        <dsp:cNvPr id="0" name=""/>
        <dsp:cNvSpPr/>
      </dsp:nvSpPr>
      <dsp:spPr>
        <a:xfrm>
          <a:off x="307476" y="2830078"/>
          <a:ext cx="6149514" cy="9151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>
              <a:latin typeface="+mn-lt"/>
            </a:rPr>
            <a:t> </a:t>
          </a:r>
          <a:r>
            <a:rPr lang="ru-RU" sz="2400" kern="1200" dirty="0" err="1">
              <a:latin typeface="+mn-lt"/>
            </a:rPr>
            <a:t>породження</a:t>
          </a:r>
          <a:r>
            <a:rPr lang="ru-RU" sz="2400" kern="1200" dirty="0">
              <a:latin typeface="+mn-lt"/>
            </a:rPr>
            <a:t> </a:t>
          </a:r>
          <a:r>
            <a:rPr lang="ru-RU" sz="2400" kern="1200" dirty="0" err="1">
              <a:latin typeface="+mn-lt"/>
            </a:rPr>
            <a:t>нових</a:t>
          </a:r>
          <a:r>
            <a:rPr lang="ru-RU" sz="2400" kern="1200" dirty="0">
              <a:latin typeface="+mn-lt"/>
            </a:rPr>
            <a:t> </a:t>
          </a:r>
          <a:r>
            <a:rPr lang="ru-RU" sz="2400" kern="1200" dirty="0" err="1">
              <a:latin typeface="+mn-lt"/>
            </a:rPr>
            <a:t>знань</a:t>
          </a:r>
          <a:r>
            <a:rPr lang="ru-RU" sz="2400" kern="1200" dirty="0">
              <a:latin typeface="+mn-lt"/>
            </a:rPr>
            <a:t> про </a:t>
          </a:r>
          <a:r>
            <a:rPr lang="ru-RU" sz="2400" kern="1200" dirty="0" err="1">
              <a:latin typeface="+mn-lt"/>
            </a:rPr>
            <a:t>об'єкт</a:t>
          </a:r>
          <a:endParaRPr lang="ru-RU" sz="2400" kern="1200" dirty="0">
            <a:latin typeface="+mn-lt"/>
          </a:endParaRPr>
        </a:p>
      </dsp:txBody>
      <dsp:txXfrm>
        <a:off x="352148" y="2874750"/>
        <a:ext cx="6060170" cy="8257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D07CA-157B-41E1-B057-7702F7635D7E}">
      <dsp:nvSpPr>
        <dsp:cNvPr id="0" name=""/>
        <dsp:cNvSpPr/>
      </dsp:nvSpPr>
      <dsp:spPr>
        <a:xfrm>
          <a:off x="0" y="487821"/>
          <a:ext cx="6458573" cy="5796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E138B-A788-4EC5-809F-0148087F4E9A}">
      <dsp:nvSpPr>
        <dsp:cNvPr id="0" name=""/>
        <dsp:cNvSpPr/>
      </dsp:nvSpPr>
      <dsp:spPr>
        <a:xfrm>
          <a:off x="327341" y="72474"/>
          <a:ext cx="6131231" cy="76430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включає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першу і другу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сигнальні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системи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людини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sp:txBody>
      <dsp:txXfrm>
        <a:off x="364651" y="109784"/>
        <a:ext cx="6056611" cy="689685"/>
      </dsp:txXfrm>
    </dsp:sp>
    <dsp:sp modelId="{95AD4475-8535-428C-B60D-70D587A9946E}">
      <dsp:nvSpPr>
        <dsp:cNvPr id="0" name=""/>
        <dsp:cNvSpPr/>
      </dsp:nvSpPr>
      <dsp:spPr>
        <a:xfrm>
          <a:off x="0" y="1531101"/>
          <a:ext cx="6458573" cy="579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C690A-BBB6-4393-B673-3E5CE5A48F41}">
      <dsp:nvSpPr>
        <dsp:cNvPr id="0" name=""/>
        <dsp:cNvSpPr/>
      </dsp:nvSpPr>
      <dsp:spPr>
        <a:xfrm>
          <a:off x="309058" y="1137013"/>
          <a:ext cx="6149514" cy="6789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дає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можливість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побачити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всю тему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цілком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кожен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її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елемент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окремо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sp:txBody>
      <dsp:txXfrm>
        <a:off x="342202" y="1170157"/>
        <a:ext cx="6083226" cy="612672"/>
      </dsp:txXfrm>
    </dsp:sp>
    <dsp:sp modelId="{595FC98B-4E6A-4ED2-AD39-CA8BEDC94BBC}">
      <dsp:nvSpPr>
        <dsp:cNvPr id="0" name=""/>
        <dsp:cNvSpPr/>
      </dsp:nvSpPr>
      <dsp:spPr>
        <a:xfrm>
          <a:off x="0" y="3039632"/>
          <a:ext cx="6458573" cy="579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C23AC-C9BF-4DED-AF45-B34EC97663EA}">
      <dsp:nvSpPr>
        <dsp:cNvPr id="0" name=""/>
        <dsp:cNvSpPr/>
      </dsp:nvSpPr>
      <dsp:spPr>
        <a:xfrm>
          <a:off x="307476" y="2234901"/>
          <a:ext cx="6149514" cy="1144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дозволяє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порівнювати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об'єкти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явища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,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встановлювати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пояснювати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зв'язки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,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знаходити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сфери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застосування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sp:txBody>
      <dsp:txXfrm>
        <a:off x="363332" y="2290757"/>
        <a:ext cx="6037802" cy="1032498"/>
      </dsp:txXfrm>
    </dsp:sp>
    <dsp:sp modelId="{075F99E4-26C4-4331-A782-6ADD3396F231}">
      <dsp:nvSpPr>
        <dsp:cNvPr id="0" name=""/>
        <dsp:cNvSpPr/>
      </dsp:nvSpPr>
      <dsp:spPr>
        <a:xfrm>
          <a:off x="0" y="4082912"/>
          <a:ext cx="6458573" cy="579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99A05-F8FA-419D-9090-10E31FA07566}">
      <dsp:nvSpPr>
        <dsp:cNvPr id="0" name=""/>
        <dsp:cNvSpPr/>
      </dsp:nvSpPr>
      <dsp:spPr>
        <a:xfrm>
          <a:off x="307476" y="3743432"/>
          <a:ext cx="6149514" cy="6789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підвищує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технологічну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компетентність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педагога та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здобувачів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освіти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sp:txBody>
      <dsp:txXfrm>
        <a:off x="340620" y="3776576"/>
        <a:ext cx="6083226" cy="612672"/>
      </dsp:txXfrm>
    </dsp:sp>
    <dsp:sp modelId="{18E38E23-FEA6-493A-AC70-3207EC989924}">
      <dsp:nvSpPr>
        <dsp:cNvPr id="0" name=""/>
        <dsp:cNvSpPr/>
      </dsp:nvSpPr>
      <dsp:spPr>
        <a:xfrm>
          <a:off x="0" y="5126192"/>
          <a:ext cx="6458573" cy="579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AD9EE-18C6-43D8-9729-9E87144CDF97}">
      <dsp:nvSpPr>
        <dsp:cNvPr id="0" name=""/>
        <dsp:cNvSpPr/>
      </dsp:nvSpPr>
      <dsp:spPr>
        <a:xfrm>
          <a:off x="307476" y="4786712"/>
          <a:ext cx="6149514" cy="6789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знімає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протиріччя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«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якість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-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недостатня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>
              <a:solidFill>
                <a:schemeClr val="dk1"/>
              </a:solidFill>
              <a:latin typeface="+mn-lt"/>
              <a:ea typeface="+mn-ea"/>
              <a:cs typeface="+mn-cs"/>
            </a:rPr>
            <a:t>оснащеність</a:t>
          </a:r>
          <a:r>
            <a:rPr lang="ru-RU" sz="2200" kern="1200" dirty="0">
              <a:solidFill>
                <a:schemeClr val="dk1"/>
              </a:solidFill>
              <a:latin typeface="+mn-lt"/>
              <a:ea typeface="+mn-ea"/>
              <a:cs typeface="+mn-cs"/>
            </a:rPr>
            <a:t>»</a:t>
          </a:r>
        </a:p>
      </dsp:txBody>
      <dsp:txXfrm>
        <a:off x="340620" y="4819856"/>
        <a:ext cx="6083226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0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3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3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722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75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68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5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71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9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16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85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3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27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0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06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9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73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99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4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76693" y="219706"/>
            <a:ext cx="11238614" cy="2169889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8238BA"/>
                </a:solidFill>
              </a:rPr>
              <a:t>Розвиток</a:t>
            </a:r>
            <a:r>
              <a:rPr lang="ru-RU" sz="3600" b="1" dirty="0">
                <a:solidFill>
                  <a:srgbClr val="8238BA"/>
                </a:solidFill>
              </a:rPr>
              <a:t> системного </a:t>
            </a:r>
            <a:r>
              <a:rPr lang="ru-RU" sz="3600" b="1" dirty="0" err="1">
                <a:solidFill>
                  <a:srgbClr val="8238BA"/>
                </a:solidFill>
              </a:rPr>
              <a:t>мислення</a:t>
            </a:r>
            <a:br>
              <a:rPr lang="ru-RU" sz="3600" b="1" dirty="0">
                <a:solidFill>
                  <a:srgbClr val="8238BA"/>
                </a:solidFill>
              </a:rPr>
            </a:br>
            <a:r>
              <a:rPr lang="ru-RU" sz="3600" b="1" dirty="0" err="1">
                <a:solidFill>
                  <a:srgbClr val="8238BA"/>
                </a:solidFill>
              </a:rPr>
              <a:t>засобами</a:t>
            </a:r>
            <a:r>
              <a:rPr lang="ru-RU" sz="3600" b="1" dirty="0">
                <a:solidFill>
                  <a:srgbClr val="8238BA"/>
                </a:solidFill>
              </a:rPr>
              <a:t> </a:t>
            </a:r>
            <a:r>
              <a:rPr lang="ru-RU" sz="3600" b="1" dirty="0" err="1">
                <a:solidFill>
                  <a:srgbClr val="8238BA"/>
                </a:solidFill>
              </a:rPr>
              <a:t>технології</a:t>
            </a:r>
            <a:r>
              <a:rPr lang="ru-RU" sz="3600" b="1" dirty="0">
                <a:solidFill>
                  <a:srgbClr val="8238BA"/>
                </a:solidFill>
              </a:rPr>
              <a:t> </a:t>
            </a:r>
            <a:r>
              <a:rPr lang="ru-RU" sz="3600" b="1" dirty="0" err="1">
                <a:solidFill>
                  <a:srgbClr val="8238BA"/>
                </a:solidFill>
              </a:rPr>
              <a:t>багатовимірних</a:t>
            </a:r>
            <a:br>
              <a:rPr lang="ru-RU" sz="3600" b="1" dirty="0">
                <a:solidFill>
                  <a:srgbClr val="8238BA"/>
                </a:solidFill>
              </a:rPr>
            </a:br>
            <a:r>
              <a:rPr lang="ru-RU" sz="3600" b="1" dirty="0">
                <a:solidFill>
                  <a:srgbClr val="8238BA"/>
                </a:solidFill>
              </a:rPr>
              <a:t> </a:t>
            </a:r>
            <a:r>
              <a:rPr lang="ru-RU" sz="3600" b="1" dirty="0" err="1">
                <a:solidFill>
                  <a:srgbClr val="8238BA"/>
                </a:solidFill>
              </a:rPr>
              <a:t>дидактичних</a:t>
            </a:r>
            <a:r>
              <a:rPr lang="ru-RU" sz="3600" b="1" dirty="0">
                <a:solidFill>
                  <a:srgbClr val="8238BA"/>
                </a:solidFill>
              </a:rPr>
              <a:t> </a:t>
            </a:r>
            <a:r>
              <a:rPr lang="ru-RU" sz="3600" b="1" dirty="0" err="1">
                <a:solidFill>
                  <a:srgbClr val="8238BA"/>
                </a:solidFill>
              </a:rPr>
              <a:t>інструментів</a:t>
            </a:r>
            <a:endParaRPr lang="ru-RU" sz="3600" b="1" dirty="0">
              <a:solidFill>
                <a:srgbClr val="8238BA"/>
              </a:solidFill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957" y="2248027"/>
            <a:ext cx="2099371" cy="391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90" y="2157507"/>
            <a:ext cx="4204831" cy="400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03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В.Э. Штейнберг дидактическая многомерная технолог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8" y="2583020"/>
            <a:ext cx="2401457" cy="334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В.Э. Штейнберг дидактическая многомерная технолог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005">
            <a:off x="3454874" y="3398303"/>
            <a:ext cx="1633568" cy="238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66490" y="1529231"/>
            <a:ext cx="4944271" cy="9415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solidFill>
                  <a:srgbClr val="8238BA"/>
                </a:solidFill>
              </a:rPr>
              <a:t>В.Э. Штейнберг</a:t>
            </a:r>
          </a:p>
          <a:p>
            <a:r>
              <a:rPr lang="ru-RU" sz="2800" b="1" dirty="0">
                <a:solidFill>
                  <a:srgbClr val="8238BA"/>
                </a:solidFill>
              </a:rPr>
              <a:t>(доктор </a:t>
            </a:r>
            <a:r>
              <a:rPr lang="ru-RU" sz="2800" b="1" dirty="0" err="1">
                <a:solidFill>
                  <a:srgbClr val="8238BA"/>
                </a:solidFill>
              </a:rPr>
              <a:t>педагогічних</a:t>
            </a:r>
            <a:r>
              <a:rPr lang="ru-RU" sz="2800" b="1" dirty="0">
                <a:solidFill>
                  <a:srgbClr val="8238BA"/>
                </a:solidFill>
              </a:rPr>
              <a:t> наук)</a:t>
            </a:r>
          </a:p>
          <a:p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81440" y="1036859"/>
            <a:ext cx="56451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err="1">
                <a:ea typeface="Times New Roman" panose="02020603050405020304" pitchFamily="18" charset="0"/>
              </a:rPr>
              <a:t>Яким</a:t>
            </a:r>
            <a:r>
              <a:rPr lang="ru-RU" sz="2400" dirty="0">
                <a:ea typeface="Times New Roman" panose="02020603050405020304" pitchFamily="18" charset="0"/>
              </a:rPr>
              <a:t> чином «</a:t>
            </a:r>
            <a:r>
              <a:rPr lang="ru-RU" sz="2400" dirty="0" err="1">
                <a:ea typeface="Times New Roman" panose="02020603050405020304" pitchFamily="18" charset="0"/>
              </a:rPr>
              <a:t>вбудувати</a:t>
            </a:r>
            <a:r>
              <a:rPr lang="ru-RU" sz="2400" dirty="0">
                <a:ea typeface="Times New Roman" panose="02020603050405020304" pitchFamily="18" charset="0"/>
              </a:rPr>
              <a:t>» </a:t>
            </a:r>
            <a:r>
              <a:rPr lang="ru-RU" sz="2400" dirty="0" err="1">
                <a:ea typeface="Times New Roman" panose="02020603050405020304" pitchFamily="18" charset="0"/>
              </a:rPr>
              <a:t>операції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аналізу</a:t>
            </a:r>
            <a:r>
              <a:rPr lang="ru-RU" sz="2400" dirty="0">
                <a:ea typeface="Times New Roman" panose="02020603050405020304" pitchFamily="18" charset="0"/>
              </a:rPr>
              <a:t> і синтезу </a:t>
            </a:r>
            <a:r>
              <a:rPr lang="ru-RU" sz="2400" dirty="0" err="1">
                <a:ea typeface="Times New Roman" panose="02020603050405020304" pitchFamily="18" charset="0"/>
              </a:rPr>
              <a:t>знань</a:t>
            </a:r>
            <a:r>
              <a:rPr lang="ru-RU" sz="2400" dirty="0">
                <a:ea typeface="Times New Roman" panose="02020603050405020304" pitchFamily="18" charset="0"/>
              </a:rPr>
              <a:t> у </a:t>
            </a:r>
            <a:r>
              <a:rPr lang="ru-RU" sz="2400" dirty="0" err="1">
                <a:ea typeface="Times New Roman" panose="02020603050405020304" pitchFamily="18" charset="0"/>
              </a:rPr>
              <a:t>наочні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дидактичні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засоби</a:t>
            </a:r>
            <a:r>
              <a:rPr lang="ru-RU" sz="2400" dirty="0"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ea typeface="Times New Roman" panose="02020603050405020304" pitchFamily="18" charset="0"/>
              </a:rPr>
              <a:t>прибрати</a:t>
            </a:r>
            <a:r>
              <a:rPr lang="ru-RU" sz="2400" dirty="0">
                <a:ea typeface="Times New Roman" panose="02020603050405020304" pitchFamily="18" charset="0"/>
              </a:rPr>
              <a:t> з </a:t>
            </a:r>
            <a:r>
              <a:rPr lang="ru-RU" sz="2400" dirty="0" err="1">
                <a:ea typeface="Times New Roman" panose="02020603050405020304" pitchFamily="18" charset="0"/>
              </a:rPr>
              <a:t>процесу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навчання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усні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пояснення</a:t>
            </a:r>
            <a:r>
              <a:rPr lang="ru-RU" sz="2400" dirty="0"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ea typeface="Times New Roman" panose="02020603050405020304" pitchFamily="18" charset="0"/>
              </a:rPr>
              <a:t>інструкції</a:t>
            </a:r>
            <a:r>
              <a:rPr lang="ru-RU" sz="2400" dirty="0">
                <a:ea typeface="Times New Roman" panose="02020603050405020304" pitchFamily="18" charset="0"/>
              </a:rPr>
              <a:t> по </a:t>
            </a:r>
            <a:r>
              <a:rPr lang="ru-RU" sz="2400" dirty="0" err="1">
                <a:ea typeface="Times New Roman" panose="02020603050405020304" pitchFamily="18" charset="0"/>
              </a:rPr>
              <a:t>їх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виконанню</a:t>
            </a:r>
            <a:r>
              <a:rPr lang="ru-RU" sz="2400" dirty="0">
                <a:ea typeface="Times New Roman" panose="02020603050405020304" pitchFamily="18" charset="0"/>
              </a:rPr>
              <a:t>?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ea typeface="Times New Roman" panose="02020603050405020304" pitchFamily="18" charset="0"/>
              </a:rPr>
              <a:t>Яка </a:t>
            </a:r>
            <a:r>
              <a:rPr lang="ru-RU" sz="2400" dirty="0" err="1">
                <a:ea typeface="Times New Roman" panose="02020603050405020304" pitchFamily="18" charset="0"/>
              </a:rPr>
              <a:t>графічна</a:t>
            </a:r>
            <a:r>
              <a:rPr lang="ru-RU" sz="2400" dirty="0">
                <a:ea typeface="Times New Roman" panose="02020603050405020304" pitchFamily="18" charset="0"/>
              </a:rPr>
              <a:t> форма </a:t>
            </a:r>
            <a:r>
              <a:rPr lang="ru-RU" sz="2400" dirty="0" err="1">
                <a:ea typeface="Times New Roman" panose="02020603050405020304" pitchFamily="18" charset="0"/>
              </a:rPr>
              <a:t>дидактичних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засобів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виявиться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візуально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зручною</a:t>
            </a:r>
            <a:r>
              <a:rPr lang="ru-RU" sz="2400" dirty="0">
                <a:ea typeface="Times New Roman" panose="02020603050405020304" pitchFamily="18" charset="0"/>
              </a:rPr>
              <a:t> для </a:t>
            </a:r>
            <a:r>
              <a:rPr lang="ru-RU" sz="2400" dirty="0" err="1">
                <a:ea typeface="Times New Roman" panose="02020603050405020304" pitchFamily="18" charset="0"/>
              </a:rPr>
              <a:t>сприйняття</a:t>
            </a:r>
            <a:r>
              <a:rPr lang="ru-RU" sz="2400" dirty="0"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ea typeface="Times New Roman" panose="02020603050405020304" pitchFamily="18" charset="0"/>
              </a:rPr>
              <a:t>роботи</a:t>
            </a:r>
            <a:r>
              <a:rPr lang="ru-RU" sz="2400" dirty="0">
                <a:ea typeface="Times New Roman" panose="02020603050405020304" pitchFamily="18" charset="0"/>
              </a:rPr>
              <a:t> з ними?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err="1">
                <a:ea typeface="Times New Roman" panose="02020603050405020304" pitchFamily="18" charset="0"/>
              </a:rPr>
              <a:t>Яким</a:t>
            </a:r>
            <a:r>
              <a:rPr lang="ru-RU" sz="2400" dirty="0">
                <a:ea typeface="Times New Roman" panose="02020603050405020304" pitchFamily="18" charset="0"/>
              </a:rPr>
              <a:t> чином </a:t>
            </a:r>
            <a:r>
              <a:rPr lang="ru-RU" sz="2400" dirty="0" err="1">
                <a:ea typeface="Times New Roman" panose="02020603050405020304" pitchFamily="18" charset="0"/>
              </a:rPr>
              <a:t>забезпечити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застосування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дидактичних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засобів</a:t>
            </a:r>
            <a:r>
              <a:rPr lang="ru-RU" sz="2400" dirty="0">
                <a:ea typeface="Times New Roman" panose="02020603050405020304" pitchFamily="18" charset="0"/>
              </a:rPr>
              <a:t> як в </a:t>
            </a:r>
            <a:r>
              <a:rPr lang="ru-RU" sz="2400" dirty="0" err="1">
                <a:ea typeface="Times New Roman" panose="02020603050405020304" pitchFamily="18" charset="0"/>
              </a:rPr>
              <a:t>традиційному</a:t>
            </a:r>
            <a:r>
              <a:rPr lang="ru-RU" sz="2400" dirty="0">
                <a:ea typeface="Times New Roman" panose="02020603050405020304" pitchFamily="18" charset="0"/>
              </a:rPr>
              <a:t> – «</a:t>
            </a:r>
            <a:r>
              <a:rPr lang="ru-RU" sz="2400" dirty="0" err="1">
                <a:ea typeface="Times New Roman" panose="02020603050405020304" pitchFamily="18" charset="0"/>
              </a:rPr>
              <a:t>паперовому</a:t>
            </a:r>
            <a:r>
              <a:rPr lang="ru-RU" sz="2400" dirty="0">
                <a:ea typeface="Times New Roman" panose="02020603050405020304" pitchFamily="18" charset="0"/>
              </a:rPr>
              <a:t>» - </a:t>
            </a:r>
            <a:r>
              <a:rPr lang="ru-RU" sz="2400" dirty="0" err="1">
                <a:ea typeface="Times New Roman" panose="02020603050405020304" pitchFamily="18" charset="0"/>
              </a:rPr>
              <a:t>виконанні</a:t>
            </a:r>
            <a:r>
              <a:rPr lang="ru-RU" sz="2400" dirty="0">
                <a:ea typeface="Times New Roman" panose="02020603050405020304" pitchFamily="18" charset="0"/>
              </a:rPr>
              <a:t>, так і в </a:t>
            </a:r>
            <a:r>
              <a:rPr lang="ru-RU" sz="2400" dirty="0" err="1">
                <a:ea typeface="Times New Roman" panose="02020603050405020304" pitchFamily="18" charset="0"/>
              </a:rPr>
              <a:t>комп'ютерному</a:t>
            </a:r>
            <a:r>
              <a:rPr lang="ru-RU" sz="2400" dirty="0">
                <a:ea typeface="Times New Roman" panose="02020603050405020304" pitchFamily="18" charset="0"/>
              </a:rPr>
              <a:t>?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47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8471" y="1834068"/>
            <a:ext cx="52275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 </a:t>
            </a:r>
            <a:r>
              <a:rPr lang="ru-RU" sz="2400" dirty="0" err="1"/>
              <a:t>якості</a:t>
            </a:r>
            <a:r>
              <a:rPr lang="ru-RU" sz="2400" dirty="0"/>
              <a:t> </a:t>
            </a:r>
            <a:r>
              <a:rPr lang="ru-RU" sz="2400" dirty="0" err="1"/>
              <a:t>шуканих</a:t>
            </a:r>
            <a:r>
              <a:rPr lang="ru-RU" sz="2400" dirty="0"/>
              <a:t> </a:t>
            </a:r>
            <a:r>
              <a:rPr lang="ru-RU" sz="2400" dirty="0" err="1"/>
              <a:t>графічних</a:t>
            </a:r>
            <a:r>
              <a:rPr lang="ru-RU" sz="2400" dirty="0"/>
              <a:t> форм </a:t>
            </a:r>
            <a:r>
              <a:rPr lang="ru-RU" sz="2400" dirty="0" err="1"/>
              <a:t>нових</a:t>
            </a:r>
            <a:r>
              <a:rPr lang="ru-RU" sz="2400" dirty="0"/>
              <a:t> </a:t>
            </a:r>
            <a:r>
              <a:rPr lang="ru-RU" sz="2400" dirty="0" err="1"/>
              <a:t>дидактичних</a:t>
            </a:r>
            <a:r>
              <a:rPr lang="ru-RU" sz="2400" dirty="0"/>
              <a:t> </a:t>
            </a:r>
            <a:r>
              <a:rPr lang="ru-RU" sz="2400" dirty="0" err="1"/>
              <a:t>інструментів</a:t>
            </a:r>
            <a:r>
              <a:rPr lang="ru-RU" sz="2400" dirty="0"/>
              <a:t> </a:t>
            </a:r>
            <a:r>
              <a:rPr lang="ru-RU" sz="2400" dirty="0" err="1"/>
              <a:t>найбільш</a:t>
            </a:r>
            <a:r>
              <a:rPr lang="ru-RU" sz="2400" dirty="0"/>
              <a:t> </a:t>
            </a:r>
            <a:r>
              <a:rPr lang="ru-RU" sz="2400" dirty="0" err="1"/>
              <a:t>корисним</a:t>
            </a:r>
            <a:r>
              <a:rPr lang="ru-RU" sz="2400" dirty="0"/>
              <a:t> </a:t>
            </a:r>
            <a:r>
              <a:rPr lang="ru-RU" sz="2400" dirty="0" err="1"/>
              <a:t>виявилося</a:t>
            </a:r>
            <a:r>
              <a:rPr lang="ru-RU" sz="2400" dirty="0"/>
              <a:t> «</a:t>
            </a:r>
            <a:r>
              <a:rPr lang="ru-RU" sz="2400" dirty="0" err="1"/>
              <a:t>послання</a:t>
            </a:r>
            <a:r>
              <a:rPr lang="ru-RU" sz="2400" dirty="0"/>
              <a:t>» далеких </a:t>
            </a:r>
            <a:r>
              <a:rPr lang="ru-RU" sz="2400" dirty="0" err="1"/>
              <a:t>предків</a:t>
            </a:r>
            <a:r>
              <a:rPr lang="ru-RU" sz="2400" dirty="0"/>
              <a:t> у </a:t>
            </a:r>
            <a:r>
              <a:rPr lang="ru-RU" sz="2400" dirty="0" err="1"/>
              <a:t>формі</a:t>
            </a:r>
            <a:r>
              <a:rPr lang="ru-RU" sz="2400" dirty="0"/>
              <a:t> </a:t>
            </a:r>
            <a:r>
              <a:rPr lang="ru-RU" sz="2400" dirty="0" err="1"/>
              <a:t>восьмипроменевих</a:t>
            </a:r>
            <a:r>
              <a:rPr lang="ru-RU" sz="2400" dirty="0"/>
              <a:t> </a:t>
            </a:r>
            <a:r>
              <a:rPr lang="ru-RU" sz="2400" dirty="0" err="1"/>
              <a:t>знаків-символів</a:t>
            </a:r>
            <a:r>
              <a:rPr lang="ru-RU" sz="2400" dirty="0"/>
              <a:t> </a:t>
            </a:r>
            <a:r>
              <a:rPr lang="ru-RU" sz="2400" dirty="0" err="1"/>
              <a:t>найбільш</a:t>
            </a:r>
            <a:r>
              <a:rPr lang="ru-RU" sz="2400" dirty="0"/>
              <a:t> </a:t>
            </a:r>
            <a:r>
              <a:rPr lang="ru-RU" sz="2400" dirty="0" err="1"/>
              <a:t>важливих</a:t>
            </a:r>
            <a:r>
              <a:rPr lang="ru-RU" sz="2400" dirty="0"/>
              <a:t> </a:t>
            </a:r>
            <a:r>
              <a:rPr lang="ru-RU" sz="2400" dirty="0" err="1"/>
              <a:t>подій</a:t>
            </a:r>
            <a:r>
              <a:rPr lang="ru-RU" sz="2400" dirty="0"/>
              <a:t> і </a:t>
            </a:r>
            <a:r>
              <a:rPr lang="ru-RU" sz="2400" dirty="0" err="1"/>
              <a:t>явищ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народів</a:t>
            </a:r>
            <a:r>
              <a:rPr lang="ru-RU" sz="2400" dirty="0"/>
              <a:t> </a:t>
            </a:r>
            <a:r>
              <a:rPr lang="ru-RU" sz="2400" dirty="0" err="1"/>
              <a:t>нашої</a:t>
            </a:r>
            <a:r>
              <a:rPr lang="ru-RU" sz="2400" dirty="0"/>
              <a:t> </a:t>
            </a:r>
            <a:r>
              <a:rPr lang="ru-RU" sz="2400" dirty="0" err="1"/>
              <a:t>Землі</a:t>
            </a:r>
            <a:endParaRPr lang="ru-RU" sz="2400" dirty="0"/>
          </a:p>
        </p:txBody>
      </p:sp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r="10620"/>
          <a:stretch/>
        </p:blipFill>
        <p:spPr bwMode="auto">
          <a:xfrm>
            <a:off x="6507161" y="1834068"/>
            <a:ext cx="4983234" cy="319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артинки по запросу «послание» далеких предков в форме восьмилучевых знаков-символ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50" y="2318058"/>
            <a:ext cx="226695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696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 стрелкой 2"/>
          <p:cNvCxnSpPr/>
          <p:nvPr/>
        </p:nvCxnSpPr>
        <p:spPr>
          <a:xfrm>
            <a:off x="8575245" y="525501"/>
            <a:ext cx="81108" cy="5802171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 rot="16200000">
            <a:off x="8534717" y="533343"/>
            <a:ext cx="81054" cy="5806101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2700000">
            <a:off x="8534716" y="523536"/>
            <a:ext cx="81054" cy="5806101"/>
          </a:xfrm>
          <a:prstGeom prst="straightConnector1">
            <a:avLst/>
          </a:prstGeom>
          <a:ln w="38100">
            <a:prstDash val="lg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rot="8100000">
            <a:off x="8663713" y="654438"/>
            <a:ext cx="81108" cy="5802171"/>
          </a:xfrm>
          <a:prstGeom prst="straightConnector1">
            <a:avLst/>
          </a:prstGeom>
          <a:ln w="38100">
            <a:prstDash val="lg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7815834" y="2778665"/>
            <a:ext cx="1518822" cy="1396513"/>
            <a:chOff x="7284040" y="2515267"/>
            <a:chExt cx="2160000" cy="2160000"/>
          </a:xfrm>
        </p:grpSpPr>
        <p:sp>
          <p:nvSpPr>
            <p:cNvPr id="8" name="Восьмиугольник 7"/>
            <p:cNvSpPr/>
            <p:nvPr/>
          </p:nvSpPr>
          <p:spPr>
            <a:xfrm>
              <a:off x="7284040" y="2515267"/>
              <a:ext cx="2160000" cy="2160000"/>
            </a:xfrm>
            <a:prstGeom prst="octagon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Восьмиугольник 8"/>
            <p:cNvSpPr/>
            <p:nvPr/>
          </p:nvSpPr>
          <p:spPr>
            <a:xfrm>
              <a:off x="7426655" y="2582976"/>
              <a:ext cx="1980000" cy="1980000"/>
            </a:xfrm>
            <a:prstGeom prst="octagon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850680" y="1412221"/>
            <a:ext cx="4837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чотири</a:t>
            </a:r>
            <a:r>
              <a:rPr lang="ru-RU" sz="2400" dirty="0"/>
              <a:t> </a:t>
            </a:r>
            <a:r>
              <a:rPr lang="ru-RU" sz="2400" dirty="0" err="1"/>
              <a:t>основні</a:t>
            </a:r>
            <a:r>
              <a:rPr lang="ru-RU" sz="2400" dirty="0"/>
              <a:t> </a:t>
            </a:r>
            <a:r>
              <a:rPr lang="ru-RU" sz="2400" dirty="0" err="1"/>
              <a:t>напрями</a:t>
            </a:r>
            <a:r>
              <a:rPr lang="ru-RU" sz="2400" dirty="0"/>
              <a:t>: «вперед - назад - </a:t>
            </a:r>
            <a:r>
              <a:rPr lang="ru-RU" sz="2400" dirty="0" err="1"/>
              <a:t>праворуч</a:t>
            </a:r>
            <a:r>
              <a:rPr lang="ru-RU" sz="2400" dirty="0"/>
              <a:t> – </a:t>
            </a:r>
            <a:r>
              <a:rPr lang="ru-RU" sz="2400" dirty="0" err="1"/>
              <a:t>ліворуч</a:t>
            </a:r>
            <a:r>
              <a:rPr lang="ru-RU" sz="2400" dirty="0"/>
              <a:t>»;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чотири</a:t>
            </a:r>
            <a:r>
              <a:rPr lang="ru-RU" sz="2400" dirty="0"/>
              <a:t> </a:t>
            </a:r>
            <a:r>
              <a:rPr lang="ru-RU" sz="2400" dirty="0" err="1"/>
              <a:t>проміжні</a:t>
            </a:r>
            <a:r>
              <a:rPr lang="ru-RU" sz="2400" dirty="0"/>
              <a:t> </a:t>
            </a:r>
            <a:r>
              <a:rPr lang="ru-RU" sz="2400" dirty="0" err="1"/>
              <a:t>напрями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75391" y="4102578"/>
            <a:ext cx="4696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err="1"/>
              <a:t>чотири</a:t>
            </a:r>
            <a:r>
              <a:rPr lang="ru-RU" sz="2400" dirty="0"/>
              <a:t> </a:t>
            </a:r>
            <a:r>
              <a:rPr lang="ru-RU" sz="2400" dirty="0" err="1"/>
              <a:t>основні</a:t>
            </a:r>
            <a:r>
              <a:rPr lang="ru-RU" sz="2400" dirty="0"/>
              <a:t> </a:t>
            </a:r>
            <a:r>
              <a:rPr lang="ru-RU" sz="2400" dirty="0" err="1"/>
              <a:t>напрями</a:t>
            </a:r>
            <a:r>
              <a:rPr lang="ru-RU" sz="2400" dirty="0"/>
              <a:t>: «</a:t>
            </a:r>
            <a:r>
              <a:rPr lang="ru-RU" sz="2400" dirty="0" err="1"/>
              <a:t>північ</a:t>
            </a:r>
            <a:r>
              <a:rPr lang="ru-RU" sz="2400" dirty="0"/>
              <a:t> - </a:t>
            </a:r>
            <a:r>
              <a:rPr lang="ru-RU" sz="2400" dirty="0" err="1"/>
              <a:t>південь</a:t>
            </a:r>
            <a:r>
              <a:rPr lang="ru-RU" sz="2400" dirty="0"/>
              <a:t> - </a:t>
            </a:r>
            <a:r>
              <a:rPr lang="ru-RU" sz="2400" dirty="0" err="1"/>
              <a:t>захід</a:t>
            </a:r>
            <a:r>
              <a:rPr lang="ru-RU" sz="2400" dirty="0"/>
              <a:t> – </a:t>
            </a:r>
            <a:r>
              <a:rPr lang="ru-RU" sz="2400" dirty="0" err="1"/>
              <a:t>схід</a:t>
            </a:r>
            <a:r>
              <a:rPr lang="ru-RU" sz="2400" dirty="0"/>
              <a:t>»; 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err="1"/>
              <a:t>чотири</a:t>
            </a:r>
            <a:r>
              <a:rPr lang="ru-RU" sz="2400" dirty="0"/>
              <a:t> </a:t>
            </a:r>
            <a:r>
              <a:rPr lang="ru-RU" sz="2400" dirty="0" err="1"/>
              <a:t>проміжні</a:t>
            </a:r>
            <a:r>
              <a:rPr lang="ru-RU" sz="2400" dirty="0"/>
              <a:t> </a:t>
            </a:r>
            <a:r>
              <a:rPr lang="ru-RU" sz="2400" dirty="0" err="1"/>
              <a:t>напрями</a:t>
            </a:r>
            <a:endParaRPr lang="ru-RU" sz="24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4032" y="724573"/>
            <a:ext cx="4944271" cy="66858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err="1">
                <a:solidFill>
                  <a:srgbClr val="8238BA"/>
                </a:solidFill>
              </a:rPr>
              <a:t>Эмпіричний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досвід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87260" y="3395866"/>
            <a:ext cx="4944271" cy="9415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err="1">
                <a:solidFill>
                  <a:srgbClr val="8238BA"/>
                </a:solidFill>
              </a:rPr>
              <a:t>Науковий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досвід</a:t>
            </a:r>
            <a:endParaRPr lang="ru-RU" sz="2800" b="1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87831" y="1046795"/>
            <a:ext cx="4944271" cy="48579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solidFill>
                  <a:srgbClr val="8238BA"/>
                </a:solidFill>
              </a:rPr>
              <a:t>число</a:t>
            </a:r>
          </a:p>
          <a:p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7182" y="1532587"/>
            <a:ext cx="761747" cy="156966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r>
              <a:rPr lang="ru-RU" sz="9600" b="1" dirty="0">
                <a:solidFill>
                  <a:srgbClr val="8238BA"/>
                </a:solidFill>
              </a:rPr>
              <a:t>8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28280" y="104679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магічне</a:t>
            </a:r>
            <a:r>
              <a:rPr lang="ru-RU" sz="2400" dirty="0"/>
              <a:t> колесо </a:t>
            </a:r>
            <a:r>
              <a:rPr lang="ru-RU" sz="2400" dirty="0" err="1"/>
              <a:t>індійців</a:t>
            </a:r>
            <a:r>
              <a:rPr lang="ru-RU" sz="2400" dirty="0"/>
              <a:t>, </a:t>
            </a:r>
            <a:r>
              <a:rPr lang="ru-RU" sz="2400" dirty="0" err="1"/>
              <a:t>символізуюче</a:t>
            </a:r>
            <a:r>
              <a:rPr lang="ru-RU" sz="2400" dirty="0"/>
              <a:t> </a:t>
            </a:r>
            <a:r>
              <a:rPr lang="ru-RU" sz="2400" dirty="0" err="1"/>
              <a:t>всесвіт</a:t>
            </a:r>
            <a:r>
              <a:rPr lang="ru-RU" sz="2400" dirty="0"/>
              <a:t>,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вісім</a:t>
            </a:r>
            <a:r>
              <a:rPr lang="ru-RU" sz="2400" dirty="0"/>
              <a:t> </a:t>
            </a:r>
            <a:r>
              <a:rPr lang="ru-RU" sz="2400" dirty="0" err="1"/>
              <a:t>сторін-напрямів</a:t>
            </a:r>
            <a:r>
              <a:rPr lang="ru-RU" sz="2400" dirty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восьмизначна - </a:t>
            </a:r>
            <a:r>
              <a:rPr lang="ru-RU" sz="2400" dirty="0" err="1"/>
              <a:t>космологічне</a:t>
            </a:r>
            <a:r>
              <a:rPr lang="ru-RU" sz="2400" dirty="0"/>
              <a:t> </a:t>
            </a:r>
            <a:r>
              <a:rPr lang="ru-RU" sz="2400" dirty="0" err="1"/>
              <a:t>поняття</a:t>
            </a:r>
            <a:r>
              <a:rPr lang="ru-RU" sz="2400" dirty="0"/>
              <a:t> </a:t>
            </a:r>
            <a:r>
              <a:rPr lang="ru-RU" sz="2400" dirty="0" err="1"/>
              <a:t>давніх</a:t>
            </a:r>
            <a:r>
              <a:rPr lang="ru-RU" sz="2400" dirty="0"/>
              <a:t> </a:t>
            </a:r>
            <a:r>
              <a:rPr lang="ru-RU" sz="2400" dirty="0" err="1"/>
              <a:t>релігійних</a:t>
            </a:r>
            <a:r>
              <a:rPr lang="ru-RU" sz="2400" dirty="0"/>
              <a:t> </a:t>
            </a:r>
            <a:r>
              <a:rPr lang="ru-RU" sz="2400" dirty="0" err="1"/>
              <a:t>центрів</a:t>
            </a:r>
            <a:r>
              <a:rPr lang="ru-RU" sz="2400" dirty="0"/>
              <a:t>: </a:t>
            </a:r>
            <a:r>
              <a:rPr lang="ru-RU" sz="2400" dirty="0" err="1"/>
              <a:t>єгипетського</a:t>
            </a:r>
            <a:r>
              <a:rPr lang="ru-RU" sz="2400" dirty="0"/>
              <a:t> </a:t>
            </a:r>
            <a:r>
              <a:rPr lang="ru-RU" sz="2400" dirty="0" err="1"/>
              <a:t>міста</a:t>
            </a:r>
            <a:r>
              <a:rPr lang="ru-RU" sz="2400" dirty="0"/>
              <a:t> </a:t>
            </a:r>
            <a:r>
              <a:rPr lang="ru-RU" sz="2400" dirty="0" err="1"/>
              <a:t>Хемену</a:t>
            </a:r>
            <a:r>
              <a:rPr lang="ru-RU" sz="2400" dirty="0"/>
              <a:t> і </a:t>
            </a:r>
            <a:r>
              <a:rPr lang="ru-RU" sz="2400" dirty="0" err="1"/>
              <a:t>грецького</a:t>
            </a:r>
            <a:r>
              <a:rPr lang="ru-RU" sz="2400" dirty="0"/>
              <a:t> </a:t>
            </a:r>
            <a:r>
              <a:rPr lang="ru-RU" sz="2400" dirty="0" err="1"/>
              <a:t>міста</a:t>
            </a:r>
            <a:r>
              <a:rPr lang="ru-RU" sz="2400" dirty="0"/>
              <a:t> </a:t>
            </a:r>
            <a:r>
              <a:rPr lang="ru-RU" sz="2400" dirty="0" err="1"/>
              <a:t>Гермополис</a:t>
            </a:r>
            <a:r>
              <a:rPr lang="ru-RU" sz="24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 велика </a:t>
            </a:r>
            <a:r>
              <a:rPr lang="ru-RU" sz="2400" dirty="0" err="1"/>
              <a:t>гра</a:t>
            </a:r>
            <a:r>
              <a:rPr lang="ru-RU" sz="2400" dirty="0"/>
              <a:t> шахи - </a:t>
            </a:r>
            <a:r>
              <a:rPr lang="ru-RU" sz="2400" dirty="0" err="1"/>
              <a:t>події</a:t>
            </a:r>
            <a:r>
              <a:rPr lang="ru-RU" sz="2400" dirty="0"/>
              <a:t> </a:t>
            </a:r>
            <a:r>
              <a:rPr lang="ru-RU" sz="2400" dirty="0" err="1"/>
              <a:t>гри</a:t>
            </a:r>
            <a:r>
              <a:rPr lang="ru-RU" sz="2400" dirty="0"/>
              <a:t> </a:t>
            </a:r>
            <a:r>
              <a:rPr lang="ru-RU" sz="2400" dirty="0" err="1"/>
              <a:t>розгортаються</a:t>
            </a:r>
            <a:r>
              <a:rPr lang="ru-RU" sz="2400" dirty="0"/>
              <a:t> за законами </a:t>
            </a:r>
            <a:r>
              <a:rPr lang="ru-RU" sz="2400" dirty="0" err="1"/>
              <a:t>вісімки</a:t>
            </a:r>
            <a:r>
              <a:rPr lang="ru-RU" sz="2400" dirty="0"/>
              <a:t>: </a:t>
            </a:r>
            <a:r>
              <a:rPr lang="ru-RU" sz="2400" dirty="0" err="1"/>
              <a:t>шахове</a:t>
            </a:r>
            <a:r>
              <a:rPr lang="ru-RU" sz="2400" dirty="0"/>
              <a:t> поле </a:t>
            </a:r>
            <a:r>
              <a:rPr lang="ru-RU" sz="2400" dirty="0" err="1"/>
              <a:t>чотирикутне</a:t>
            </a:r>
            <a:r>
              <a:rPr lang="ru-RU" sz="2400" dirty="0"/>
              <a:t>, на </a:t>
            </a:r>
            <a:r>
              <a:rPr lang="ru-RU" sz="2400" dirty="0" err="1"/>
              <a:t>кожній</a:t>
            </a:r>
            <a:r>
              <a:rPr lang="ru-RU" sz="2400" dirty="0"/>
              <a:t> </a:t>
            </a:r>
            <a:r>
              <a:rPr lang="ru-RU" sz="2400" dirty="0" err="1"/>
              <a:t>стороні</a:t>
            </a:r>
            <a:r>
              <a:rPr lang="ru-RU" sz="2400" dirty="0"/>
              <a:t> </a:t>
            </a:r>
            <a:r>
              <a:rPr lang="ru-RU" sz="2400" dirty="0" err="1"/>
              <a:t>вісім</a:t>
            </a:r>
            <a:r>
              <a:rPr lang="ru-RU" sz="2400" dirty="0"/>
              <a:t> </a:t>
            </a:r>
            <a:r>
              <a:rPr lang="ru-RU" sz="2400" dirty="0" err="1"/>
              <a:t>клітин</a:t>
            </a:r>
            <a:r>
              <a:rPr lang="ru-RU" sz="2400" dirty="0"/>
              <a:t>, </a:t>
            </a:r>
            <a:r>
              <a:rPr lang="ru-RU" sz="2400" dirty="0" err="1"/>
              <a:t>загальне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кількість</a:t>
            </a:r>
            <a:r>
              <a:rPr lang="ru-RU" sz="2400" dirty="0"/>
              <a:t> </a:t>
            </a:r>
            <a:r>
              <a:rPr lang="ru-RU" sz="2400" dirty="0" err="1"/>
              <a:t>дорівнюється</a:t>
            </a:r>
            <a:r>
              <a:rPr lang="ru-RU" sz="2400" dirty="0"/>
              <a:t> 64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3063"/>
          <a:stretch/>
        </p:blipFill>
        <p:spPr>
          <a:xfrm>
            <a:off x="1183957" y="2877671"/>
            <a:ext cx="3952017" cy="28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07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7" t="-702" r="1257" b="30245"/>
          <a:stretch/>
        </p:blipFill>
        <p:spPr bwMode="auto">
          <a:xfrm>
            <a:off x="7337935" y="1378038"/>
            <a:ext cx="4098504" cy="387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-конечная звезда 8"/>
          <p:cNvSpPr/>
          <p:nvPr/>
        </p:nvSpPr>
        <p:spPr>
          <a:xfrm rot="21443716">
            <a:off x="8265213" y="1477307"/>
            <a:ext cx="1645226" cy="1604735"/>
          </a:xfrm>
          <a:prstGeom prst="star8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25" y="953745"/>
            <a:ext cx="2785402" cy="26518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10139" y="1649403"/>
            <a:ext cx="60346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Дидактичні</a:t>
            </a:r>
            <a:r>
              <a:rPr lang="ru-RU" sz="2400" dirty="0"/>
              <a:t> </a:t>
            </a:r>
            <a:r>
              <a:rPr lang="ru-RU" sz="2400" dirty="0" err="1"/>
              <a:t>багатовимірні</a:t>
            </a:r>
            <a:r>
              <a:rPr lang="ru-RU" sz="2400" dirty="0"/>
              <a:t> </a:t>
            </a:r>
            <a:r>
              <a:rPr lang="ru-RU" sz="2400" dirty="0" err="1"/>
              <a:t>інструменти</a:t>
            </a:r>
            <a:r>
              <a:rPr lang="ru-RU" sz="2400" dirty="0"/>
              <a:t> </a:t>
            </a:r>
            <a:r>
              <a:rPr lang="ru-RU" sz="2400" dirty="0" err="1"/>
              <a:t>містять</a:t>
            </a:r>
            <a:r>
              <a:rPr lang="ru-RU" sz="2400" dirty="0"/>
              <a:t> </a:t>
            </a:r>
            <a:r>
              <a:rPr lang="ru-RU" sz="2400" dirty="0" err="1"/>
              <a:t>структурований</a:t>
            </a:r>
            <a:r>
              <a:rPr lang="ru-RU" sz="2400" dirty="0"/>
              <a:t> </a:t>
            </a:r>
            <a:r>
              <a:rPr lang="ru-RU" sz="2400" dirty="0" err="1"/>
              <a:t>набір</a:t>
            </a:r>
            <a:r>
              <a:rPr lang="ru-RU" sz="2400" dirty="0"/>
              <a:t> понять з теми,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вивчається</a:t>
            </a:r>
            <a:r>
              <a:rPr lang="ru-RU" sz="2400" dirty="0"/>
              <a:t>, у </a:t>
            </a:r>
            <a:r>
              <a:rPr lang="ru-RU" sz="2400" dirty="0" err="1"/>
              <a:t>вигляді</a:t>
            </a:r>
            <a:r>
              <a:rPr lang="ru-RU" sz="2400" dirty="0"/>
              <a:t> </a:t>
            </a:r>
            <a:r>
              <a:rPr lang="ru-RU" sz="2400" dirty="0" err="1"/>
              <a:t>семантично</a:t>
            </a:r>
            <a:r>
              <a:rPr lang="ru-RU" sz="2400" dirty="0"/>
              <a:t> </a:t>
            </a:r>
            <a:r>
              <a:rPr lang="ru-RU" sz="2400" dirty="0" err="1"/>
              <a:t>зв'язної</a:t>
            </a:r>
            <a:r>
              <a:rPr lang="ru-RU" sz="2400" dirty="0"/>
              <a:t> </a:t>
            </a:r>
            <a:r>
              <a:rPr lang="ru-RU" sz="2400" dirty="0" err="1"/>
              <a:t>системи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ефективно</a:t>
            </a:r>
            <a:r>
              <a:rPr lang="ru-RU" sz="2400" dirty="0"/>
              <a:t> </a:t>
            </a:r>
            <a:r>
              <a:rPr lang="ru-RU" sz="2400" dirty="0" err="1"/>
              <a:t>сприймається</a:t>
            </a:r>
            <a:r>
              <a:rPr lang="ru-RU" sz="2400" dirty="0"/>
              <a:t> і </a:t>
            </a:r>
            <a:r>
              <a:rPr lang="ru-RU" sz="2400" dirty="0" err="1"/>
              <a:t>фіксується</a:t>
            </a:r>
            <a:r>
              <a:rPr lang="ru-RU" sz="2400" dirty="0"/>
              <a:t> </a:t>
            </a:r>
            <a:r>
              <a:rPr lang="ru-RU" sz="2400" dirty="0" err="1"/>
              <a:t>мисленням</a:t>
            </a:r>
            <a:r>
              <a:rPr lang="ru-RU" sz="2400" dirty="0"/>
              <a:t> </a:t>
            </a:r>
            <a:r>
              <a:rPr lang="ru-RU" sz="2400" dirty="0" err="1"/>
              <a:t>людини</a:t>
            </a:r>
            <a:r>
              <a:rPr lang="ru-RU" sz="2400" dirty="0"/>
              <a:t>, </a:t>
            </a:r>
            <a:r>
              <a:rPr lang="ru-RU" sz="2400" dirty="0" err="1"/>
              <a:t>оскільки</a:t>
            </a:r>
            <a:r>
              <a:rPr lang="ru-RU" sz="2400" dirty="0"/>
              <a:t> вся </a:t>
            </a:r>
            <a:r>
              <a:rPr lang="ru-RU" sz="2400" dirty="0" err="1"/>
              <a:t>конструкція</a:t>
            </a:r>
            <a:r>
              <a:rPr lang="ru-RU" sz="2400" dirty="0"/>
              <a:t> </a:t>
            </a:r>
            <a:r>
              <a:rPr lang="ru-RU" sz="2400" dirty="0" err="1"/>
              <a:t>набуває</a:t>
            </a:r>
            <a:r>
              <a:rPr lang="ru-RU" sz="2400" dirty="0"/>
              <a:t> образно-</a:t>
            </a:r>
            <a:r>
              <a:rPr lang="ru-RU" sz="2400" dirty="0" err="1"/>
              <a:t>понятійних</a:t>
            </a:r>
            <a:r>
              <a:rPr lang="ru-RU" sz="2400" dirty="0"/>
              <a:t> </a:t>
            </a:r>
            <a:r>
              <a:rPr lang="ru-RU" sz="2400" dirty="0" err="1"/>
              <a:t>властивостей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полегшує</a:t>
            </a:r>
            <a:r>
              <a:rPr lang="ru-RU" sz="2400" dirty="0"/>
              <a:t> </a:t>
            </a:r>
            <a:r>
              <a:rPr lang="ru-RU" sz="2400" dirty="0" err="1"/>
              <a:t>цілісне</a:t>
            </a:r>
            <a:r>
              <a:rPr lang="ru-RU" sz="2400" dirty="0"/>
              <a:t> </a:t>
            </a:r>
            <a:r>
              <a:rPr lang="ru-RU" sz="2400" dirty="0" err="1"/>
              <a:t>сприйняття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правою </a:t>
            </a:r>
            <a:r>
              <a:rPr lang="ru-RU" sz="2400" dirty="0" err="1"/>
              <a:t>півкулею</a:t>
            </a:r>
            <a:r>
              <a:rPr lang="ru-RU" sz="2400" dirty="0"/>
              <a:t> і </a:t>
            </a:r>
            <a:r>
              <a:rPr lang="ru-RU" sz="2400" dirty="0" err="1"/>
              <a:t>оперування</a:t>
            </a:r>
            <a:r>
              <a:rPr lang="ru-RU" sz="2400" dirty="0"/>
              <a:t> </a:t>
            </a:r>
            <a:r>
              <a:rPr lang="ru-RU" sz="2400" dirty="0" err="1"/>
              <a:t>лівим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6515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3048" y="2410692"/>
            <a:ext cx="99326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/>
              <a:t>Принцип </a:t>
            </a:r>
            <a:r>
              <a:rPr lang="ru-RU" sz="2400" dirty="0" err="1"/>
              <a:t>багатовимірності</a:t>
            </a:r>
            <a:r>
              <a:rPr lang="ru-RU" sz="2400" dirty="0"/>
              <a:t> (</a:t>
            </a:r>
            <a:r>
              <a:rPr lang="ru-RU" sz="2400" dirty="0" err="1"/>
              <a:t>багатоаспектності</a:t>
            </a:r>
            <a:r>
              <a:rPr lang="ru-RU" sz="2400" dirty="0"/>
              <a:t>), </a:t>
            </a:r>
            <a:r>
              <a:rPr lang="ru-RU" sz="2400" dirty="0" err="1"/>
              <a:t>цілісності</a:t>
            </a:r>
            <a:r>
              <a:rPr lang="ru-RU" sz="2400" dirty="0"/>
              <a:t> і </a:t>
            </a:r>
            <a:r>
              <a:rPr lang="ru-RU" sz="2400" dirty="0" err="1"/>
              <a:t>системності</a:t>
            </a:r>
            <a:r>
              <a:rPr lang="ru-RU" sz="2400" dirty="0"/>
              <a:t> </a:t>
            </a:r>
            <a:r>
              <a:rPr lang="ru-RU" sz="2400" dirty="0" err="1"/>
              <a:t>структурної</a:t>
            </a:r>
            <a:r>
              <a:rPr lang="ru-RU" sz="2400" dirty="0"/>
              <a:t> </a:t>
            </a:r>
            <a:r>
              <a:rPr lang="ru-RU" sz="2400" dirty="0" err="1"/>
              <a:t>організації</a:t>
            </a:r>
            <a:r>
              <a:rPr lang="ru-RU" sz="2400" dirty="0"/>
              <a:t> </a:t>
            </a:r>
            <a:r>
              <a:rPr lang="ru-RU" sz="2400" dirty="0" err="1"/>
              <a:t>навколишнього</a:t>
            </a:r>
            <a:r>
              <a:rPr lang="ru-RU" sz="2400" dirty="0"/>
              <a:t> </a:t>
            </a:r>
            <a:r>
              <a:rPr lang="ru-RU" sz="2400" dirty="0" err="1"/>
              <a:t>світу</a:t>
            </a:r>
            <a:r>
              <a:rPr lang="ru-RU" sz="2400" dirty="0"/>
              <a:t>. </a:t>
            </a:r>
          </a:p>
          <a:p>
            <a:pPr marL="457200" indent="-457200">
              <a:buAutoNum type="arabicPeriod"/>
            </a:pPr>
            <a:r>
              <a:rPr lang="ru-RU" sz="2400" dirty="0"/>
              <a:t>Принцип расщепления -  </a:t>
            </a:r>
            <a:r>
              <a:rPr lang="ru-RU" sz="2400" dirty="0" err="1"/>
              <a:t>об</a:t>
            </a:r>
            <a:r>
              <a:rPr lang="ru-RU" sz="2400" dirty="0" err="1">
                <a:latin typeface="Times New Roman"/>
                <a:cs typeface="Times New Roman"/>
              </a:rPr>
              <a:t>ꞌ</a:t>
            </a:r>
            <a:r>
              <a:rPr lang="ru-RU" sz="2400" dirty="0" err="1"/>
              <a:t>єднання</a:t>
            </a:r>
            <a:r>
              <a:rPr lang="ru-RU" sz="2400" dirty="0"/>
              <a:t> </a:t>
            </a:r>
            <a:r>
              <a:rPr lang="ru-RU" sz="2400" dirty="0" err="1"/>
              <a:t>елементів</a:t>
            </a:r>
            <a:r>
              <a:rPr lang="ru-RU" sz="2400" dirty="0"/>
              <a:t> у систему, у том </a:t>
            </a:r>
            <a:r>
              <a:rPr lang="ru-RU" sz="2400" dirty="0" err="1"/>
              <a:t>числі</a:t>
            </a:r>
            <a:r>
              <a:rPr lang="ru-RU" sz="2400" dirty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расщеплювання</a:t>
            </a:r>
            <a:r>
              <a:rPr lang="ru-RU" sz="2400" dirty="0"/>
              <a:t> </a:t>
            </a:r>
            <a:r>
              <a:rPr lang="ru-RU" sz="2400" dirty="0" err="1"/>
              <a:t>освітнього</a:t>
            </a:r>
            <a:r>
              <a:rPr lang="ru-RU" sz="2400" dirty="0"/>
              <a:t> простору на </a:t>
            </a:r>
            <a:r>
              <a:rPr lang="ru-RU" sz="2400" dirty="0" err="1"/>
              <a:t>зовнішній</a:t>
            </a:r>
            <a:r>
              <a:rPr lang="ru-RU" sz="2400" dirty="0"/>
              <a:t> і </a:t>
            </a:r>
            <a:r>
              <a:rPr lang="ru-RU" sz="2400" dirty="0" err="1"/>
              <a:t>внутрішній</a:t>
            </a:r>
            <a:r>
              <a:rPr lang="ru-RU" sz="2400" dirty="0"/>
              <a:t> </a:t>
            </a:r>
            <a:r>
              <a:rPr lang="ru-RU" sz="2400" dirty="0" err="1"/>
              <a:t>плани</a:t>
            </a:r>
            <a:r>
              <a:rPr lang="ru-RU" sz="2400" dirty="0"/>
              <a:t> </a:t>
            </a:r>
            <a:r>
              <a:rPr lang="ru-RU" sz="2400" dirty="0" err="1"/>
              <a:t>навчальної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і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об'єднання</a:t>
            </a:r>
            <a:r>
              <a:rPr lang="ru-RU" sz="2400" dirty="0"/>
              <a:t> в систему;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розщеплювання</a:t>
            </a:r>
            <a:r>
              <a:rPr lang="ru-RU" sz="2400" dirty="0"/>
              <a:t> </a:t>
            </a:r>
            <a:r>
              <a:rPr lang="ru-RU" sz="2400" dirty="0" err="1"/>
              <a:t>багатовимірного</a:t>
            </a:r>
            <a:r>
              <a:rPr lang="ru-RU" sz="2400" dirty="0"/>
              <a:t> простору </a:t>
            </a:r>
            <a:r>
              <a:rPr lang="ru-RU" sz="2400" dirty="0" err="1"/>
              <a:t>знань</a:t>
            </a:r>
            <a:r>
              <a:rPr lang="ru-RU" sz="2400" dirty="0"/>
              <a:t> на </a:t>
            </a:r>
            <a:r>
              <a:rPr lang="ru-RU" sz="2400" dirty="0" err="1"/>
              <a:t>смислові</a:t>
            </a:r>
            <a:r>
              <a:rPr lang="ru-RU" sz="2400" dirty="0"/>
              <a:t> </a:t>
            </a:r>
            <a:r>
              <a:rPr lang="ru-RU" sz="2400" dirty="0" err="1"/>
              <a:t>групи</a:t>
            </a:r>
            <a:r>
              <a:rPr lang="ru-RU" sz="2400" dirty="0"/>
              <a:t> і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об'єднання</a:t>
            </a:r>
            <a:r>
              <a:rPr lang="ru-RU" sz="2400" dirty="0"/>
              <a:t> в систему;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розщеплювання</a:t>
            </a:r>
            <a:r>
              <a:rPr lang="ru-RU" sz="2400" dirty="0"/>
              <a:t> </a:t>
            </a:r>
            <a:r>
              <a:rPr lang="ru-RU" sz="2400" dirty="0" err="1"/>
              <a:t>інформації</a:t>
            </a:r>
            <a:r>
              <a:rPr lang="ru-RU" sz="2400" dirty="0"/>
              <a:t> на </a:t>
            </a:r>
            <a:r>
              <a:rPr lang="ru-RU" sz="2400" dirty="0" err="1"/>
              <a:t>понятійні</a:t>
            </a:r>
            <a:r>
              <a:rPr lang="ru-RU" sz="2400"/>
              <a:t> й </a:t>
            </a:r>
            <a:r>
              <a:rPr lang="ru-RU" sz="2400" dirty="0" err="1"/>
              <a:t>образні</a:t>
            </a:r>
            <a:r>
              <a:rPr lang="ru-RU" sz="2400" dirty="0"/>
              <a:t> </a:t>
            </a:r>
            <a:r>
              <a:rPr lang="ru-RU" sz="2400" dirty="0" err="1"/>
              <a:t>компоненти</a:t>
            </a:r>
            <a:r>
              <a:rPr lang="ru-RU" sz="2400" dirty="0"/>
              <a:t> і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об'єднання</a:t>
            </a:r>
            <a:r>
              <a:rPr lang="ru-RU" sz="2400" dirty="0"/>
              <a:t> в </a:t>
            </a:r>
            <a:r>
              <a:rPr lang="ru-RU" sz="2400" dirty="0" err="1"/>
              <a:t>системних</a:t>
            </a:r>
            <a:r>
              <a:rPr lang="ru-RU" sz="2400" dirty="0"/>
              <a:t> образах-моделях.</a:t>
            </a:r>
          </a:p>
        </p:txBody>
      </p:sp>
    </p:spTree>
    <p:extLst>
      <p:ext uri="{BB962C8B-B14F-4D97-AF65-F5344CB8AC3E}">
        <p14:creationId xmlns:p14="http://schemas.microsoft.com/office/powerpoint/2010/main" val="2060091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38731" y="2701248"/>
            <a:ext cx="99326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3. Принцип </a:t>
            </a:r>
            <a:r>
              <a:rPr lang="ru-RU" sz="2400" dirty="0" err="1"/>
              <a:t>біканальності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, на </a:t>
            </a:r>
            <a:r>
              <a:rPr lang="ru-RU" sz="2400" dirty="0" err="1"/>
              <a:t>основі</a:t>
            </a:r>
            <a:r>
              <a:rPr lang="ru-RU" sz="2400" dirty="0"/>
              <a:t> </a:t>
            </a:r>
            <a:r>
              <a:rPr lang="ru-RU" sz="2400" dirty="0" err="1"/>
              <a:t>якого</a:t>
            </a:r>
            <a:r>
              <a:rPr lang="ru-RU" sz="2400" dirty="0"/>
              <a:t> </a:t>
            </a:r>
            <a:r>
              <a:rPr lang="ru-RU" sz="2400" dirty="0" err="1"/>
              <a:t>долається</a:t>
            </a:r>
            <a:r>
              <a:rPr lang="ru-RU" sz="2400" dirty="0"/>
              <a:t> одноканальность </a:t>
            </a:r>
            <a:r>
              <a:rPr lang="ru-RU" sz="2400" dirty="0" err="1"/>
              <a:t>мислення</a:t>
            </a:r>
            <a:r>
              <a:rPr lang="ru-RU" sz="2400" dirty="0"/>
              <a:t>.</a:t>
            </a:r>
            <a:br>
              <a:rPr lang="ru-RU" sz="2400" dirty="0"/>
            </a:br>
            <a:r>
              <a:rPr lang="ru-RU" sz="2400" dirty="0"/>
              <a:t>Канали </a:t>
            </a:r>
            <a:r>
              <a:rPr lang="ru-RU" sz="2400" dirty="0" err="1"/>
              <a:t>подання-сприйняття</a:t>
            </a:r>
            <a:r>
              <a:rPr lang="ru-RU" sz="2400" dirty="0"/>
              <a:t> </a:t>
            </a:r>
            <a:r>
              <a:rPr lang="ru-RU" sz="2400" dirty="0" err="1"/>
              <a:t>інформації</a:t>
            </a:r>
            <a:r>
              <a:rPr lang="ru-RU" sz="2400" dirty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вербальний</a:t>
            </a:r>
            <a:r>
              <a:rPr lang="ru-RU" sz="2400" dirty="0"/>
              <a:t> й </a:t>
            </a:r>
            <a:r>
              <a:rPr lang="ru-RU" sz="2400" dirty="0" err="1"/>
              <a:t>візуальний</a:t>
            </a:r>
            <a:r>
              <a:rPr lang="ru-RU" sz="2400" dirty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інформаційний</a:t>
            </a:r>
            <a:r>
              <a:rPr lang="ru-RU" sz="2400" dirty="0"/>
              <a:t> й </a:t>
            </a:r>
            <a:r>
              <a:rPr lang="ru-RU" sz="2400" dirty="0" err="1"/>
              <a:t>комунікативний</a:t>
            </a:r>
            <a:r>
              <a:rPr lang="ru-RU" sz="2400" dirty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канал </a:t>
            </a:r>
            <a:r>
              <a:rPr lang="ru-RU" sz="2400" dirty="0" err="1"/>
              <a:t>проектування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43032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4"/>
            </a:pPr>
            <a:r>
              <a:rPr lang="ru-RU" sz="2400" dirty="0"/>
              <a:t>Принцип </a:t>
            </a:r>
            <a:r>
              <a:rPr lang="ru-RU" sz="2400" dirty="0" err="1"/>
              <a:t>координації</a:t>
            </a:r>
            <a:r>
              <a:rPr lang="ru-RU" sz="2400" dirty="0"/>
              <a:t> й </a:t>
            </a:r>
            <a:r>
              <a:rPr lang="ru-RU" sz="2400" dirty="0" err="1"/>
              <a:t>полідіалога</a:t>
            </a:r>
            <a:r>
              <a:rPr lang="ru-RU" sz="2400" dirty="0"/>
              <a:t> </a:t>
            </a:r>
            <a:r>
              <a:rPr lang="ru-RU" sz="2400" dirty="0" err="1"/>
              <a:t>зовнішнього</a:t>
            </a:r>
            <a:r>
              <a:rPr lang="ru-RU" sz="2400" dirty="0"/>
              <a:t> і </a:t>
            </a:r>
            <a:r>
              <a:rPr lang="ru-RU" sz="2400" dirty="0" err="1"/>
              <a:t>внутрішнього</a:t>
            </a:r>
            <a:r>
              <a:rPr lang="ru-RU" sz="2400" dirty="0"/>
              <a:t> </a:t>
            </a:r>
            <a:r>
              <a:rPr lang="ru-RU" sz="2400" dirty="0" err="1"/>
              <a:t>планів</a:t>
            </a:r>
            <a:r>
              <a:rPr lang="ru-RU" sz="2400" dirty="0"/>
              <a:t> :</a:t>
            </a:r>
          </a:p>
          <a:p>
            <a:r>
              <a:rPr lang="ru-RU" sz="24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координація</a:t>
            </a:r>
            <a:r>
              <a:rPr lang="ru-RU" sz="2400" dirty="0"/>
              <a:t> </a:t>
            </a:r>
            <a:r>
              <a:rPr lang="ru-RU" sz="2400" dirty="0" err="1"/>
              <a:t>змісту</a:t>
            </a:r>
            <a:r>
              <a:rPr lang="ru-RU" sz="2400" dirty="0"/>
              <a:t> і </a:t>
            </a:r>
            <a:r>
              <a:rPr lang="ru-RU" sz="2400" dirty="0" err="1"/>
              <a:t>форми</a:t>
            </a:r>
            <a:r>
              <a:rPr lang="ru-RU" sz="2400" dirty="0"/>
              <a:t> </a:t>
            </a:r>
            <a:r>
              <a:rPr lang="ru-RU" sz="2400" dirty="0" err="1"/>
              <a:t>взаємодії</a:t>
            </a:r>
            <a:r>
              <a:rPr lang="ru-RU" sz="2400" dirty="0"/>
              <a:t> </a:t>
            </a:r>
            <a:r>
              <a:rPr lang="ru-RU" sz="2400" dirty="0" err="1"/>
              <a:t>зовнішнього</a:t>
            </a:r>
            <a:r>
              <a:rPr lang="ru-RU" sz="2400" dirty="0"/>
              <a:t> і </a:t>
            </a:r>
            <a:r>
              <a:rPr lang="ru-RU" sz="2400" dirty="0" err="1"/>
              <a:t>внутрішнього</a:t>
            </a:r>
            <a:r>
              <a:rPr lang="ru-RU" sz="2400" dirty="0"/>
              <a:t> </a:t>
            </a:r>
            <a:r>
              <a:rPr lang="ru-RU" sz="2400" dirty="0" err="1"/>
              <a:t>планів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координація</a:t>
            </a:r>
            <a:r>
              <a:rPr lang="ru-RU" sz="2400" dirty="0"/>
              <a:t> </a:t>
            </a:r>
            <a:r>
              <a:rPr lang="ru-RU" sz="2400" dirty="0" err="1"/>
              <a:t>міжпівкулькового</a:t>
            </a:r>
            <a:r>
              <a:rPr lang="ru-RU" sz="2400" dirty="0"/>
              <a:t> вербально-образного </a:t>
            </a:r>
            <a:r>
              <a:rPr lang="ru-RU" sz="2400" dirty="0" err="1"/>
              <a:t>діалогу</a:t>
            </a:r>
            <a:r>
              <a:rPr lang="ru-RU" sz="2400" dirty="0"/>
              <a:t> у </a:t>
            </a:r>
            <a:r>
              <a:rPr lang="ru-RU" sz="2400" dirty="0" err="1"/>
              <a:t>внутрішньому</a:t>
            </a:r>
            <a:r>
              <a:rPr lang="ru-RU" sz="2400" dirty="0"/>
              <a:t> </a:t>
            </a:r>
            <a:r>
              <a:rPr lang="ru-RU" sz="2400" dirty="0" err="1"/>
              <a:t>плані</a:t>
            </a:r>
            <a:r>
              <a:rPr lang="ru-RU" sz="2400" dirty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координація</a:t>
            </a:r>
            <a:r>
              <a:rPr lang="ru-RU" sz="2400" dirty="0"/>
              <a:t> </a:t>
            </a:r>
            <a:r>
              <a:rPr lang="ru-RU" sz="2400" dirty="0" err="1"/>
              <a:t>міжпланового</a:t>
            </a:r>
            <a:r>
              <a:rPr lang="ru-RU" sz="2400" dirty="0"/>
              <a:t> </a:t>
            </a:r>
            <a:r>
              <a:rPr lang="ru-RU" sz="2400" dirty="0" err="1"/>
              <a:t>діалогу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40588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5"/>
            </a:pPr>
            <a:r>
              <a:rPr lang="ru-RU" sz="2400" dirty="0"/>
              <a:t>Принцип </a:t>
            </a:r>
            <a:r>
              <a:rPr lang="ru-RU" sz="2400" dirty="0" err="1"/>
              <a:t>тріадності</a:t>
            </a:r>
            <a:r>
              <a:rPr lang="ru-RU" sz="2400" dirty="0"/>
              <a:t> </a:t>
            </a:r>
            <a:r>
              <a:rPr lang="ru-RU" sz="2400" dirty="0" err="1"/>
              <a:t>представлення</a:t>
            </a:r>
            <a:r>
              <a:rPr lang="ru-RU" sz="2400" dirty="0"/>
              <a:t> </a:t>
            </a:r>
            <a:r>
              <a:rPr lang="ru-RU" sz="2400" dirty="0" err="1"/>
              <a:t>смислових</a:t>
            </a:r>
            <a:r>
              <a:rPr lang="ru-RU" sz="2400" dirty="0"/>
              <a:t> </a:t>
            </a:r>
            <a:r>
              <a:rPr lang="ru-RU" sz="2400" dirty="0" err="1"/>
              <a:t>груп</a:t>
            </a:r>
            <a:r>
              <a:rPr lang="ru-RU" sz="2400" dirty="0"/>
              <a:t>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тріада</a:t>
            </a:r>
            <a:r>
              <a:rPr lang="ru-RU" sz="2400" dirty="0"/>
              <a:t> «</a:t>
            </a:r>
            <a:r>
              <a:rPr lang="ru-RU" sz="2400" dirty="0" err="1"/>
              <a:t>об'єкти</a:t>
            </a:r>
            <a:r>
              <a:rPr lang="ru-RU" sz="2400" dirty="0"/>
              <a:t> </a:t>
            </a:r>
            <a:r>
              <a:rPr lang="ru-RU" sz="2400" dirty="0" err="1"/>
              <a:t>світу</a:t>
            </a:r>
            <a:r>
              <a:rPr lang="ru-RU" sz="2400" dirty="0"/>
              <a:t>» : природа, </a:t>
            </a:r>
            <a:r>
              <a:rPr lang="ru-RU" sz="2400" dirty="0" err="1"/>
              <a:t>суспільство</a:t>
            </a:r>
            <a:r>
              <a:rPr lang="ru-RU" sz="2400" dirty="0"/>
              <a:t>, </a:t>
            </a:r>
            <a:r>
              <a:rPr lang="ru-RU" sz="2400" dirty="0" err="1"/>
              <a:t>людина</a:t>
            </a:r>
            <a:r>
              <a:rPr lang="ru-RU" sz="24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тріада</a:t>
            </a:r>
            <a:r>
              <a:rPr lang="ru-RU" sz="2400" dirty="0"/>
              <a:t> «</a:t>
            </a:r>
            <a:r>
              <a:rPr lang="ru-RU" sz="2400" dirty="0" err="1"/>
              <a:t>сфери</a:t>
            </a:r>
            <a:r>
              <a:rPr lang="ru-RU" sz="2400" dirty="0"/>
              <a:t> </a:t>
            </a:r>
            <a:r>
              <a:rPr lang="ru-RU" sz="2400" dirty="0" err="1"/>
              <a:t>засвоєння</a:t>
            </a:r>
            <a:r>
              <a:rPr lang="ru-RU" sz="2400" dirty="0"/>
              <a:t> </a:t>
            </a:r>
            <a:r>
              <a:rPr lang="ru-RU" sz="2400" dirty="0" err="1"/>
              <a:t>світу</a:t>
            </a:r>
            <a:r>
              <a:rPr lang="ru-RU" sz="2400" dirty="0"/>
              <a:t>»: наука, </a:t>
            </a:r>
            <a:r>
              <a:rPr lang="ru-RU" sz="2400" dirty="0" err="1"/>
              <a:t>мистецтво</a:t>
            </a:r>
            <a:r>
              <a:rPr lang="ru-RU" sz="2400" dirty="0"/>
              <a:t>, мораль;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тріада</a:t>
            </a:r>
            <a:r>
              <a:rPr lang="ru-RU" sz="2400" dirty="0"/>
              <a:t> «</a:t>
            </a:r>
            <a:r>
              <a:rPr lang="ru-RU" sz="2400" dirty="0" err="1"/>
              <a:t>базові</a:t>
            </a:r>
            <a:r>
              <a:rPr lang="ru-RU" sz="2400" dirty="0"/>
              <a:t> </a:t>
            </a:r>
            <a:r>
              <a:rPr lang="ru-RU" sz="2400" dirty="0" err="1"/>
              <a:t>види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» : </a:t>
            </a:r>
            <a:r>
              <a:rPr lang="ru-RU" sz="2400" dirty="0" err="1"/>
              <a:t>пізнання</a:t>
            </a:r>
            <a:r>
              <a:rPr lang="ru-RU" sz="2400" dirty="0"/>
              <a:t>, </a:t>
            </a:r>
            <a:r>
              <a:rPr lang="ru-RU" sz="2400" dirty="0" err="1"/>
              <a:t>переживання</a:t>
            </a:r>
            <a:r>
              <a:rPr lang="ru-RU" sz="2400" dirty="0"/>
              <a:t>, </a:t>
            </a:r>
            <a:r>
              <a:rPr lang="ru-RU" sz="2400" dirty="0" err="1"/>
              <a:t>оцінка</a:t>
            </a:r>
            <a:r>
              <a:rPr lang="ru-RU" sz="24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тріада</a:t>
            </a:r>
            <a:r>
              <a:rPr lang="ru-RU" sz="2400" dirty="0"/>
              <a:t> «</a:t>
            </a:r>
            <a:r>
              <a:rPr lang="ru-RU" sz="2400" dirty="0" err="1"/>
              <a:t>опис</a:t>
            </a:r>
            <a:r>
              <a:rPr lang="ru-RU" sz="2400" dirty="0"/>
              <a:t>»: </a:t>
            </a:r>
            <a:r>
              <a:rPr lang="ru-RU" sz="2400" dirty="0" err="1"/>
              <a:t>будова</a:t>
            </a:r>
            <a:r>
              <a:rPr lang="ru-RU" sz="2400" dirty="0"/>
              <a:t>, </a:t>
            </a:r>
            <a:r>
              <a:rPr lang="ru-RU" sz="2400" dirty="0" err="1"/>
              <a:t>функціонування</a:t>
            </a:r>
            <a:r>
              <a:rPr lang="ru-RU" sz="2400" dirty="0"/>
              <a:t>, </a:t>
            </a:r>
            <a:r>
              <a:rPr lang="ru-RU" sz="2400" dirty="0" err="1"/>
              <a:t>розвиток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структура, </a:t>
            </a:r>
            <a:r>
              <a:rPr lang="ru-RU" sz="2400" dirty="0" err="1"/>
              <a:t>функції</a:t>
            </a:r>
            <a:r>
              <a:rPr lang="ru-RU" sz="2400" dirty="0"/>
              <a:t>, </a:t>
            </a:r>
            <a:r>
              <a:rPr lang="ru-RU" sz="2400" dirty="0" err="1"/>
              <a:t>параметри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0540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6. Принцип </a:t>
            </a:r>
            <a:r>
              <a:rPr lang="ru-RU" sz="2400" dirty="0" err="1"/>
              <a:t>універсальності</a:t>
            </a:r>
            <a:r>
              <a:rPr lang="ru-RU" sz="2400" dirty="0"/>
              <a:t>:</a:t>
            </a:r>
          </a:p>
          <a:p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всепредметність</a:t>
            </a:r>
            <a:r>
              <a:rPr lang="ru-RU" sz="2400" dirty="0"/>
              <a:t> </a:t>
            </a:r>
            <a:r>
              <a:rPr lang="ru-RU" sz="2400" dirty="0" err="1"/>
              <a:t>інструментів</a:t>
            </a:r>
            <a:r>
              <a:rPr lang="ru-RU" sz="2400" dirty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придатність</a:t>
            </a:r>
            <a:r>
              <a:rPr lang="ru-RU" sz="2400" dirty="0"/>
              <a:t> до </a:t>
            </a:r>
            <a:r>
              <a:rPr lang="ru-RU" sz="2400" dirty="0" err="1"/>
              <a:t>використання</a:t>
            </a:r>
            <a:r>
              <a:rPr lang="ru-RU" sz="2400" dirty="0"/>
              <a:t> в </a:t>
            </a:r>
            <a:r>
              <a:rPr lang="ru-RU" sz="2400" dirty="0" err="1"/>
              <a:t>різних</a:t>
            </a:r>
            <a:r>
              <a:rPr lang="ru-RU" sz="2400" dirty="0"/>
              <a:t> ланках </a:t>
            </a:r>
            <a:r>
              <a:rPr lang="ru-RU" sz="2400" dirty="0" err="1"/>
              <a:t>освіті</a:t>
            </a:r>
            <a:r>
              <a:rPr lang="ru-RU" sz="24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придатність</a:t>
            </a:r>
            <a:r>
              <a:rPr lang="ru-RU" sz="2400" dirty="0"/>
              <a:t> до </a:t>
            </a:r>
            <a:r>
              <a:rPr lang="ru-RU" sz="2400" dirty="0" err="1"/>
              <a:t>використання</a:t>
            </a:r>
            <a:r>
              <a:rPr lang="ru-RU" sz="2400" dirty="0"/>
              <a:t> на </a:t>
            </a:r>
            <a:r>
              <a:rPr lang="ru-RU" sz="2400" dirty="0" err="1"/>
              <a:t>заняттях</a:t>
            </a:r>
            <a:r>
              <a:rPr lang="ru-RU" sz="2400" dirty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типів</a:t>
            </a:r>
            <a:r>
              <a:rPr lang="ru-RU" sz="2400" dirty="0"/>
              <a:t>, по </a:t>
            </a:r>
            <a:r>
              <a:rPr lang="ru-RU" sz="2400" dirty="0" err="1"/>
              <a:t>різних</a:t>
            </a:r>
            <a:r>
              <a:rPr lang="ru-RU" sz="2400" dirty="0"/>
              <a:t> предметах, в </a:t>
            </a:r>
            <a:r>
              <a:rPr lang="ru-RU" sz="2400" dirty="0" err="1"/>
              <a:t>професійно-творчій</a:t>
            </a:r>
            <a:r>
              <a:rPr lang="ru-RU" sz="2400" dirty="0"/>
              <a:t> і </a:t>
            </a:r>
            <a:r>
              <a:rPr lang="ru-RU" sz="2400" dirty="0" err="1"/>
              <a:t>управлінській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82233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b="1" dirty="0" err="1">
                <a:solidFill>
                  <a:srgbClr val="8238BA"/>
                </a:solidFill>
              </a:rPr>
              <a:t>Характерн</a:t>
            </a:r>
            <a:r>
              <a:rPr lang="uk-UA" b="1" dirty="0">
                <a:solidFill>
                  <a:srgbClr val="8238BA"/>
                </a:solidFill>
              </a:rPr>
              <a:t>і риси сучасної</a:t>
            </a:r>
            <a:r>
              <a:rPr lang="ru-RU" b="1" dirty="0">
                <a:solidFill>
                  <a:srgbClr val="8238BA"/>
                </a:solidFill>
              </a:rPr>
              <a:t> </a:t>
            </a:r>
            <a:r>
              <a:rPr lang="ru-RU" b="1" dirty="0" err="1">
                <a:solidFill>
                  <a:srgbClr val="8238BA"/>
                </a:solidFill>
              </a:rPr>
              <a:t>цивілізациії</a:t>
            </a:r>
            <a:endParaRPr lang="ru-RU" b="1" dirty="0">
              <a:solidFill>
                <a:srgbClr val="8238BA"/>
              </a:solidFill>
            </a:endParaRPr>
          </a:p>
        </p:txBody>
      </p:sp>
      <p:pic>
        <p:nvPicPr>
          <p:cNvPr id="1026" name="Picture 2" descr="Картинки по запросу информационное простран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2" y="2603562"/>
            <a:ext cx="4666627" cy="3212794"/>
          </a:xfrm>
          <a:prstGeom prst="rect">
            <a:avLst/>
          </a:prstGeom>
          <a:noFill/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5304504"/>
              </p:ext>
            </p:extLst>
          </p:nvPr>
        </p:nvGraphicFramePr>
        <p:xfrm>
          <a:off x="5276225" y="2265587"/>
          <a:ext cx="6458573" cy="410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43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3863C6-6272-4CEA-93AB-871C288A7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graphicEl>
                                              <a:dgm id="{BB3863C6-6272-4CEA-93AB-871C288A7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A969B1-F770-4873-9EA5-CD7A8E766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graphicEl>
                                              <a:dgm id="{3FA969B1-F770-4873-9EA5-CD7A8E766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6E3047-F2BA-4715-A866-08A4427BA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graphicEl>
                                              <a:dgm id="{AB6E3047-F2BA-4715-A866-08A4427BAF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867561-3605-4A30-8865-8156B29C54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11867561-3605-4A30-8865-8156B29C54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7. Принцип </a:t>
            </a:r>
            <a:r>
              <a:rPr lang="ru-RU" sz="2400" dirty="0" err="1"/>
              <a:t>програмованості</a:t>
            </a:r>
            <a:r>
              <a:rPr lang="ru-RU" sz="2400" dirty="0"/>
              <a:t> й </a:t>
            </a:r>
            <a:r>
              <a:rPr lang="ru-RU" sz="2400" dirty="0" err="1"/>
              <a:t>повторюваності</a:t>
            </a:r>
            <a:r>
              <a:rPr lang="ru-RU" sz="2400" dirty="0"/>
              <a:t> </a:t>
            </a:r>
            <a:r>
              <a:rPr lang="ru-RU" sz="2400" dirty="0" err="1"/>
              <a:t>основних</a:t>
            </a:r>
            <a:r>
              <a:rPr lang="ru-RU" sz="2400" dirty="0"/>
              <a:t> </a:t>
            </a:r>
            <a:r>
              <a:rPr lang="ru-RU" sz="2400" dirty="0" err="1"/>
              <a:t>операцій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виконуються</a:t>
            </a:r>
            <a:r>
              <a:rPr lang="ru-RU" sz="2400" dirty="0"/>
              <a:t> при </a:t>
            </a:r>
            <a:r>
              <a:rPr lang="ru-RU" sz="2400" dirty="0" err="1"/>
              <a:t>багатовимірному</a:t>
            </a:r>
            <a:r>
              <a:rPr lang="ru-RU" sz="2400" dirty="0"/>
              <a:t> </a:t>
            </a:r>
            <a:r>
              <a:rPr lang="ru-RU" sz="2400" dirty="0" err="1"/>
              <a:t>представленні</a:t>
            </a:r>
            <a:r>
              <a:rPr lang="ru-RU" sz="2400" dirty="0"/>
              <a:t> і </a:t>
            </a:r>
            <a:r>
              <a:rPr lang="ru-RU" sz="2400" dirty="0" err="1"/>
              <a:t>аналізі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формування</a:t>
            </a:r>
            <a:r>
              <a:rPr lang="ru-RU" sz="2400" dirty="0"/>
              <a:t> </a:t>
            </a:r>
            <a:r>
              <a:rPr lang="ru-RU" sz="2400" dirty="0" err="1"/>
              <a:t>смислових</a:t>
            </a:r>
            <a:r>
              <a:rPr lang="ru-RU" sz="2400" dirty="0"/>
              <a:t> </a:t>
            </a:r>
            <a:r>
              <a:rPr lang="ru-RU" sz="2400" dirty="0" err="1"/>
              <a:t>груп</a:t>
            </a:r>
            <a:r>
              <a:rPr lang="ru-RU" sz="2400" dirty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«</a:t>
            </a:r>
            <a:r>
              <a:rPr lang="ru-RU" sz="2400" dirty="0" err="1"/>
              <a:t>грануляція</a:t>
            </a:r>
            <a:r>
              <a:rPr lang="ru-RU" sz="2400" dirty="0"/>
              <a:t>» </a:t>
            </a:r>
            <a:r>
              <a:rPr lang="ru-RU" sz="2400" dirty="0" err="1"/>
              <a:t>знань</a:t>
            </a:r>
            <a:r>
              <a:rPr lang="ru-RU" sz="2400" dirty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координація</a:t>
            </a:r>
            <a:r>
              <a:rPr lang="ru-RU" sz="24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ранжирування</a:t>
            </a:r>
            <a:r>
              <a:rPr lang="ru-RU" sz="2400" dirty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смислове</a:t>
            </a:r>
            <a:r>
              <a:rPr lang="ru-RU" sz="2400" dirty="0"/>
              <a:t> </a:t>
            </a:r>
            <a:r>
              <a:rPr lang="ru-RU" sz="2400" dirty="0" err="1"/>
              <a:t>зв'язування</a:t>
            </a:r>
            <a:r>
              <a:rPr lang="ru-RU" sz="2400" dirty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переформулювання</a:t>
            </a:r>
            <a:r>
              <a:rPr lang="ru-RU" sz="2400" dirty="0"/>
              <a:t>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52047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8"/>
            </a:pPr>
            <a:r>
              <a:rPr lang="ru-RU" sz="2400" dirty="0"/>
              <a:t>Принцип </a:t>
            </a:r>
            <a:r>
              <a:rPr lang="ru-RU" sz="2400" dirty="0" err="1"/>
              <a:t>аутодіалогічності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реалізовується</a:t>
            </a:r>
            <a:r>
              <a:rPr lang="ru-RU" sz="2400" dirty="0"/>
              <a:t> в </a:t>
            </a:r>
            <a:r>
              <a:rPr lang="ru-RU" sz="2400" dirty="0" err="1"/>
              <a:t>діалогах</a:t>
            </a:r>
            <a:r>
              <a:rPr lang="ru-RU" sz="2400" dirty="0"/>
              <a:t> </a:t>
            </a:r>
            <a:r>
              <a:rPr lang="ru-RU" sz="2400" dirty="0" err="1"/>
              <a:t>різного</a:t>
            </a:r>
            <a:r>
              <a:rPr lang="ru-RU" sz="2400" dirty="0"/>
              <a:t> виду:</a:t>
            </a:r>
          </a:p>
          <a:p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внутрішній</a:t>
            </a:r>
            <a:r>
              <a:rPr lang="ru-RU" sz="2400" dirty="0"/>
              <a:t> </a:t>
            </a:r>
            <a:r>
              <a:rPr lang="ru-RU" sz="2400" dirty="0" err="1"/>
              <a:t>міжкульковий</a:t>
            </a:r>
            <a:r>
              <a:rPr lang="ru-RU" sz="2400" dirty="0"/>
              <a:t> </a:t>
            </a:r>
            <a:r>
              <a:rPr lang="ru-RU" sz="2400" dirty="0" err="1"/>
              <a:t>діалог</a:t>
            </a:r>
            <a:r>
              <a:rPr lang="ru-RU" sz="2400" dirty="0"/>
              <a:t> </a:t>
            </a:r>
            <a:r>
              <a:rPr lang="ru-RU" sz="2400" dirty="0" err="1"/>
              <a:t>взаємного</a:t>
            </a:r>
            <a:r>
              <a:rPr lang="ru-RU" sz="2400" dirty="0"/>
              <a:t> </a:t>
            </a:r>
            <a:r>
              <a:rPr lang="ru-RU" sz="2400" dirty="0" err="1"/>
              <a:t>перевідображення</a:t>
            </a:r>
            <a:r>
              <a:rPr lang="ru-RU" sz="2400" dirty="0"/>
              <a:t> </a:t>
            </a:r>
            <a:r>
              <a:rPr lang="ru-RU" sz="2400" dirty="0" err="1"/>
              <a:t>інформації</a:t>
            </a:r>
            <a:r>
              <a:rPr lang="ru-RU" sz="2400" dirty="0"/>
              <a:t> з </a:t>
            </a:r>
            <a:r>
              <a:rPr lang="ru-RU" sz="2400" dirty="0" err="1"/>
              <a:t>образної</a:t>
            </a:r>
            <a:r>
              <a:rPr lang="ru-RU" sz="2400" dirty="0"/>
              <a:t> у </a:t>
            </a:r>
            <a:r>
              <a:rPr lang="ru-RU" sz="2400" dirty="0" err="1"/>
              <a:t>вербальну</a:t>
            </a:r>
            <a:r>
              <a:rPr lang="ru-RU" sz="2400" dirty="0"/>
              <a:t> форму;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зовнішній</a:t>
            </a:r>
            <a:r>
              <a:rPr lang="ru-RU" sz="2400" dirty="0"/>
              <a:t> </a:t>
            </a:r>
            <a:r>
              <a:rPr lang="ru-RU" sz="2400" dirty="0" err="1"/>
              <a:t>діалог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мисленняобразом</a:t>
            </a:r>
            <a:r>
              <a:rPr lang="ru-RU" sz="2400" dirty="0"/>
              <a:t> і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відображенням</a:t>
            </a:r>
            <a:r>
              <a:rPr lang="ru-RU" sz="2400" dirty="0"/>
              <a:t> в </a:t>
            </a:r>
            <a:r>
              <a:rPr lang="ru-RU" sz="2400" dirty="0" err="1"/>
              <a:t>зовнішньому</a:t>
            </a:r>
            <a:r>
              <a:rPr lang="ru-RU" sz="2400" dirty="0"/>
              <a:t> </a:t>
            </a:r>
            <a:r>
              <a:rPr lang="ru-RU" sz="2400" dirty="0" err="1"/>
              <a:t>плані</a:t>
            </a:r>
            <a:r>
              <a:rPr lang="ru-RU" sz="2400" dirty="0"/>
              <a:t>; </a:t>
            </a:r>
            <a:r>
              <a:rPr lang="ru-RU" sz="2400" dirty="0" err="1"/>
              <a:t>зовнішній</a:t>
            </a:r>
            <a:r>
              <a:rPr lang="ru-RU" sz="2400" dirty="0"/>
              <a:t> </a:t>
            </a:r>
            <a:r>
              <a:rPr lang="ru-RU" sz="2400" dirty="0" err="1"/>
              <a:t>діалог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мислеобразом</a:t>
            </a:r>
            <a:r>
              <a:rPr lang="ru-RU" sz="2400" dirty="0"/>
              <a:t> і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відображенням</a:t>
            </a:r>
            <a:r>
              <a:rPr lang="ru-RU" sz="2400" dirty="0"/>
              <a:t> в </a:t>
            </a:r>
            <a:r>
              <a:rPr lang="ru-RU" sz="2400" dirty="0" err="1"/>
              <a:t>зовнішньому</a:t>
            </a:r>
            <a:r>
              <a:rPr lang="ru-RU" sz="2400" dirty="0"/>
              <a:t> </a:t>
            </a:r>
            <a:r>
              <a:rPr lang="ru-RU" sz="2400" dirty="0" err="1"/>
              <a:t>плані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15750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9. Принцип </a:t>
            </a:r>
            <a:r>
              <a:rPr lang="ru-RU" sz="2400" dirty="0" err="1"/>
              <a:t>опорности</a:t>
            </a:r>
            <a:r>
              <a:rPr lang="ru-RU" sz="2400" dirty="0"/>
              <a:t> </a:t>
            </a:r>
            <a:r>
              <a:rPr lang="ru-RU" sz="2400" dirty="0" err="1"/>
              <a:t>мислення</a:t>
            </a:r>
            <a:r>
              <a:rPr lang="ru-RU" sz="2400" dirty="0"/>
              <a:t>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опора на </a:t>
            </a:r>
            <a:r>
              <a:rPr lang="ru-RU" sz="2400" dirty="0" err="1"/>
              <a:t>моделі</a:t>
            </a:r>
            <a:r>
              <a:rPr lang="ru-RU" sz="2400" dirty="0"/>
              <a:t> </a:t>
            </a:r>
            <a:r>
              <a:rPr lang="ru-RU" sz="2400" dirty="0" err="1"/>
              <a:t>еталонного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узагальненого</a:t>
            </a:r>
            <a:r>
              <a:rPr lang="ru-RU" sz="2400" dirty="0"/>
              <a:t> характеру по </a:t>
            </a:r>
            <a:r>
              <a:rPr lang="ru-RU" sz="2400" dirty="0" err="1"/>
              <a:t>відношенню</a:t>
            </a:r>
            <a:r>
              <a:rPr lang="ru-RU" sz="2400" dirty="0"/>
              <a:t> до </a:t>
            </a:r>
            <a:r>
              <a:rPr lang="ru-RU" sz="2400" dirty="0" err="1"/>
              <a:t>проєктованого</a:t>
            </a:r>
            <a:r>
              <a:rPr lang="ru-RU" sz="2400" dirty="0"/>
              <a:t> </a:t>
            </a:r>
            <a:r>
              <a:rPr lang="ru-RU" sz="2400" dirty="0" err="1"/>
              <a:t>об'єкту</a:t>
            </a:r>
            <a:r>
              <a:rPr lang="ru-RU" sz="24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опора на </a:t>
            </a:r>
            <a:r>
              <a:rPr lang="ru-RU" sz="2400" dirty="0" err="1"/>
              <a:t>моделі</a:t>
            </a:r>
            <a:r>
              <a:rPr lang="ru-RU" sz="2400" dirty="0"/>
              <a:t> при </a:t>
            </a:r>
            <a:r>
              <a:rPr lang="ru-RU" sz="2400" dirty="0" err="1"/>
              <a:t>виконанні</a:t>
            </a:r>
            <a:r>
              <a:rPr lang="ru-RU" sz="2400" dirty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(</a:t>
            </a:r>
            <a:r>
              <a:rPr lang="ru-RU" sz="2400" dirty="0" err="1"/>
              <a:t>підготовча</a:t>
            </a:r>
            <a:r>
              <a:rPr lang="ru-RU" sz="2400" dirty="0"/>
              <a:t>, </a:t>
            </a:r>
            <a:r>
              <a:rPr lang="ru-RU" sz="2400" dirty="0" err="1"/>
              <a:t>повчальна</a:t>
            </a:r>
            <a:r>
              <a:rPr lang="ru-RU" sz="2400" dirty="0"/>
              <a:t>, </a:t>
            </a:r>
            <a:r>
              <a:rPr lang="ru-RU" sz="2400" dirty="0" err="1"/>
              <a:t>пізнавальна</a:t>
            </a:r>
            <a:r>
              <a:rPr lang="ru-RU" sz="2400" dirty="0"/>
              <a:t>, </a:t>
            </a:r>
            <a:r>
              <a:rPr lang="ru-RU" sz="2400" dirty="0" err="1"/>
              <a:t>пошукова</a:t>
            </a:r>
            <a:r>
              <a:rPr lang="ru-RU" sz="2400" dirty="0"/>
              <a:t>) і т. п.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42459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10. Принцип </a:t>
            </a:r>
            <a:r>
              <a:rPr lang="ru-RU" sz="2400" dirty="0" err="1"/>
              <a:t>спільності</a:t>
            </a:r>
            <a:r>
              <a:rPr lang="ru-RU" sz="2400" dirty="0"/>
              <a:t> </a:t>
            </a:r>
            <a:r>
              <a:rPr lang="ru-RU" sz="2400" dirty="0" err="1"/>
              <a:t>властивостей</a:t>
            </a:r>
            <a:r>
              <a:rPr lang="ru-RU" sz="2400" dirty="0"/>
              <a:t> образу і </a:t>
            </a:r>
            <a:r>
              <a:rPr lang="ru-RU" sz="2400" dirty="0" err="1"/>
              <a:t>моделі</a:t>
            </a:r>
            <a:r>
              <a:rPr lang="ru-RU" sz="2400" dirty="0"/>
              <a:t> </a:t>
            </a:r>
            <a:r>
              <a:rPr lang="ru-RU" sz="2400" dirty="0" err="1"/>
              <a:t>інструментів</a:t>
            </a:r>
            <a:r>
              <a:rPr lang="ru-RU" sz="2400" dirty="0"/>
              <a:t>. </a:t>
            </a:r>
          </a:p>
          <a:p>
            <a:endParaRPr lang="ru-RU" sz="2400" dirty="0"/>
          </a:p>
          <a:p>
            <a:r>
              <a:rPr lang="ru-RU" sz="2400" dirty="0" err="1"/>
              <a:t>Реалізується</a:t>
            </a:r>
            <a:r>
              <a:rPr lang="ru-RU" sz="2400" dirty="0"/>
              <a:t> </a:t>
            </a:r>
            <a:r>
              <a:rPr lang="ru-RU" sz="2400" dirty="0" err="1"/>
              <a:t>цілісний</a:t>
            </a:r>
            <a:r>
              <a:rPr lang="ru-RU" sz="2400" dirty="0"/>
              <a:t>, образно-</a:t>
            </a:r>
            <a:r>
              <a:rPr lang="ru-RU" sz="2400" dirty="0" err="1"/>
              <a:t>символічний</a:t>
            </a:r>
            <a:r>
              <a:rPr lang="ru-RU" sz="2400" dirty="0"/>
              <a:t> характер </a:t>
            </a:r>
            <a:r>
              <a:rPr lang="ru-RU" sz="2400" dirty="0" err="1"/>
              <a:t>певного</a:t>
            </a:r>
            <a:r>
              <a:rPr lang="ru-RU" sz="2400" dirty="0"/>
              <a:t> </a:t>
            </a:r>
            <a:r>
              <a:rPr lang="ru-RU" sz="2400" dirty="0" err="1"/>
              <a:t>знання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дозволяє</a:t>
            </a:r>
            <a:r>
              <a:rPr lang="ru-RU" sz="2400" dirty="0"/>
              <a:t> </a:t>
            </a:r>
            <a:r>
              <a:rPr lang="ru-RU" sz="2400" dirty="0" err="1"/>
              <a:t>поєднувати</a:t>
            </a:r>
            <a:r>
              <a:rPr lang="ru-RU" sz="2400" dirty="0"/>
              <a:t> </a:t>
            </a:r>
            <a:r>
              <a:rPr lang="ru-RU" sz="2400" dirty="0" err="1"/>
              <a:t>багатовимірне</a:t>
            </a:r>
            <a:r>
              <a:rPr lang="ru-RU" sz="2400" dirty="0"/>
              <a:t> </a:t>
            </a:r>
            <a:r>
              <a:rPr lang="ru-RU" sz="2400" dirty="0" err="1"/>
              <a:t>представлення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 і </a:t>
            </a:r>
            <a:r>
              <a:rPr lang="ru-RU" sz="2400" dirty="0" err="1"/>
              <a:t>орієнтацію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51821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11. Принцип </a:t>
            </a:r>
            <a:r>
              <a:rPr lang="ru-RU" sz="2400" dirty="0" err="1"/>
              <a:t>спільності</a:t>
            </a:r>
            <a:r>
              <a:rPr lang="ru-RU" sz="2400" dirty="0"/>
              <a:t> образного й </a:t>
            </a:r>
            <a:r>
              <a:rPr lang="ru-RU" sz="2400" dirty="0" err="1"/>
              <a:t>понятійного</a:t>
            </a:r>
            <a:r>
              <a:rPr lang="ru-RU" sz="2400" dirty="0"/>
              <a:t> </a:t>
            </a:r>
            <a:r>
              <a:rPr lang="ru-RU" sz="2400" dirty="0" err="1"/>
              <a:t>відображення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/>
              <a:t> У </a:t>
            </a:r>
            <a:r>
              <a:rPr lang="ru-RU" sz="2400" dirty="0" err="1"/>
              <a:t>процесі</a:t>
            </a:r>
            <a:r>
              <a:rPr lang="ru-RU" sz="2400" dirty="0"/>
              <a:t> </a:t>
            </a:r>
            <a:r>
              <a:rPr lang="ru-RU" sz="2400" dirty="0" err="1"/>
              <a:t>пізнавальної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</a:t>
            </a:r>
            <a:r>
              <a:rPr lang="ru-RU" sz="2400" dirty="0" err="1"/>
              <a:t>об'єднуються</a:t>
            </a:r>
            <a:r>
              <a:rPr lang="ru-RU" sz="2400" dirty="0"/>
              <a:t> </a:t>
            </a:r>
            <a:r>
              <a:rPr lang="ru-RU" sz="2400" dirty="0" err="1"/>
              <a:t>мови</a:t>
            </a:r>
            <a:r>
              <a:rPr lang="ru-RU" sz="2400" dirty="0"/>
              <a:t> </a:t>
            </a:r>
            <a:r>
              <a:rPr lang="ru-RU" sz="2400" dirty="0" err="1"/>
              <a:t>обох</a:t>
            </a:r>
            <a:r>
              <a:rPr lang="ru-RU" sz="2400" dirty="0"/>
              <a:t> </a:t>
            </a:r>
            <a:r>
              <a:rPr lang="ru-RU" sz="2400" dirty="0" err="1"/>
              <a:t>півкуль</a:t>
            </a:r>
            <a:r>
              <a:rPr lang="ru-RU" sz="2400" dirty="0"/>
              <a:t> головного </a:t>
            </a:r>
            <a:r>
              <a:rPr lang="ru-RU" sz="2400" dirty="0" err="1"/>
              <a:t>мозку</a:t>
            </a:r>
            <a:r>
              <a:rPr lang="ru-RU" sz="2400" dirty="0"/>
              <a:t>, </a:t>
            </a:r>
            <a:r>
              <a:rPr lang="ru-RU" sz="2400" dirty="0" err="1"/>
              <a:t>завдяки</a:t>
            </a:r>
            <a:r>
              <a:rPr lang="ru-RU" sz="2400" dirty="0"/>
              <a:t> </a:t>
            </a:r>
            <a:r>
              <a:rPr lang="ru-RU" sz="2400" dirty="0" err="1"/>
              <a:t>чому</a:t>
            </a:r>
            <a:r>
              <a:rPr lang="ru-RU" sz="2400" dirty="0"/>
              <a:t> </a:t>
            </a:r>
            <a:r>
              <a:rPr lang="ru-RU" sz="2400" dirty="0" err="1"/>
              <a:t>підвищується</a:t>
            </a:r>
            <a:r>
              <a:rPr lang="ru-RU" sz="2400" dirty="0"/>
              <a:t> </a:t>
            </a:r>
            <a:r>
              <a:rPr lang="ru-RU" sz="2400" dirty="0" err="1"/>
              <a:t>міра</a:t>
            </a:r>
            <a:r>
              <a:rPr lang="ru-RU" sz="2400" dirty="0"/>
              <a:t> </a:t>
            </a:r>
            <a:r>
              <a:rPr lang="ru-RU" sz="2400" dirty="0" err="1"/>
              <a:t>ефективності</a:t>
            </a:r>
            <a:r>
              <a:rPr lang="ru-RU" sz="2400" dirty="0"/>
              <a:t> </a:t>
            </a:r>
            <a:r>
              <a:rPr lang="ru-RU" sz="2400" dirty="0" err="1"/>
              <a:t>оперування</a:t>
            </a:r>
            <a:r>
              <a:rPr lang="ru-RU" sz="2400" dirty="0"/>
              <a:t> </a:t>
            </a:r>
            <a:r>
              <a:rPr lang="ru-RU" sz="2400" dirty="0" err="1"/>
              <a:t>інформацією</a:t>
            </a:r>
            <a:r>
              <a:rPr lang="ru-RU" sz="2400" dirty="0"/>
              <a:t> і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засвоєнням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57590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12. Принцип </a:t>
            </a:r>
            <a:r>
              <a:rPr lang="ru-RU" sz="2400" dirty="0" err="1"/>
              <a:t>квазіфрактальності</a:t>
            </a:r>
            <a:r>
              <a:rPr lang="ru-RU" sz="2400" dirty="0"/>
              <a:t> </a:t>
            </a:r>
            <a:r>
              <a:rPr lang="ru-RU" sz="2400" dirty="0" err="1"/>
              <a:t>розгортання</a:t>
            </a:r>
            <a:r>
              <a:rPr lang="ru-RU" sz="2400" dirty="0"/>
              <a:t> </a:t>
            </a:r>
            <a:r>
              <a:rPr lang="ru-RU" sz="2400" dirty="0" err="1"/>
              <a:t>багатовимірних</a:t>
            </a:r>
            <a:r>
              <a:rPr lang="ru-RU" sz="2400" dirty="0"/>
              <a:t> моделей </a:t>
            </a:r>
            <a:r>
              <a:rPr lang="ru-RU" sz="2400" dirty="0" err="1"/>
              <a:t>представлення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, грунтований на </a:t>
            </a:r>
            <a:r>
              <a:rPr lang="ru-RU" sz="2400" dirty="0" err="1"/>
              <a:t>повторенні</a:t>
            </a:r>
            <a:r>
              <a:rPr lang="ru-RU" sz="2400" dirty="0"/>
              <a:t> </a:t>
            </a:r>
            <a:r>
              <a:rPr lang="ru-RU" sz="2400" dirty="0" err="1"/>
              <a:t>обмеженого</a:t>
            </a:r>
            <a:r>
              <a:rPr lang="ru-RU" sz="2400" dirty="0"/>
              <a:t> числа </a:t>
            </a:r>
            <a:r>
              <a:rPr lang="ru-RU" sz="2400" dirty="0" err="1"/>
              <a:t>операцій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58842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Дидактичні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інструменти</a:t>
            </a:r>
            <a:endParaRPr lang="ru-RU" dirty="0">
              <a:solidFill>
                <a:srgbClr val="8238BA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29898994"/>
              </p:ext>
            </p:extLst>
          </p:nvPr>
        </p:nvGraphicFramePr>
        <p:xfrm>
          <a:off x="5035519" y="2190396"/>
          <a:ext cx="6458573" cy="410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Картинки по запросу многомерность мир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56" y="2526859"/>
            <a:ext cx="3724275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Восьмиугольник 11"/>
          <p:cNvSpPr/>
          <p:nvPr/>
        </p:nvSpPr>
        <p:spPr>
          <a:xfrm>
            <a:off x="1702357" y="3357563"/>
            <a:ext cx="2263515" cy="2068876"/>
          </a:xfrm>
          <a:prstGeom prst="octagon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366365" y="3056069"/>
            <a:ext cx="3042258" cy="23703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ru-RU" sz="2000" dirty="0"/>
            </a:br>
            <a:r>
              <a:rPr lang="ru-RU" sz="2400" b="1" dirty="0"/>
              <a:t> </a:t>
            </a:r>
            <a:r>
              <a:rPr lang="ru-RU" sz="2400" b="1" dirty="0" err="1"/>
              <a:t>моделі</a:t>
            </a:r>
            <a:r>
              <a:rPr lang="ru-RU" sz="2400" b="1" dirty="0"/>
              <a:t> </a:t>
            </a:r>
            <a:r>
              <a:rPr lang="ru-RU" sz="2400" b="1" dirty="0" err="1"/>
              <a:t>багатовимірного</a:t>
            </a:r>
            <a:r>
              <a:rPr lang="ru-RU" sz="2400" b="1" dirty="0"/>
              <a:t> </a:t>
            </a:r>
            <a:r>
              <a:rPr lang="ru-RU" sz="2400" b="1" dirty="0" err="1"/>
              <a:t>представлення</a:t>
            </a:r>
            <a:r>
              <a:rPr lang="ru-RU" sz="2400" b="1" dirty="0"/>
              <a:t> і </a:t>
            </a:r>
            <a:r>
              <a:rPr lang="ru-RU" sz="2400" b="1" dirty="0" err="1"/>
              <a:t>аналізу</a:t>
            </a:r>
            <a:r>
              <a:rPr lang="ru-RU" sz="2400" b="1" dirty="0"/>
              <a:t> </a:t>
            </a:r>
            <a:r>
              <a:rPr lang="ru-RU" sz="2400" b="1" dirty="0" err="1"/>
              <a:t>знань</a:t>
            </a:r>
            <a:br>
              <a:rPr lang="ru-RU" sz="2400" b="1" dirty="0">
                <a:solidFill>
                  <a:srgbClr val="8238BA"/>
                </a:solidFill>
              </a:rPr>
            </a:br>
            <a:endParaRPr lang="ru-RU" sz="2400" b="1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1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395DBC-4E57-4DB5-8B70-FEB381D32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">
                                            <p:graphicEl>
                                              <a:dgm id="{0C395DBC-4E57-4DB5-8B70-FEB381D320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24348D-8FD2-4E1F-BA56-FD5CD1709C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">
                                            <p:graphicEl>
                                              <a:dgm id="{E424348D-8FD2-4E1F-BA56-FD5CD1709C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6E3047-F2BA-4715-A866-08A4427BA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5">
                                            <p:graphicEl>
                                              <a:dgm id="{AB6E3047-F2BA-4715-A866-08A4427BAF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867561-3605-4A30-8865-8156B29C54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5">
                                            <p:graphicEl>
                                              <a:dgm id="{11867561-3605-4A30-8865-8156B29C54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C729C2-6C55-4D1A-9120-BE3541E2C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">
                                            <p:graphicEl>
                                              <a:dgm id="{44C729C2-6C55-4D1A-9120-BE3541E2CC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5FDD1D-F359-4819-A3FA-52610F2F1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5">
                                            <p:graphicEl>
                                              <a:dgm id="{635FDD1D-F359-4819-A3FA-52610F2F1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8238BA"/>
                </a:solidFill>
              </a:rPr>
              <a:t>Логико-смысловая модель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5769734" y="798490"/>
            <a:ext cx="5541987" cy="5301305"/>
            <a:chOff x="5703632" y="638342"/>
            <a:chExt cx="5724000" cy="5616000"/>
          </a:xfrm>
        </p:grpSpPr>
        <p:cxnSp>
          <p:nvCxnSpPr>
            <p:cNvPr id="8" name="Прямая со стрелкой 7"/>
            <p:cNvCxnSpPr/>
            <p:nvPr/>
          </p:nvCxnSpPr>
          <p:spPr>
            <a:xfrm>
              <a:off x="8615966" y="824249"/>
              <a:ext cx="130539" cy="540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rot="16200000">
              <a:off x="8575439" y="731932"/>
              <a:ext cx="81054" cy="540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rot="2700000">
              <a:off x="8525105" y="648541"/>
              <a:ext cx="81054" cy="5724000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rot="8100000">
              <a:off x="8624843" y="638342"/>
              <a:ext cx="81108" cy="5616000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Группа 13"/>
            <p:cNvGrpSpPr/>
            <p:nvPr/>
          </p:nvGrpSpPr>
          <p:grpSpPr>
            <a:xfrm>
              <a:off x="7905986" y="2788615"/>
              <a:ext cx="1518822" cy="1396513"/>
              <a:chOff x="7284040" y="2515267"/>
              <a:chExt cx="2160000" cy="2160000"/>
            </a:xfrm>
          </p:grpSpPr>
          <p:sp>
            <p:nvSpPr>
              <p:cNvPr id="15" name="Восьмиугольник 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Восьмиугольник 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1109481" y="3325237"/>
            <a:ext cx="4348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Опорно-</a:t>
            </a:r>
            <a:r>
              <a:rPr lang="ru-RU" sz="2400" dirty="0" err="1"/>
              <a:t>вузловий</a:t>
            </a:r>
            <a:r>
              <a:rPr lang="ru-RU" sz="2400" dirty="0"/>
              <a:t> каркас -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допоміжний</a:t>
            </a:r>
            <a:r>
              <a:rPr lang="ru-RU" sz="2400" dirty="0"/>
              <a:t> </a:t>
            </a:r>
            <a:r>
              <a:rPr lang="ru-RU" sz="2400" dirty="0" err="1"/>
              <a:t>елемент</a:t>
            </a:r>
            <a:r>
              <a:rPr lang="ru-RU" sz="2400" dirty="0"/>
              <a:t> </a:t>
            </a:r>
            <a:r>
              <a:rPr lang="ru-RU" sz="2400" dirty="0" err="1"/>
              <a:t>логіко-смислових</a:t>
            </a:r>
            <a:r>
              <a:rPr lang="ru-RU" sz="2400" dirty="0"/>
              <a:t> моделей.</a:t>
            </a:r>
          </a:p>
        </p:txBody>
      </p:sp>
    </p:spTree>
    <p:extLst>
      <p:ext uri="{BB962C8B-B14F-4D97-AF65-F5344CB8AC3E}">
        <p14:creationId xmlns:p14="http://schemas.microsoft.com/office/powerpoint/2010/main" val="153205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Логіко-смислова</a:t>
            </a:r>
            <a:r>
              <a:rPr lang="ru-RU" sz="2800" b="1" dirty="0">
                <a:solidFill>
                  <a:srgbClr val="8238BA"/>
                </a:solidFill>
              </a:rPr>
              <a:t> модель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09481" y="3325237"/>
            <a:ext cx="43484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Смисловий</a:t>
            </a:r>
            <a:r>
              <a:rPr lang="ru-RU" sz="2400" dirty="0"/>
              <a:t> компонент </a:t>
            </a:r>
            <a:r>
              <a:rPr lang="ru-RU" sz="2400" dirty="0" err="1"/>
              <a:t>знань</a:t>
            </a:r>
            <a:r>
              <a:rPr lang="ru-RU" sz="2400" dirty="0"/>
              <a:t> </a:t>
            </a:r>
            <a:r>
              <a:rPr lang="ru-RU" sz="2400" dirty="0" err="1"/>
              <a:t>представляють</a:t>
            </a:r>
            <a:r>
              <a:rPr lang="ru-RU" sz="2400" dirty="0"/>
              <a:t> </a:t>
            </a:r>
            <a:r>
              <a:rPr lang="ru-RU" sz="2400" dirty="0" err="1"/>
              <a:t>ключові</a:t>
            </a:r>
            <a:r>
              <a:rPr lang="ru-RU" sz="2400" dirty="0"/>
              <a:t> слова,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розміщені</a:t>
            </a:r>
            <a:r>
              <a:rPr lang="ru-RU" sz="2400" dirty="0"/>
              <a:t> на </a:t>
            </a:r>
            <a:r>
              <a:rPr lang="ru-RU" sz="2400" dirty="0" err="1"/>
              <a:t>каркасі</a:t>
            </a:r>
            <a:r>
              <a:rPr lang="ru-RU" sz="2400" dirty="0"/>
              <a:t> і </a:t>
            </a:r>
            <a:r>
              <a:rPr lang="ru-RU" sz="2400" dirty="0" err="1"/>
              <a:t>утворюють</a:t>
            </a:r>
            <a:r>
              <a:rPr lang="ru-RU" sz="2400" dirty="0"/>
              <a:t> </a:t>
            </a:r>
            <a:r>
              <a:rPr lang="ru-RU" sz="2400" dirty="0" err="1"/>
              <a:t>пов'язану</a:t>
            </a:r>
            <a:r>
              <a:rPr lang="ru-RU" sz="2400" dirty="0"/>
              <a:t> систему.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8146607" y="538691"/>
            <a:ext cx="572389" cy="501259"/>
            <a:chOff x="4852739" y="1214589"/>
            <a:chExt cx="525857" cy="501259"/>
          </a:xfrm>
        </p:grpSpPr>
        <p:sp>
          <p:nvSpPr>
            <p:cNvPr id="85" name="Овал 84"/>
            <p:cNvSpPr/>
            <p:nvPr/>
          </p:nvSpPr>
          <p:spPr>
            <a:xfrm>
              <a:off x="4861112" y="1214589"/>
              <a:ext cx="509113" cy="501259"/>
            </a:xfrm>
            <a:prstGeom prst="ellipse">
              <a:avLst/>
            </a:prstGeom>
            <a:ln>
              <a:solidFill>
                <a:srgbClr val="AE3C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4852739" y="1226915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К3</a:t>
              </a: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438159" y="654624"/>
            <a:ext cx="557316" cy="501259"/>
            <a:chOff x="5724538" y="2559063"/>
            <a:chExt cx="557316" cy="501259"/>
          </a:xfrm>
        </p:grpSpPr>
        <p:sp>
          <p:nvSpPr>
            <p:cNvPr id="88" name="Овал 87"/>
            <p:cNvSpPr/>
            <p:nvPr/>
          </p:nvSpPr>
          <p:spPr>
            <a:xfrm>
              <a:off x="5759720" y="2559063"/>
              <a:ext cx="509113" cy="501259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724538" y="2567233"/>
              <a:ext cx="55731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К4</a:t>
              </a: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0547176" y="5452326"/>
            <a:ext cx="540000" cy="501259"/>
            <a:chOff x="3306195" y="5265873"/>
            <a:chExt cx="540000" cy="501259"/>
          </a:xfrm>
        </p:grpSpPr>
        <p:sp>
          <p:nvSpPr>
            <p:cNvPr id="91" name="Овал 90"/>
            <p:cNvSpPr/>
            <p:nvPr/>
          </p:nvSpPr>
          <p:spPr>
            <a:xfrm>
              <a:off x="3314569" y="5265873"/>
              <a:ext cx="509113" cy="501259"/>
            </a:xfrm>
            <a:prstGeom prst="ellips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306195" y="5272154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К6</a:t>
              </a: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8331986" y="5775702"/>
            <a:ext cx="540000" cy="501259"/>
            <a:chOff x="7136504" y="6039275"/>
            <a:chExt cx="525857" cy="501259"/>
          </a:xfrm>
        </p:grpSpPr>
        <p:sp>
          <p:nvSpPr>
            <p:cNvPr id="94" name="Овал 93"/>
            <p:cNvSpPr/>
            <p:nvPr/>
          </p:nvSpPr>
          <p:spPr>
            <a:xfrm>
              <a:off x="7136504" y="6039275"/>
              <a:ext cx="509113" cy="501259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7136504" y="6045509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К7</a:t>
              </a: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018932" y="5279516"/>
            <a:ext cx="540000" cy="502657"/>
            <a:chOff x="5976055" y="4691665"/>
            <a:chExt cx="525857" cy="502657"/>
          </a:xfrm>
        </p:grpSpPr>
        <p:sp>
          <p:nvSpPr>
            <p:cNvPr id="97" name="Овал 96"/>
            <p:cNvSpPr/>
            <p:nvPr/>
          </p:nvSpPr>
          <p:spPr>
            <a:xfrm>
              <a:off x="5984428" y="4691665"/>
              <a:ext cx="509113" cy="501259"/>
            </a:xfrm>
            <a:prstGeom prst="ellipse">
              <a:avLst/>
            </a:prstGeom>
            <a:ln>
              <a:solidFill>
                <a:srgbClr val="4D1DA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5976055" y="4715770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К8</a:t>
              </a:r>
            </a:p>
          </p:txBody>
        </p:sp>
      </p:grpSp>
      <p:cxnSp>
        <p:nvCxnSpPr>
          <p:cNvPr id="99" name="Прямая со стрелкой 98"/>
          <p:cNvCxnSpPr/>
          <p:nvPr/>
        </p:nvCxnSpPr>
        <p:spPr>
          <a:xfrm>
            <a:off x="8422034" y="1072509"/>
            <a:ext cx="126388" cy="468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rot="16200000">
            <a:off x="8485131" y="767648"/>
            <a:ext cx="76512" cy="5112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88" idx="3"/>
          </p:cNvCxnSpPr>
          <p:nvPr/>
        </p:nvCxnSpPr>
        <p:spPr>
          <a:xfrm flipH="1">
            <a:off x="6497690" y="1082475"/>
            <a:ext cx="4050209" cy="4262473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 flipV="1">
            <a:off x="6399313" y="1187307"/>
            <a:ext cx="4256643" cy="4303815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3" name="Группа 102"/>
          <p:cNvGrpSpPr/>
          <p:nvPr/>
        </p:nvGrpSpPr>
        <p:grpSpPr>
          <a:xfrm>
            <a:off x="5449054" y="3086013"/>
            <a:ext cx="540000" cy="501259"/>
            <a:chOff x="6248317" y="1180179"/>
            <a:chExt cx="540000" cy="501259"/>
          </a:xfrm>
        </p:grpSpPr>
        <p:sp>
          <p:nvSpPr>
            <p:cNvPr id="104" name="Овал 103"/>
            <p:cNvSpPr/>
            <p:nvPr/>
          </p:nvSpPr>
          <p:spPr>
            <a:xfrm>
              <a:off x="6248318" y="1180179"/>
              <a:ext cx="509113" cy="501259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6248317" y="1194999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К1</a:t>
              </a: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11054049" y="3011406"/>
            <a:ext cx="540000" cy="501259"/>
            <a:chOff x="10464665" y="5210483"/>
            <a:chExt cx="509114" cy="501259"/>
          </a:xfrm>
        </p:grpSpPr>
        <p:sp>
          <p:nvSpPr>
            <p:cNvPr id="107" name="Овал 106"/>
            <p:cNvSpPr/>
            <p:nvPr/>
          </p:nvSpPr>
          <p:spPr>
            <a:xfrm>
              <a:off x="10464665" y="5210483"/>
              <a:ext cx="509113" cy="501259"/>
            </a:xfrm>
            <a:prstGeom prst="ellips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10470525" y="5210483"/>
              <a:ext cx="50325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К5</a:t>
              </a: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5955488" y="727270"/>
            <a:ext cx="540000" cy="501259"/>
            <a:chOff x="3379618" y="693740"/>
            <a:chExt cx="509113" cy="501259"/>
          </a:xfrm>
        </p:grpSpPr>
        <p:sp>
          <p:nvSpPr>
            <p:cNvPr id="110" name="Овал 109"/>
            <p:cNvSpPr/>
            <p:nvPr/>
          </p:nvSpPr>
          <p:spPr>
            <a:xfrm>
              <a:off x="3379618" y="693740"/>
              <a:ext cx="509113" cy="50125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3379618" y="700003"/>
              <a:ext cx="50911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К2</a:t>
              </a: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041672" y="2855647"/>
            <a:ext cx="963846" cy="936000"/>
            <a:chOff x="8048882" y="2948671"/>
            <a:chExt cx="963846" cy="936000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8048882" y="2948671"/>
              <a:ext cx="936000" cy="936000"/>
              <a:chOff x="7284040" y="2515267"/>
              <a:chExt cx="2160000" cy="2160000"/>
            </a:xfrm>
          </p:grpSpPr>
          <p:sp>
            <p:nvSpPr>
              <p:cNvPr id="115" name="Восьмиугольник 1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Восьмиугольник 1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14" name="Прямоугольник 113"/>
            <p:cNvSpPr/>
            <p:nvPr/>
          </p:nvSpPr>
          <p:spPr>
            <a:xfrm>
              <a:off x="8066636" y="3166450"/>
              <a:ext cx="94609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Прямая соединительная линия 68"/>
          <p:cNvCxnSpPr/>
          <p:nvPr/>
        </p:nvCxnSpPr>
        <p:spPr>
          <a:xfrm flipH="1" flipV="1">
            <a:off x="6916549" y="44078"/>
            <a:ext cx="1531304" cy="144755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 flipV="1">
            <a:off x="6931917" y="581958"/>
            <a:ext cx="1531304" cy="144755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 flipH="1" flipV="1">
            <a:off x="6940881" y="1090382"/>
            <a:ext cx="1531304" cy="144755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Логіко-смислова</a:t>
            </a:r>
            <a:r>
              <a:rPr lang="ru-RU" sz="2800" b="1" dirty="0">
                <a:solidFill>
                  <a:srgbClr val="8238BA"/>
                </a:solidFill>
              </a:rPr>
              <a:t> модель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85954" y="3367837"/>
            <a:ext cx="43484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Частина</a:t>
            </a:r>
            <a:r>
              <a:rPr lang="ru-RU" sz="2400" dirty="0"/>
              <a:t> </a:t>
            </a:r>
            <a:r>
              <a:rPr lang="ru-RU" sz="2400" dirty="0" err="1"/>
              <a:t>ключових</a:t>
            </a:r>
            <a:r>
              <a:rPr lang="ru-RU" sz="2400" dirty="0"/>
              <a:t> </a:t>
            </a:r>
            <a:r>
              <a:rPr lang="ru-RU" sz="2400" dirty="0" err="1"/>
              <a:t>слів</a:t>
            </a:r>
            <a:r>
              <a:rPr lang="ru-RU" sz="2400" dirty="0"/>
              <a:t> </a:t>
            </a:r>
            <a:r>
              <a:rPr lang="ru-RU" sz="2400" dirty="0" err="1"/>
              <a:t>розташовується</a:t>
            </a:r>
            <a:r>
              <a:rPr lang="ru-RU" sz="2400" dirty="0"/>
              <a:t> у </a:t>
            </a:r>
            <a:r>
              <a:rPr lang="ru-RU" sz="2400" dirty="0" err="1"/>
              <a:t>вузлах</a:t>
            </a:r>
            <a:r>
              <a:rPr lang="ru-RU" sz="2400" dirty="0"/>
              <a:t> на координатах і </a:t>
            </a:r>
            <a:r>
              <a:rPr lang="ru-RU" sz="2400" dirty="0" err="1"/>
              <a:t>представляє</a:t>
            </a:r>
            <a:r>
              <a:rPr lang="ru-RU" sz="2400" dirty="0"/>
              <a:t> </a:t>
            </a:r>
            <a:r>
              <a:rPr lang="ru-RU" sz="2400" dirty="0" err="1"/>
              <a:t>зв'язки</a:t>
            </a:r>
            <a:r>
              <a:rPr lang="ru-RU" sz="2400" dirty="0"/>
              <a:t> й </a:t>
            </a:r>
            <a:r>
              <a:rPr lang="ru-RU" sz="2400" dirty="0" err="1"/>
              <a:t>стосунки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елементами</a:t>
            </a:r>
            <a:r>
              <a:rPr lang="ru-RU" sz="2400" dirty="0"/>
              <a:t> того ж </a:t>
            </a:r>
            <a:r>
              <a:rPr lang="ru-RU" sz="2400" dirty="0" err="1"/>
              <a:t>об'єкту</a:t>
            </a:r>
            <a:r>
              <a:rPr lang="ru-RU" sz="2400" dirty="0"/>
              <a:t>. 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8146607" y="538691"/>
            <a:ext cx="572389" cy="501259"/>
            <a:chOff x="4852739" y="1214589"/>
            <a:chExt cx="525857" cy="501259"/>
          </a:xfrm>
        </p:grpSpPr>
        <p:sp>
          <p:nvSpPr>
            <p:cNvPr id="85" name="Овал 84"/>
            <p:cNvSpPr/>
            <p:nvPr/>
          </p:nvSpPr>
          <p:spPr>
            <a:xfrm>
              <a:off x="4861112" y="1214589"/>
              <a:ext cx="509113" cy="501259"/>
            </a:xfrm>
            <a:prstGeom prst="ellipse">
              <a:avLst/>
            </a:prstGeom>
            <a:ln>
              <a:solidFill>
                <a:srgbClr val="AE3C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4852739" y="1226915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К3</a:t>
              </a: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438159" y="654624"/>
            <a:ext cx="557316" cy="501259"/>
            <a:chOff x="5724538" y="2559063"/>
            <a:chExt cx="557316" cy="501259"/>
          </a:xfrm>
        </p:grpSpPr>
        <p:sp>
          <p:nvSpPr>
            <p:cNvPr id="88" name="Овал 87"/>
            <p:cNvSpPr/>
            <p:nvPr/>
          </p:nvSpPr>
          <p:spPr>
            <a:xfrm>
              <a:off x="5759720" y="2559063"/>
              <a:ext cx="509113" cy="501259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724538" y="2567233"/>
              <a:ext cx="55731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К4</a:t>
              </a: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0547176" y="5452326"/>
            <a:ext cx="540000" cy="501259"/>
            <a:chOff x="3306195" y="5265873"/>
            <a:chExt cx="540000" cy="501259"/>
          </a:xfrm>
        </p:grpSpPr>
        <p:sp>
          <p:nvSpPr>
            <p:cNvPr id="91" name="Овал 90"/>
            <p:cNvSpPr/>
            <p:nvPr/>
          </p:nvSpPr>
          <p:spPr>
            <a:xfrm>
              <a:off x="3314569" y="5265873"/>
              <a:ext cx="509113" cy="501259"/>
            </a:xfrm>
            <a:prstGeom prst="ellips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306195" y="5272154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К6</a:t>
              </a: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8331986" y="5775702"/>
            <a:ext cx="540000" cy="501259"/>
            <a:chOff x="7136504" y="6039275"/>
            <a:chExt cx="525857" cy="501259"/>
          </a:xfrm>
        </p:grpSpPr>
        <p:sp>
          <p:nvSpPr>
            <p:cNvPr id="94" name="Овал 93"/>
            <p:cNvSpPr/>
            <p:nvPr/>
          </p:nvSpPr>
          <p:spPr>
            <a:xfrm>
              <a:off x="7136504" y="6039275"/>
              <a:ext cx="509113" cy="501259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7136504" y="6045509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К7</a:t>
              </a: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018932" y="5279516"/>
            <a:ext cx="540000" cy="502657"/>
            <a:chOff x="5976055" y="4691665"/>
            <a:chExt cx="525857" cy="502657"/>
          </a:xfrm>
        </p:grpSpPr>
        <p:sp>
          <p:nvSpPr>
            <p:cNvPr id="97" name="Овал 96"/>
            <p:cNvSpPr/>
            <p:nvPr/>
          </p:nvSpPr>
          <p:spPr>
            <a:xfrm>
              <a:off x="5984428" y="4691665"/>
              <a:ext cx="509113" cy="501259"/>
            </a:xfrm>
            <a:prstGeom prst="ellipse">
              <a:avLst/>
            </a:prstGeom>
            <a:ln>
              <a:solidFill>
                <a:srgbClr val="4D1DA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5976055" y="4715770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К8</a:t>
              </a:r>
            </a:p>
          </p:txBody>
        </p:sp>
      </p:grpSp>
      <p:cxnSp>
        <p:nvCxnSpPr>
          <p:cNvPr id="99" name="Прямая со стрелкой 98"/>
          <p:cNvCxnSpPr/>
          <p:nvPr/>
        </p:nvCxnSpPr>
        <p:spPr>
          <a:xfrm>
            <a:off x="8422034" y="1072509"/>
            <a:ext cx="126388" cy="468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rot="16200000">
            <a:off x="8485131" y="767648"/>
            <a:ext cx="76512" cy="5112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88" idx="3"/>
          </p:cNvCxnSpPr>
          <p:nvPr/>
        </p:nvCxnSpPr>
        <p:spPr>
          <a:xfrm flipH="1">
            <a:off x="6497690" y="1082475"/>
            <a:ext cx="4050209" cy="4262473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 flipV="1">
            <a:off x="6399313" y="1187307"/>
            <a:ext cx="4256643" cy="4303815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3" name="Группа 102"/>
          <p:cNvGrpSpPr/>
          <p:nvPr/>
        </p:nvGrpSpPr>
        <p:grpSpPr>
          <a:xfrm>
            <a:off x="5449054" y="3086013"/>
            <a:ext cx="540000" cy="501259"/>
            <a:chOff x="6248317" y="1180179"/>
            <a:chExt cx="540000" cy="501259"/>
          </a:xfrm>
        </p:grpSpPr>
        <p:sp>
          <p:nvSpPr>
            <p:cNvPr id="104" name="Овал 103"/>
            <p:cNvSpPr/>
            <p:nvPr/>
          </p:nvSpPr>
          <p:spPr>
            <a:xfrm>
              <a:off x="6248318" y="1180179"/>
              <a:ext cx="509113" cy="501259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6248317" y="1194999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К1</a:t>
              </a: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11054049" y="3011406"/>
            <a:ext cx="540000" cy="501259"/>
            <a:chOff x="10464665" y="5210483"/>
            <a:chExt cx="509114" cy="501259"/>
          </a:xfrm>
        </p:grpSpPr>
        <p:sp>
          <p:nvSpPr>
            <p:cNvPr id="107" name="Овал 106"/>
            <p:cNvSpPr/>
            <p:nvPr/>
          </p:nvSpPr>
          <p:spPr>
            <a:xfrm>
              <a:off x="10464665" y="5210483"/>
              <a:ext cx="509113" cy="501259"/>
            </a:xfrm>
            <a:prstGeom prst="ellips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10470525" y="5210483"/>
              <a:ext cx="50325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К5</a:t>
              </a: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5955488" y="727270"/>
            <a:ext cx="540000" cy="501259"/>
            <a:chOff x="3379618" y="693740"/>
            <a:chExt cx="509113" cy="501259"/>
          </a:xfrm>
        </p:grpSpPr>
        <p:sp>
          <p:nvSpPr>
            <p:cNvPr id="110" name="Овал 109"/>
            <p:cNvSpPr/>
            <p:nvPr/>
          </p:nvSpPr>
          <p:spPr>
            <a:xfrm>
              <a:off x="3379618" y="693740"/>
              <a:ext cx="509113" cy="50125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3379618" y="700003"/>
              <a:ext cx="50911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К2</a:t>
              </a: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041672" y="2855647"/>
            <a:ext cx="963846" cy="936000"/>
            <a:chOff x="8048882" y="2948671"/>
            <a:chExt cx="963846" cy="936000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8048882" y="2948671"/>
              <a:ext cx="936000" cy="936000"/>
              <a:chOff x="7284040" y="2515267"/>
              <a:chExt cx="2160000" cy="2160000"/>
            </a:xfrm>
          </p:grpSpPr>
          <p:sp>
            <p:nvSpPr>
              <p:cNvPr id="115" name="Восьмиугольник 1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Восьмиугольник 1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14" name="Прямоугольник 113"/>
            <p:cNvSpPr/>
            <p:nvPr/>
          </p:nvSpPr>
          <p:spPr>
            <a:xfrm>
              <a:off x="8066636" y="3166450"/>
              <a:ext cx="94609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ТЕМА</a:t>
              </a:r>
            </a:p>
          </p:txBody>
        </p:sp>
      </p:grpSp>
      <p:pic>
        <p:nvPicPr>
          <p:cNvPr id="3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6376065" y="3248250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7565380" y="3237468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6974112" y="3247500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7681582" y="2491016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6768105" y="1567946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7235045" y="2035845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73883" y="2429636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38035" y="1390844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55809" y="1920839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015878" y="2491016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996191" y="1440124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511695" y="1974082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47493" y="5295259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05650" y="4098193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26333" y="4721322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9073066" y="3904210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10096770" y="4937110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9592979" y="4425923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1142673">
            <a:off x="9277932" y="3189319"/>
            <a:ext cx="199033" cy="2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0800000">
            <a:off x="9866956" y="3194077"/>
            <a:ext cx="199033" cy="2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0347482">
            <a:off x="10479576" y="3178695"/>
            <a:ext cx="180939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7641460" y="3917039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6705042" y="4919108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7212632" y="4407920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H="1" flipV="1">
            <a:off x="7327877" y="85701"/>
            <a:ext cx="32888" cy="1950144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2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ыноска 2 (граница и черта) 12"/>
          <p:cNvSpPr/>
          <p:nvPr/>
        </p:nvSpPr>
        <p:spPr>
          <a:xfrm>
            <a:off x="4471144" y="5037667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9476"/>
              <a:gd name="adj6" fmla="val 20641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4919015" y="2209854"/>
            <a:ext cx="2160000" cy="2160000"/>
          </a:xfrm>
          <a:prstGeom prst="ellipse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5073257" y="2299854"/>
            <a:ext cx="1980000" cy="1980000"/>
          </a:xfrm>
          <a:prstGeom prst="ellipse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2605952"/>
            <a:ext cx="1295400" cy="1285875"/>
          </a:xfrm>
          <a:prstGeom prst="rect">
            <a:avLst/>
          </a:prstGeom>
        </p:spPr>
      </p:pic>
      <p:sp>
        <p:nvSpPr>
          <p:cNvPr id="7" name="Выноска 2 (граница и черта) 6"/>
          <p:cNvSpPr/>
          <p:nvPr/>
        </p:nvSpPr>
        <p:spPr>
          <a:xfrm flipH="1">
            <a:off x="1106284" y="1549829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швидко</a:t>
            </a:r>
            <a:r>
              <a:rPr lang="ru-RU" sz="2400" dirty="0"/>
              <a:t> </a:t>
            </a:r>
            <a:r>
              <a:rPr lang="ru-RU" sz="2400" dirty="0" err="1"/>
              <a:t>адаптуватися</a:t>
            </a:r>
            <a:r>
              <a:rPr lang="ru-RU" sz="2400" dirty="0"/>
              <a:t> до умов,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змінюються</a:t>
            </a:r>
            <a:endParaRPr lang="ru-RU" sz="2400" dirty="0"/>
          </a:p>
        </p:txBody>
      </p:sp>
      <p:sp>
        <p:nvSpPr>
          <p:cNvPr id="9" name="Выноска 2 (граница и черта) 8"/>
          <p:cNvSpPr/>
          <p:nvPr/>
        </p:nvSpPr>
        <p:spPr>
          <a:xfrm>
            <a:off x="7942712" y="1621587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мати</a:t>
            </a:r>
            <a:r>
              <a:rPr lang="ru-RU" sz="2400" dirty="0"/>
              <a:t> </a:t>
            </a:r>
            <a:r>
              <a:rPr lang="ru-RU" sz="2400" dirty="0" err="1"/>
              <a:t>самостійність</a:t>
            </a:r>
            <a:endParaRPr lang="ru-RU" sz="2400" dirty="0"/>
          </a:p>
        </p:txBody>
      </p:sp>
      <p:sp>
        <p:nvSpPr>
          <p:cNvPr id="10" name="Выноска 2 (граница и черта) 9"/>
          <p:cNvSpPr/>
          <p:nvPr/>
        </p:nvSpPr>
        <p:spPr>
          <a:xfrm flipH="1">
            <a:off x="1106283" y="3363765"/>
            <a:ext cx="312933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56"/>
              <a:gd name="adj6" fmla="val -21614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/>
              <a:t>критично </a:t>
            </a:r>
            <a:r>
              <a:rPr lang="ru-RU" sz="2400" dirty="0" err="1"/>
              <a:t>мислити</a:t>
            </a:r>
            <a:endParaRPr lang="ru-RU" sz="2400" dirty="0"/>
          </a:p>
        </p:txBody>
      </p:sp>
      <p:sp>
        <p:nvSpPr>
          <p:cNvPr id="11" name="Выноска 2 (граница и черта) 10"/>
          <p:cNvSpPr/>
          <p:nvPr/>
        </p:nvSpPr>
        <p:spPr>
          <a:xfrm>
            <a:off x="7942713" y="3363765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2"/>
              <a:gd name="adj6" fmla="val -2385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оперувати</a:t>
            </a:r>
            <a:r>
              <a:rPr lang="ru-RU" sz="2400" dirty="0"/>
              <a:t> великими </a:t>
            </a:r>
            <a:r>
              <a:rPr lang="ru-RU" sz="2400" dirty="0" err="1"/>
              <a:t>об'ємами</a:t>
            </a:r>
            <a:r>
              <a:rPr lang="ru-RU" sz="2400" dirty="0"/>
              <a:t> </a:t>
            </a:r>
            <a:r>
              <a:rPr lang="ru-RU" sz="2400" dirty="0" err="1"/>
              <a:t>інформації</a:t>
            </a:r>
            <a:endParaRPr lang="ru-RU" sz="2400" dirty="0"/>
          </a:p>
        </p:txBody>
      </p:sp>
      <p:sp>
        <p:nvSpPr>
          <p:cNvPr id="12" name="Выноска 2 (граница и черта) 11"/>
          <p:cNvSpPr/>
          <p:nvPr/>
        </p:nvSpPr>
        <p:spPr>
          <a:xfrm flipH="1">
            <a:off x="4464106" y="5030151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9476"/>
              <a:gd name="adj6" fmla="val 20641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запам'ятовувати</a:t>
            </a:r>
            <a:r>
              <a:rPr lang="ru-RU" sz="2400" dirty="0"/>
              <a:t> </a:t>
            </a:r>
            <a:r>
              <a:rPr lang="ru-RU" sz="2400" dirty="0" err="1"/>
              <a:t>навчальний</a:t>
            </a:r>
            <a:r>
              <a:rPr lang="ru-RU" sz="2400" dirty="0"/>
              <a:t> </a:t>
            </a:r>
            <a:r>
              <a:rPr lang="ru-RU" sz="2400" dirty="0" err="1"/>
              <a:t>матеріал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5743" y="677577"/>
            <a:ext cx="9601196" cy="567425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Вимоги</a:t>
            </a:r>
            <a:r>
              <a:rPr lang="ru-RU" dirty="0">
                <a:solidFill>
                  <a:srgbClr val="8238BA"/>
                </a:solidFill>
              </a:rPr>
              <a:t> до </a:t>
            </a:r>
            <a:r>
              <a:rPr lang="ru-RU" dirty="0" err="1">
                <a:solidFill>
                  <a:srgbClr val="8238BA"/>
                </a:solidFill>
              </a:rPr>
              <a:t>здобувача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освіти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61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603" y="613775"/>
            <a:ext cx="3759663" cy="1731805"/>
          </a:xfrm>
        </p:spPr>
        <p:txBody>
          <a:bodyPr>
            <a:normAutofit fontScale="90000"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Конструювання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br>
              <a:rPr lang="ru-RU" sz="2800" b="1" dirty="0">
                <a:solidFill>
                  <a:srgbClr val="8238BA"/>
                </a:solidFill>
              </a:rPr>
            </a:br>
            <a:r>
              <a:rPr lang="ru-RU" sz="2800" b="1" dirty="0" err="1">
                <a:solidFill>
                  <a:srgbClr val="8238BA"/>
                </a:solidFill>
              </a:rPr>
              <a:t>логіко-смислових</a:t>
            </a:r>
            <a:r>
              <a:rPr lang="ru-RU" sz="2800" b="1" dirty="0">
                <a:solidFill>
                  <a:srgbClr val="8238BA"/>
                </a:solidFill>
              </a:rPr>
              <a:t> моделей</a:t>
            </a:r>
            <a:br>
              <a:rPr lang="ru-RU" sz="2800" b="1" dirty="0">
                <a:solidFill>
                  <a:srgbClr val="8238BA"/>
                </a:solidFill>
              </a:rPr>
            </a:br>
            <a:endParaRPr lang="ru-RU" sz="2800" b="1" dirty="0">
              <a:solidFill>
                <a:srgbClr val="8238BA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769734" y="798490"/>
            <a:ext cx="5541987" cy="5301305"/>
            <a:chOff x="5703632" y="638342"/>
            <a:chExt cx="5724000" cy="5616000"/>
          </a:xfrm>
        </p:grpSpPr>
        <p:cxnSp>
          <p:nvCxnSpPr>
            <p:cNvPr id="8" name="Прямая со стрелкой 7"/>
            <p:cNvCxnSpPr/>
            <p:nvPr/>
          </p:nvCxnSpPr>
          <p:spPr>
            <a:xfrm>
              <a:off x="8615966" y="824249"/>
              <a:ext cx="130539" cy="540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rot="16200000">
              <a:off x="8575439" y="731932"/>
              <a:ext cx="81054" cy="540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rot="2700000">
              <a:off x="8525105" y="648541"/>
              <a:ext cx="81054" cy="5724000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rot="8100000">
              <a:off x="8624843" y="638342"/>
              <a:ext cx="81108" cy="5616000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Группа 13"/>
            <p:cNvGrpSpPr/>
            <p:nvPr/>
          </p:nvGrpSpPr>
          <p:grpSpPr>
            <a:xfrm>
              <a:off x="7905986" y="2788615"/>
              <a:ext cx="1518822" cy="1396513"/>
              <a:chOff x="7284040" y="2515267"/>
              <a:chExt cx="2160000" cy="2160000"/>
            </a:xfrm>
          </p:grpSpPr>
          <p:sp>
            <p:nvSpPr>
              <p:cNvPr id="15" name="Восьмиугольник 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Восьмиугольник 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1109481" y="3325237"/>
            <a:ext cx="43484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/>
              <a:t>У центр </a:t>
            </a:r>
            <a:r>
              <a:rPr lang="ru-RU" sz="2400" dirty="0" err="1"/>
              <a:t>майбутньої</a:t>
            </a:r>
            <a:r>
              <a:rPr lang="ru-RU" sz="2400" dirty="0"/>
              <a:t> </a:t>
            </a:r>
            <a:r>
              <a:rPr lang="ru-RU" sz="2400" dirty="0" err="1"/>
              <a:t>системи</a:t>
            </a:r>
            <a:r>
              <a:rPr lang="ru-RU" sz="2400" dirty="0"/>
              <a:t> координат </a:t>
            </a:r>
            <a:r>
              <a:rPr lang="ru-RU" sz="2400" dirty="0" err="1"/>
              <a:t>поміщається</a:t>
            </a:r>
            <a:r>
              <a:rPr lang="ru-RU" sz="2400" dirty="0"/>
              <a:t> </a:t>
            </a:r>
            <a:r>
              <a:rPr lang="ru-RU" sz="2400" dirty="0" err="1"/>
              <a:t>об'єкт</a:t>
            </a:r>
            <a:r>
              <a:rPr lang="ru-RU" sz="2400" dirty="0"/>
              <a:t> </a:t>
            </a:r>
            <a:r>
              <a:rPr lang="ru-RU" sz="2400" dirty="0" err="1"/>
              <a:t>конструювання</a:t>
            </a:r>
            <a:r>
              <a:rPr lang="ru-RU" sz="2400" dirty="0"/>
              <a:t>: тема, </a:t>
            </a:r>
            <a:r>
              <a:rPr lang="ru-RU" sz="2400" dirty="0" err="1"/>
              <a:t>проблемна</a:t>
            </a:r>
            <a:r>
              <a:rPr lang="ru-RU" sz="2400" dirty="0"/>
              <a:t> </a:t>
            </a:r>
            <a:r>
              <a:rPr lang="ru-RU" sz="2400" dirty="0" err="1"/>
              <a:t>ситуація</a:t>
            </a:r>
            <a:r>
              <a:rPr lang="ru-RU" sz="2400" dirty="0"/>
              <a:t> </a:t>
            </a:r>
            <a:r>
              <a:rPr lang="ru-RU" sz="2400" dirty="0" err="1"/>
              <a:t>тощо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14248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109482" y="3325237"/>
            <a:ext cx="349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Визначається</a:t>
            </a:r>
            <a:r>
              <a:rPr lang="ru-RU" sz="2400" dirty="0"/>
              <a:t> </a:t>
            </a:r>
            <a:r>
              <a:rPr lang="ru-RU" sz="2400" dirty="0" err="1"/>
              <a:t>набір</a:t>
            </a:r>
            <a:r>
              <a:rPr lang="ru-RU" sz="2400" dirty="0"/>
              <a:t> координат – «коло </a:t>
            </a:r>
            <a:r>
              <a:rPr lang="ru-RU" sz="2400" dirty="0" err="1"/>
              <a:t>питань</a:t>
            </a:r>
            <a:r>
              <a:rPr lang="ru-RU" sz="2400" dirty="0"/>
              <a:t>» з </a:t>
            </a:r>
            <a:r>
              <a:rPr lang="ru-RU" sz="2400" dirty="0" err="1"/>
              <a:t>проектованої</a:t>
            </a:r>
            <a:r>
              <a:rPr lang="ru-RU" sz="2400" dirty="0"/>
              <a:t> теми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7940575" y="537957"/>
            <a:ext cx="914217" cy="501259"/>
            <a:chOff x="4852739" y="1214589"/>
            <a:chExt cx="525857" cy="501259"/>
          </a:xfrm>
        </p:grpSpPr>
        <p:sp>
          <p:nvSpPr>
            <p:cNvPr id="85" name="Овал 84"/>
            <p:cNvSpPr/>
            <p:nvPr/>
          </p:nvSpPr>
          <p:spPr>
            <a:xfrm>
              <a:off x="4861112" y="1214589"/>
              <a:ext cx="509113" cy="501259"/>
            </a:xfrm>
            <a:prstGeom prst="ellipse">
              <a:avLst/>
            </a:prstGeom>
            <a:ln>
              <a:solidFill>
                <a:srgbClr val="AE3C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4852739" y="1226915"/>
              <a:ext cx="52585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438158" y="654624"/>
            <a:ext cx="930241" cy="501259"/>
            <a:chOff x="5724538" y="2559063"/>
            <a:chExt cx="557316" cy="501259"/>
          </a:xfrm>
        </p:grpSpPr>
        <p:sp>
          <p:nvSpPr>
            <p:cNvPr id="88" name="Овал 87"/>
            <p:cNvSpPr/>
            <p:nvPr/>
          </p:nvSpPr>
          <p:spPr>
            <a:xfrm>
              <a:off x="5736504" y="2559063"/>
              <a:ext cx="532330" cy="501259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724538" y="2567233"/>
              <a:ext cx="55731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0490354" y="5458607"/>
            <a:ext cx="968328" cy="539874"/>
            <a:chOff x="3249373" y="5272154"/>
            <a:chExt cx="968328" cy="539874"/>
          </a:xfrm>
        </p:grpSpPr>
        <p:sp>
          <p:nvSpPr>
            <p:cNvPr id="91" name="Овал 90"/>
            <p:cNvSpPr/>
            <p:nvPr/>
          </p:nvSpPr>
          <p:spPr>
            <a:xfrm>
              <a:off x="3249373" y="5310769"/>
              <a:ext cx="968328" cy="501259"/>
            </a:xfrm>
            <a:prstGeom prst="ellips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306194" y="5272154"/>
              <a:ext cx="82122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94" name="Овал 93"/>
          <p:cNvSpPr/>
          <p:nvPr/>
        </p:nvSpPr>
        <p:spPr>
          <a:xfrm>
            <a:off x="7281716" y="5775701"/>
            <a:ext cx="2407023" cy="509000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dirty="0">
              <a:ln w="0">
                <a:solidFill>
                  <a:srgbClr val="4D1DA3"/>
                </a:solidFill>
              </a:ln>
              <a:solidFill>
                <a:srgbClr val="4D1DA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96" name="Группа 95"/>
          <p:cNvGrpSpPr/>
          <p:nvPr/>
        </p:nvGrpSpPr>
        <p:grpSpPr>
          <a:xfrm>
            <a:off x="5614090" y="5059483"/>
            <a:ext cx="1491440" cy="863277"/>
            <a:chOff x="5946016" y="4691665"/>
            <a:chExt cx="1070115" cy="863277"/>
          </a:xfrm>
        </p:grpSpPr>
        <p:sp>
          <p:nvSpPr>
            <p:cNvPr id="97" name="Овал 96"/>
            <p:cNvSpPr/>
            <p:nvPr/>
          </p:nvSpPr>
          <p:spPr>
            <a:xfrm>
              <a:off x="5984428" y="4691665"/>
              <a:ext cx="940325" cy="863277"/>
            </a:xfrm>
            <a:prstGeom prst="ellipse">
              <a:avLst/>
            </a:prstGeom>
            <a:ln>
              <a:solidFill>
                <a:srgbClr val="4D1DA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5946016" y="4705126"/>
              <a:ext cx="1070115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b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cxnSp>
        <p:nvCxnSpPr>
          <p:cNvPr id="99" name="Прямая со стрелкой 98"/>
          <p:cNvCxnSpPr/>
          <p:nvPr/>
        </p:nvCxnSpPr>
        <p:spPr>
          <a:xfrm>
            <a:off x="8422034" y="1072509"/>
            <a:ext cx="126388" cy="468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flipV="1">
            <a:off x="5959011" y="3357563"/>
            <a:ext cx="4696945" cy="338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88" idx="3"/>
          </p:cNvCxnSpPr>
          <p:nvPr/>
        </p:nvCxnSpPr>
        <p:spPr>
          <a:xfrm flipH="1">
            <a:off x="6497694" y="1082475"/>
            <a:ext cx="4090560" cy="4262473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 flipV="1">
            <a:off x="6399313" y="1187307"/>
            <a:ext cx="4256643" cy="4303815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4388157" y="2908148"/>
            <a:ext cx="1545981" cy="894177"/>
            <a:chOff x="4388157" y="2908148"/>
            <a:chExt cx="1545981" cy="894177"/>
          </a:xfrm>
        </p:grpSpPr>
        <p:sp>
          <p:nvSpPr>
            <p:cNvPr id="104" name="Овал 103"/>
            <p:cNvSpPr/>
            <p:nvPr/>
          </p:nvSpPr>
          <p:spPr>
            <a:xfrm>
              <a:off x="4396275" y="2932787"/>
              <a:ext cx="1537863" cy="869538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4388157" y="2908148"/>
              <a:ext cx="1521663" cy="4462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3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5686869" y="725666"/>
            <a:ext cx="825456" cy="501259"/>
            <a:chOff x="3379618" y="693740"/>
            <a:chExt cx="509113" cy="501259"/>
          </a:xfrm>
        </p:grpSpPr>
        <p:sp>
          <p:nvSpPr>
            <p:cNvPr id="110" name="Овал 109"/>
            <p:cNvSpPr/>
            <p:nvPr/>
          </p:nvSpPr>
          <p:spPr>
            <a:xfrm>
              <a:off x="3379618" y="693740"/>
              <a:ext cx="509113" cy="50125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3379618" y="700003"/>
              <a:ext cx="50911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041672" y="2855647"/>
            <a:ext cx="936000" cy="936000"/>
            <a:chOff x="8048882" y="2948671"/>
            <a:chExt cx="936000" cy="936000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8048882" y="2948671"/>
              <a:ext cx="936000" cy="936000"/>
              <a:chOff x="7284040" y="2515267"/>
              <a:chExt cx="2160000" cy="2160000"/>
            </a:xfrm>
          </p:grpSpPr>
          <p:sp>
            <p:nvSpPr>
              <p:cNvPr id="115" name="Восьмиугольник 1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Восьмиугольник 1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14" name="Прямоугольник 113"/>
            <p:cNvSpPr/>
            <p:nvPr/>
          </p:nvSpPr>
          <p:spPr>
            <a:xfrm>
              <a:off x="8449024" y="3239698"/>
              <a:ext cx="184730" cy="35394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17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8" name="Заголовок 1"/>
          <p:cNvSpPr txBox="1">
            <a:spLocks/>
          </p:cNvSpPr>
          <p:nvPr/>
        </p:nvSpPr>
        <p:spPr>
          <a:xfrm>
            <a:off x="1446211" y="1540934"/>
            <a:ext cx="3718455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solidFill>
                  <a:srgbClr val="8238BA"/>
                </a:solidFill>
              </a:rPr>
              <a:t>Конструювання логіко-смислових моделей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0652862" y="3011405"/>
            <a:ext cx="1141871" cy="668145"/>
            <a:chOff x="10652862" y="3011405"/>
            <a:chExt cx="1141871" cy="668145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10652862" y="3011405"/>
              <a:ext cx="1141871" cy="668145"/>
              <a:chOff x="10464665" y="5210483"/>
              <a:chExt cx="509114" cy="501259"/>
            </a:xfrm>
          </p:grpSpPr>
          <p:sp>
            <p:nvSpPr>
              <p:cNvPr id="107" name="Овал 106"/>
              <p:cNvSpPr/>
              <p:nvPr/>
            </p:nvSpPr>
            <p:spPr>
              <a:xfrm>
                <a:off x="10464665" y="5210483"/>
                <a:ext cx="509113" cy="501259"/>
              </a:xfrm>
              <a:prstGeom prst="ellips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8" name="Прямоугольник 107"/>
              <p:cNvSpPr/>
              <p:nvPr/>
            </p:nvSpPr>
            <p:spPr>
              <a:xfrm>
                <a:off x="10470525" y="5210483"/>
                <a:ext cx="503254" cy="3463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8" name="Прямоугольник 7"/>
            <p:cNvSpPr/>
            <p:nvPr/>
          </p:nvSpPr>
          <p:spPr>
            <a:xfrm>
              <a:off x="11118473" y="3213711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600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818608" y="1842556"/>
            <a:ext cx="372050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400" dirty="0" err="1"/>
              <a:t>Визначається</a:t>
            </a:r>
            <a:r>
              <a:rPr lang="ru-RU" sz="2400" dirty="0"/>
              <a:t> </a:t>
            </a:r>
            <a:r>
              <a:rPr lang="ru-RU" sz="2400" dirty="0" err="1"/>
              <a:t>набір</a:t>
            </a:r>
            <a:r>
              <a:rPr lang="ru-RU" sz="2400" dirty="0"/>
              <a:t> </a:t>
            </a:r>
            <a:r>
              <a:rPr lang="ru-RU" sz="2400" dirty="0" err="1"/>
              <a:t>опорних</a:t>
            </a:r>
            <a:r>
              <a:rPr lang="ru-RU" sz="2400" dirty="0"/>
              <a:t> </a:t>
            </a:r>
            <a:r>
              <a:rPr lang="ru-RU" sz="2400" dirty="0" err="1"/>
              <a:t>вузлів</a:t>
            </a:r>
            <a:r>
              <a:rPr lang="ru-RU" sz="2400" dirty="0"/>
              <a:t> – «</a:t>
            </a:r>
            <a:r>
              <a:rPr lang="ru-RU" sz="2400" dirty="0" err="1"/>
              <a:t>смислових</a:t>
            </a:r>
            <a:r>
              <a:rPr lang="ru-RU" sz="2400" dirty="0"/>
              <a:t> гранул» для </a:t>
            </a:r>
            <a:r>
              <a:rPr lang="ru-RU" sz="2400" dirty="0" err="1"/>
              <a:t>кожної</a:t>
            </a:r>
            <a:r>
              <a:rPr lang="ru-RU" sz="2400" dirty="0"/>
              <a:t> </a:t>
            </a:r>
            <a:r>
              <a:rPr lang="ru-RU" sz="2400" dirty="0" err="1"/>
              <a:t>координати</a:t>
            </a:r>
            <a:endParaRPr lang="ru-RU" sz="24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err="1"/>
              <a:t>Опорні</a:t>
            </a:r>
            <a:r>
              <a:rPr lang="ru-RU" sz="2400" dirty="0"/>
              <a:t> </a:t>
            </a:r>
            <a:r>
              <a:rPr lang="ru-RU" sz="2400" dirty="0" err="1"/>
              <a:t>вузли</a:t>
            </a:r>
            <a:r>
              <a:rPr lang="ru-RU" sz="2400" dirty="0"/>
              <a:t> </a:t>
            </a:r>
            <a:r>
              <a:rPr lang="ru-RU" sz="2400" dirty="0" err="1"/>
              <a:t>ранжуються</a:t>
            </a:r>
            <a:r>
              <a:rPr lang="ru-RU" sz="2400" dirty="0"/>
              <a:t> і </a:t>
            </a:r>
            <a:r>
              <a:rPr lang="ru-RU" sz="2400" dirty="0" err="1"/>
              <a:t>розставляються</a:t>
            </a:r>
            <a:r>
              <a:rPr lang="ru-RU" sz="2400" dirty="0"/>
              <a:t> на координатах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err="1"/>
              <a:t>Перекодування</a:t>
            </a:r>
            <a:r>
              <a:rPr lang="ru-RU" sz="2400" dirty="0"/>
              <a:t> </a:t>
            </a:r>
            <a:r>
              <a:rPr lang="ru-RU" sz="2400" dirty="0" err="1"/>
              <a:t>інформаційних</a:t>
            </a:r>
            <a:r>
              <a:rPr lang="ru-RU" sz="2400" dirty="0"/>
              <a:t> </a:t>
            </a:r>
            <a:r>
              <a:rPr lang="ru-RU" sz="2400" dirty="0" err="1"/>
              <a:t>фрагментів</a:t>
            </a:r>
            <a:r>
              <a:rPr lang="ru-RU" sz="2400" dirty="0"/>
              <a:t> для </a:t>
            </a:r>
            <a:r>
              <a:rPr lang="ru-RU" sz="2400" dirty="0" err="1"/>
              <a:t>кожної</a:t>
            </a:r>
            <a:r>
              <a:rPr lang="ru-RU" sz="2400" dirty="0"/>
              <a:t> </a:t>
            </a:r>
            <a:r>
              <a:rPr lang="ru-RU" sz="2400" dirty="0" err="1"/>
              <a:t>гранули</a:t>
            </a:r>
            <a:endParaRPr lang="ru-RU" sz="2400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026044" y="511819"/>
            <a:ext cx="3718455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err="1">
                <a:solidFill>
                  <a:srgbClr val="8238BA"/>
                </a:solidFill>
              </a:rPr>
              <a:t>Конструювання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логіко-смислових</a:t>
            </a:r>
            <a:r>
              <a:rPr lang="ru-RU" sz="2800" b="1" dirty="0">
                <a:solidFill>
                  <a:srgbClr val="8238BA"/>
                </a:solidFill>
              </a:rPr>
              <a:t> моделей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388157" y="537957"/>
            <a:ext cx="7406576" cy="5955349"/>
            <a:chOff x="4388157" y="537957"/>
            <a:chExt cx="7406576" cy="5955349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388157" y="2908148"/>
              <a:ext cx="1545981" cy="894177"/>
              <a:chOff x="4388157" y="2908148"/>
              <a:chExt cx="1545981" cy="894177"/>
            </a:xfrm>
          </p:grpSpPr>
          <p:sp>
            <p:nvSpPr>
              <p:cNvPr id="104" name="Овал 103"/>
              <p:cNvSpPr/>
              <p:nvPr/>
            </p:nvSpPr>
            <p:spPr>
              <a:xfrm>
                <a:off x="4396275" y="2932787"/>
                <a:ext cx="1537863" cy="869538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>
                <a:off x="4388157" y="2908148"/>
                <a:ext cx="1521663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300" dirty="0" err="1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історія</a:t>
                </a:r>
                <a:r>
                  <a:rPr lang="ru-RU" sz="23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ru-RU" sz="2300" dirty="0" err="1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написання</a:t>
                </a:r>
                <a:endParaRPr lang="ru-RU" sz="23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" name="Группа 2"/>
            <p:cNvGrpSpPr/>
            <p:nvPr/>
          </p:nvGrpSpPr>
          <p:grpSpPr>
            <a:xfrm>
              <a:off x="5576409" y="537957"/>
              <a:ext cx="6218324" cy="5955349"/>
              <a:chOff x="5576409" y="537957"/>
              <a:chExt cx="6218324" cy="5955349"/>
            </a:xfrm>
          </p:grpSpPr>
          <p:grpSp>
            <p:nvGrpSpPr>
              <p:cNvPr id="84" name="Группа 83"/>
              <p:cNvGrpSpPr/>
              <p:nvPr/>
            </p:nvGrpSpPr>
            <p:grpSpPr>
              <a:xfrm>
                <a:off x="7940575" y="537957"/>
                <a:ext cx="914217" cy="501259"/>
                <a:chOff x="4852739" y="1214589"/>
                <a:chExt cx="525857" cy="501259"/>
              </a:xfrm>
            </p:grpSpPr>
            <p:sp>
              <p:nvSpPr>
                <p:cNvPr id="85" name="Овал 84"/>
                <p:cNvSpPr/>
                <p:nvPr/>
              </p:nvSpPr>
              <p:spPr>
                <a:xfrm>
                  <a:off x="4861112" y="1214589"/>
                  <a:ext cx="509113" cy="501259"/>
                </a:xfrm>
                <a:prstGeom prst="ellipse">
                  <a:avLst/>
                </a:prstGeom>
                <a:ln>
                  <a:solidFill>
                    <a:srgbClr val="AE3CA0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/>
                <p:cNvSpPr/>
                <p:nvPr/>
              </p:nvSpPr>
              <p:spPr>
                <a:xfrm>
                  <a:off x="4852739" y="1226915"/>
                  <a:ext cx="525857" cy="46166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ru-RU" sz="2400" dirty="0" err="1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ідея</a:t>
                  </a: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87" name="Группа 86"/>
              <p:cNvGrpSpPr/>
              <p:nvPr/>
            </p:nvGrpSpPr>
            <p:grpSpPr>
              <a:xfrm>
                <a:off x="10438158" y="654624"/>
                <a:ext cx="930241" cy="501259"/>
                <a:chOff x="5724538" y="2559063"/>
                <a:chExt cx="557316" cy="501259"/>
              </a:xfrm>
            </p:grpSpPr>
            <p:sp>
              <p:nvSpPr>
                <p:cNvPr id="88" name="Овал 87"/>
                <p:cNvSpPr/>
                <p:nvPr/>
              </p:nvSpPr>
              <p:spPr>
                <a:xfrm>
                  <a:off x="5736504" y="2559063"/>
                  <a:ext cx="532330" cy="501259"/>
                </a:xfrm>
                <a:prstGeom prst="ellipse">
                  <a:avLst/>
                </a:pr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" name="Прямоугольник 88"/>
                <p:cNvSpPr/>
                <p:nvPr/>
              </p:nvSpPr>
              <p:spPr>
                <a:xfrm>
                  <a:off x="5724538" y="2567233"/>
                  <a:ext cx="557316" cy="46166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ru-RU" sz="2400" dirty="0" err="1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герої</a:t>
                  </a: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90" name="Группа 89"/>
              <p:cNvGrpSpPr/>
              <p:nvPr/>
            </p:nvGrpSpPr>
            <p:grpSpPr>
              <a:xfrm>
                <a:off x="10490354" y="5458607"/>
                <a:ext cx="968328" cy="539874"/>
                <a:chOff x="3249373" y="5272154"/>
                <a:chExt cx="968328" cy="539874"/>
              </a:xfrm>
            </p:grpSpPr>
            <p:sp>
              <p:nvSpPr>
                <p:cNvPr id="91" name="Овал 90"/>
                <p:cNvSpPr/>
                <p:nvPr/>
              </p:nvSpPr>
              <p:spPr>
                <a:xfrm>
                  <a:off x="3249373" y="5310769"/>
                  <a:ext cx="968328" cy="501259"/>
                </a:xfrm>
                <a:prstGeom prst="ellips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2" name="Прямоугольник 91"/>
                <p:cNvSpPr/>
                <p:nvPr/>
              </p:nvSpPr>
              <p:spPr>
                <a:xfrm>
                  <a:off x="3306194" y="5272154"/>
                  <a:ext cx="821223" cy="46166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uk-UA" sz="2400" dirty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мова</a:t>
                  </a: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94" name="Овал 93"/>
              <p:cNvSpPr/>
              <p:nvPr/>
            </p:nvSpPr>
            <p:spPr>
              <a:xfrm>
                <a:off x="7281716" y="5775701"/>
                <a:ext cx="2407023" cy="509000"/>
              </a:xfrm>
              <a:prstGeom prst="ellips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22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призначення</a:t>
                </a:r>
                <a:endParaRPr lang="ru-RU" sz="22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grpSp>
            <p:nvGrpSpPr>
              <p:cNvPr id="96" name="Группа 95"/>
              <p:cNvGrpSpPr/>
              <p:nvPr/>
            </p:nvGrpSpPr>
            <p:grpSpPr>
              <a:xfrm>
                <a:off x="5576409" y="5279516"/>
                <a:ext cx="1491440" cy="1213790"/>
                <a:chOff x="5946016" y="4691665"/>
                <a:chExt cx="1070115" cy="1213790"/>
              </a:xfrm>
            </p:grpSpPr>
            <p:sp>
              <p:nvSpPr>
                <p:cNvPr id="97" name="Овал 96"/>
                <p:cNvSpPr/>
                <p:nvPr/>
              </p:nvSpPr>
              <p:spPr>
                <a:xfrm>
                  <a:off x="5984428" y="4691665"/>
                  <a:ext cx="940325" cy="863277"/>
                </a:xfrm>
                <a:prstGeom prst="ellipse">
                  <a:avLst/>
                </a:prstGeom>
                <a:ln>
                  <a:solidFill>
                    <a:srgbClr val="4D1DA3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8" name="Прямоугольник 97"/>
                <p:cNvSpPr/>
                <p:nvPr/>
              </p:nvSpPr>
              <p:spPr>
                <a:xfrm>
                  <a:off x="5946016" y="4705126"/>
                  <a:ext cx="1070115" cy="1200329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ru-RU" sz="2400" dirty="0" err="1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особливості</a:t>
                  </a:r>
                  <a:br>
                    <a:rPr lang="ru-RU" sz="2400" dirty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cxnSp>
            <p:nvCxnSpPr>
              <p:cNvPr id="99" name="Прямая со стрелкой 98"/>
              <p:cNvCxnSpPr/>
              <p:nvPr/>
            </p:nvCxnSpPr>
            <p:spPr>
              <a:xfrm>
                <a:off x="8422034" y="1072509"/>
                <a:ext cx="126388" cy="46800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Прямая со стрелкой 99"/>
              <p:cNvCxnSpPr/>
              <p:nvPr/>
            </p:nvCxnSpPr>
            <p:spPr>
              <a:xfrm flipV="1">
                <a:off x="5959011" y="3357563"/>
                <a:ext cx="4696945" cy="338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Прямая со стрелкой 100"/>
              <p:cNvCxnSpPr/>
              <p:nvPr/>
            </p:nvCxnSpPr>
            <p:spPr>
              <a:xfrm flipH="1">
                <a:off x="6507399" y="1029100"/>
                <a:ext cx="4090560" cy="4262473"/>
              </a:xfrm>
              <a:prstGeom prst="straightConnector1">
                <a:avLst/>
              </a:prstGeom>
              <a:ln w="38100">
                <a:prstDash val="solid"/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Прямая со стрелкой 101"/>
              <p:cNvCxnSpPr/>
              <p:nvPr/>
            </p:nvCxnSpPr>
            <p:spPr>
              <a:xfrm flipH="1" flipV="1">
                <a:off x="6399313" y="1187307"/>
                <a:ext cx="4256643" cy="4303815"/>
              </a:xfrm>
              <a:prstGeom prst="straightConnector1">
                <a:avLst/>
              </a:prstGeom>
              <a:ln w="38100">
                <a:prstDash val="solid"/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09" name="Группа 108"/>
              <p:cNvGrpSpPr/>
              <p:nvPr/>
            </p:nvGrpSpPr>
            <p:grpSpPr>
              <a:xfrm>
                <a:off x="5686869" y="725666"/>
                <a:ext cx="825456" cy="837260"/>
                <a:chOff x="3379618" y="693740"/>
                <a:chExt cx="509113" cy="837260"/>
              </a:xfrm>
            </p:grpSpPr>
            <p:sp>
              <p:nvSpPr>
                <p:cNvPr id="110" name="Овал 109"/>
                <p:cNvSpPr/>
                <p:nvPr/>
              </p:nvSpPr>
              <p:spPr>
                <a:xfrm>
                  <a:off x="3379618" y="693740"/>
                  <a:ext cx="509113" cy="501259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1" name="Прямоугольник 110"/>
                <p:cNvSpPr/>
                <p:nvPr/>
              </p:nvSpPr>
              <p:spPr>
                <a:xfrm>
                  <a:off x="3379618" y="700003"/>
                  <a:ext cx="509113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ru-RU" sz="2400" dirty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тема</a:t>
                  </a:r>
                </a:p>
              </p:txBody>
            </p:sp>
          </p:grpSp>
          <p:grpSp>
            <p:nvGrpSpPr>
              <p:cNvPr id="112" name="Группа 111"/>
              <p:cNvGrpSpPr/>
              <p:nvPr/>
            </p:nvGrpSpPr>
            <p:grpSpPr>
              <a:xfrm>
                <a:off x="8041672" y="2855647"/>
                <a:ext cx="945413" cy="936000"/>
                <a:chOff x="8048882" y="2948671"/>
                <a:chExt cx="945413" cy="936000"/>
              </a:xfrm>
            </p:grpSpPr>
            <p:grpSp>
              <p:nvGrpSpPr>
                <p:cNvPr id="113" name="Группа 112"/>
                <p:cNvGrpSpPr/>
                <p:nvPr/>
              </p:nvGrpSpPr>
              <p:grpSpPr>
                <a:xfrm>
                  <a:off x="8048882" y="2948671"/>
                  <a:ext cx="936000" cy="936000"/>
                  <a:chOff x="7284040" y="2515267"/>
                  <a:chExt cx="2160000" cy="2160000"/>
                </a:xfrm>
              </p:grpSpPr>
              <p:sp>
                <p:nvSpPr>
                  <p:cNvPr id="115" name="Восьмиугольник 114"/>
                  <p:cNvSpPr/>
                  <p:nvPr/>
                </p:nvSpPr>
                <p:spPr>
                  <a:xfrm>
                    <a:off x="7284040" y="2515267"/>
                    <a:ext cx="2160000" cy="2160000"/>
                  </a:xfrm>
                  <a:prstGeom prst="octagon">
                    <a:avLst/>
                  </a:prstGeom>
                  <a:ln>
                    <a:noFill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6" name="Восьмиугольник 115"/>
                  <p:cNvSpPr/>
                  <p:nvPr/>
                </p:nvSpPr>
                <p:spPr>
                  <a:xfrm>
                    <a:off x="7426655" y="2582976"/>
                    <a:ext cx="1980000" cy="1980000"/>
                  </a:xfrm>
                  <a:prstGeom prst="octagon">
                    <a:avLst/>
                  </a:prstGeom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  <p:sp>
              <p:nvSpPr>
                <p:cNvPr id="114" name="Прямоугольник 113"/>
                <p:cNvSpPr/>
                <p:nvPr/>
              </p:nvSpPr>
              <p:spPr>
                <a:xfrm>
                  <a:off x="8085072" y="3166450"/>
                  <a:ext cx="909223" cy="35394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ru-RU" sz="1700" b="1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КАЗКА</a:t>
                  </a:r>
                </a:p>
              </p:txBody>
            </p:sp>
          </p:grpSp>
          <p:grpSp>
            <p:nvGrpSpPr>
              <p:cNvPr id="12" name="Группа 11"/>
              <p:cNvGrpSpPr/>
              <p:nvPr/>
            </p:nvGrpSpPr>
            <p:grpSpPr>
              <a:xfrm>
                <a:off x="10652862" y="3011405"/>
                <a:ext cx="1141871" cy="668145"/>
                <a:chOff x="10652862" y="3011405"/>
                <a:chExt cx="1141871" cy="668145"/>
              </a:xfrm>
            </p:grpSpPr>
            <p:grpSp>
              <p:nvGrpSpPr>
                <p:cNvPr id="106" name="Группа 105"/>
                <p:cNvGrpSpPr/>
                <p:nvPr/>
              </p:nvGrpSpPr>
              <p:grpSpPr>
                <a:xfrm>
                  <a:off x="10652862" y="3011405"/>
                  <a:ext cx="1141871" cy="668145"/>
                  <a:chOff x="10464665" y="5210483"/>
                  <a:chExt cx="509114" cy="501259"/>
                </a:xfrm>
              </p:grpSpPr>
              <p:sp>
                <p:nvSpPr>
                  <p:cNvPr id="107" name="Овал 106"/>
                  <p:cNvSpPr/>
                  <p:nvPr/>
                </p:nvSpPr>
                <p:spPr>
                  <a:xfrm>
                    <a:off x="10464665" y="5210483"/>
                    <a:ext cx="509113" cy="501259"/>
                  </a:xfrm>
                  <a:prstGeom prst="ellips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8" name="Прямоугольник 107"/>
                  <p:cNvSpPr/>
                  <p:nvPr/>
                </p:nvSpPr>
                <p:spPr>
                  <a:xfrm>
                    <a:off x="10470525" y="5210483"/>
                    <a:ext cx="503254" cy="346352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pPr algn="ctr"/>
                    <a:r>
                      <a:rPr lang="ru-RU" sz="2400" dirty="0" err="1">
                        <a:ln w="0">
                          <a:solidFill>
                            <a:srgbClr val="4D1DA3"/>
                          </a:solidFill>
                        </a:ln>
                        <a:solidFill>
                          <a:srgbClr val="4D1DA3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компо</a:t>
                    </a:r>
                    <a:r>
                      <a:rPr lang="ru-RU" sz="2400" dirty="0">
                        <a:ln w="0">
                          <a:solidFill>
                            <a:srgbClr val="4D1DA3"/>
                          </a:solidFill>
                        </a:ln>
                        <a:solidFill>
                          <a:srgbClr val="4D1DA3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-</a:t>
                    </a:r>
                  </a:p>
                </p:txBody>
              </p:sp>
            </p:grpSp>
            <p:sp>
              <p:nvSpPr>
                <p:cNvPr id="8" name="Прямоугольник 7"/>
                <p:cNvSpPr/>
                <p:nvPr/>
              </p:nvSpPr>
              <p:spPr>
                <a:xfrm>
                  <a:off x="10793898" y="3213711"/>
                  <a:ext cx="83388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sz="2400" dirty="0" err="1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зиція</a:t>
                  </a: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9" name="Прямоугольник 8"/>
              <p:cNvSpPr/>
              <p:nvPr/>
            </p:nvSpPr>
            <p:spPr>
              <a:xfrm>
                <a:off x="6213558" y="5585566"/>
                <a:ext cx="1847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pic>
            <p:nvPicPr>
              <p:cNvPr id="39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3" t="90520" r="54619"/>
              <a:stretch/>
            </p:blipFill>
            <p:spPr bwMode="auto">
              <a:xfrm>
                <a:off x="7681582" y="2491016"/>
                <a:ext cx="205336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3" t="90520" r="54619"/>
              <a:stretch/>
            </p:blipFill>
            <p:spPr bwMode="auto">
              <a:xfrm>
                <a:off x="6768105" y="1567946"/>
                <a:ext cx="205336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3" t="90520" r="54619"/>
              <a:stretch/>
            </p:blipFill>
            <p:spPr bwMode="auto">
              <a:xfrm>
                <a:off x="7235045" y="2035845"/>
                <a:ext cx="205336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88" t="90201" r="20512"/>
              <a:stretch/>
            </p:blipFill>
            <p:spPr bwMode="auto">
              <a:xfrm>
                <a:off x="8367396" y="2172382"/>
                <a:ext cx="196602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88" t="90201" r="20512"/>
              <a:stretch/>
            </p:blipFill>
            <p:spPr bwMode="auto">
              <a:xfrm>
                <a:off x="8338035" y="1390844"/>
                <a:ext cx="196602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40" t="90384" r="77189"/>
              <a:stretch/>
            </p:blipFill>
            <p:spPr bwMode="auto">
              <a:xfrm>
                <a:off x="9015878" y="2491016"/>
                <a:ext cx="208700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40" t="90384" r="77189"/>
              <a:stretch/>
            </p:blipFill>
            <p:spPr bwMode="auto">
              <a:xfrm>
                <a:off x="9996191" y="1440124"/>
                <a:ext cx="208700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40" t="90384" r="77189"/>
              <a:stretch/>
            </p:blipFill>
            <p:spPr bwMode="auto">
              <a:xfrm>
                <a:off x="9511695" y="1974082"/>
                <a:ext cx="208700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025" r="89213" b="417"/>
              <a:stretch/>
            </p:blipFill>
            <p:spPr bwMode="auto">
              <a:xfrm>
                <a:off x="7479631" y="3265523"/>
                <a:ext cx="202406" cy="210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85" t="90247" r="65915"/>
              <a:stretch/>
            </p:blipFill>
            <p:spPr bwMode="auto">
              <a:xfrm>
                <a:off x="8447493" y="5295259"/>
                <a:ext cx="19752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85" t="90247" r="65915"/>
              <a:stretch/>
            </p:blipFill>
            <p:spPr bwMode="auto">
              <a:xfrm>
                <a:off x="8405650" y="4098193"/>
                <a:ext cx="19752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85" t="90247" r="65915"/>
              <a:stretch/>
            </p:blipFill>
            <p:spPr bwMode="auto">
              <a:xfrm>
                <a:off x="8426333" y="4721322"/>
                <a:ext cx="19752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09" t="90626" r="43256" b="-85"/>
              <a:stretch/>
            </p:blipFill>
            <p:spPr bwMode="auto">
              <a:xfrm>
                <a:off x="9073066" y="3904210"/>
                <a:ext cx="20788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09" t="90626" r="43256" b="-85"/>
              <a:stretch/>
            </p:blipFill>
            <p:spPr bwMode="auto">
              <a:xfrm>
                <a:off x="10096770" y="4937110"/>
                <a:ext cx="20788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09" t="90626" r="43256" b="-85"/>
              <a:stretch/>
            </p:blipFill>
            <p:spPr bwMode="auto">
              <a:xfrm>
                <a:off x="9592979" y="4425923"/>
                <a:ext cx="20788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17" t="11135" r="44110" b="81315"/>
              <a:stretch/>
            </p:blipFill>
            <p:spPr bwMode="auto">
              <a:xfrm rot="11142673">
                <a:off x="9180442" y="3232658"/>
                <a:ext cx="199033" cy="22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17" t="11135" r="44110" b="81315"/>
              <a:stretch/>
            </p:blipFill>
            <p:spPr bwMode="auto">
              <a:xfrm rot="10800000">
                <a:off x="9715318" y="3234617"/>
                <a:ext cx="199033" cy="22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17" t="11135" r="44110" b="81315"/>
              <a:stretch/>
            </p:blipFill>
            <p:spPr bwMode="auto">
              <a:xfrm rot="10347482">
                <a:off x="10221695" y="3243659"/>
                <a:ext cx="180939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09" t="90301" r="31769" b="-348"/>
              <a:stretch/>
            </p:blipFill>
            <p:spPr bwMode="auto">
              <a:xfrm rot="15337553">
                <a:off x="7424581" y="4132157"/>
                <a:ext cx="188722" cy="203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09" t="90301" r="31769" b="-348"/>
              <a:stretch/>
            </p:blipFill>
            <p:spPr bwMode="auto">
              <a:xfrm rot="15337553">
                <a:off x="6838268" y="4774648"/>
                <a:ext cx="188722" cy="203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025" r="89213" b="417"/>
              <a:stretch/>
            </p:blipFill>
            <p:spPr bwMode="auto">
              <a:xfrm>
                <a:off x="6376065" y="3248250"/>
                <a:ext cx="202406" cy="210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Прямоугольник 1"/>
              <p:cNvSpPr/>
              <p:nvPr/>
            </p:nvSpPr>
            <p:spPr>
              <a:xfrm>
                <a:off x="7194617" y="2386328"/>
                <a:ext cx="7344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/>
                  <a:t>побут</a:t>
                </a:r>
                <a:endParaRPr lang="ru-RU" dirty="0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5998681" y="1947527"/>
                <a:ext cx="13115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dirty="0"/>
                  <a:t>відношення</a:t>
                </a:r>
                <a:endParaRPr lang="ru-RU" dirty="0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5669284" y="1546771"/>
                <a:ext cx="10230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/>
                  <a:t>недоліки</a:t>
                </a:r>
                <a:endParaRPr lang="ru-RU" dirty="0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153844" y="2459165"/>
                <a:ext cx="8114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старик</a:t>
                </a: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643271" y="1952443"/>
                <a:ext cx="8835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старуха</a:t>
                </a: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10193565" y="1360692"/>
                <a:ext cx="7377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/>
                  <a:t>рибка</a:t>
                </a:r>
                <a:endParaRPr lang="ru-RU" dirty="0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8387043" y="3992051"/>
                <a:ext cx="8114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dirty="0"/>
                  <a:t>навчає</a:t>
                </a:r>
                <a:endParaRPr lang="ru-RU" dirty="0"/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8380398" y="4616355"/>
                <a:ext cx="9236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/>
                  <a:t>виховує</a:t>
                </a:r>
                <a:endParaRPr lang="ru-RU" dirty="0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8399460" y="5192944"/>
                <a:ext cx="10134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/>
                  <a:t>разважає</a:t>
                </a:r>
                <a:endParaRPr lang="ru-RU" dirty="0"/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7544226" y="4049850"/>
                <a:ext cx="7761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3 рази</a:t>
                </a: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6937958" y="4664683"/>
                <a:ext cx="12378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/>
                  <a:t>чаклунство</a:t>
                </a:r>
                <a:endParaRPr lang="ru-RU" dirty="0"/>
              </a:p>
            </p:txBody>
          </p:sp>
          <p:sp>
            <p:nvSpPr>
              <p:cNvPr id="74" name="Прямоугольник 73"/>
              <p:cNvSpPr/>
              <p:nvPr/>
            </p:nvSpPr>
            <p:spPr>
              <a:xfrm>
                <a:off x="9229768" y="3768987"/>
                <a:ext cx="9797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повтори</a:t>
                </a:r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>
                <a:off x="9744637" y="4295351"/>
                <a:ext cx="869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/>
                  <a:t>епітєти</a:t>
                </a:r>
                <a:endParaRPr lang="ru-RU" dirty="0"/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10272239" y="4790612"/>
                <a:ext cx="13500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/>
                  <a:t>просторіччя</a:t>
                </a:r>
                <a:endParaRPr lang="ru-RU" dirty="0"/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 rot="19435707">
                <a:off x="8988773" y="2908061"/>
                <a:ext cx="5533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жив</a:t>
                </a:r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 rot="19654594">
                <a:off x="9450921" y="2895991"/>
                <a:ext cx="7409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ходив</a:t>
                </a:r>
              </a:p>
            </p:txBody>
          </p:sp>
          <p:sp>
            <p:nvSpPr>
              <p:cNvPr id="79" name="Прямоугольник 78"/>
              <p:cNvSpPr/>
              <p:nvPr/>
            </p:nvSpPr>
            <p:spPr>
              <a:xfrm rot="19673557">
                <a:off x="10081612" y="2811293"/>
                <a:ext cx="11047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/>
                  <a:t>зосталися</a:t>
                </a:r>
                <a:endParaRPr lang="ru-RU" dirty="0"/>
              </a:p>
            </p:txBody>
          </p:sp>
          <p:sp>
            <p:nvSpPr>
              <p:cNvPr id="80" name="Прямоугольник 79"/>
              <p:cNvSpPr/>
              <p:nvPr/>
            </p:nvSpPr>
            <p:spPr>
              <a:xfrm>
                <a:off x="8454110" y="1175628"/>
                <a:ext cx="113685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не </a:t>
                </a:r>
                <a:r>
                  <a:rPr lang="ru-RU" dirty="0" err="1"/>
                  <a:t>жалкуй</a:t>
                </a:r>
                <a:endParaRPr lang="ru-RU" dirty="0"/>
              </a:p>
              <a:p>
                <a:r>
                  <a:rPr lang="ru-RU" dirty="0"/>
                  <a:t> </a:t>
                </a:r>
                <a:r>
                  <a:rPr lang="ru-RU" dirty="0" err="1"/>
                  <a:t>багато</a:t>
                </a:r>
                <a:endParaRPr lang="ru-RU" dirty="0"/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 rot="18786403">
                <a:off x="5410826" y="3759949"/>
                <a:ext cx="13436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/>
                  <a:t>О.С.Пушкін</a:t>
                </a:r>
                <a:endParaRPr lang="ru-RU" dirty="0"/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7788478" y="1919174"/>
                <a:ext cx="163859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не у </a:t>
                </a:r>
                <a:r>
                  <a:rPr lang="ru-RU" dirty="0" err="1"/>
                  <a:t>свої</a:t>
                </a:r>
                <a:r>
                  <a:rPr lang="ru-RU" dirty="0"/>
                  <a:t> санки </a:t>
                </a:r>
              </a:p>
              <a:p>
                <a:r>
                  <a:rPr lang="ru-RU" dirty="0"/>
                  <a:t>не </a:t>
                </a:r>
                <a:r>
                  <a:rPr lang="ru-RU" dirty="0" err="1"/>
                  <a:t>сідай</a:t>
                </a:r>
                <a:endParaRPr lang="ru-RU" dirty="0"/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 rot="18387863">
                <a:off x="7084416" y="3559544"/>
                <a:ext cx="6163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/>
                  <a:t>1833</a:t>
                </a:r>
              </a:p>
            </p:txBody>
          </p:sp>
          <p:pic>
            <p:nvPicPr>
              <p:cNvPr id="93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025" r="89213" b="417"/>
              <a:stretch/>
            </p:blipFill>
            <p:spPr bwMode="auto">
              <a:xfrm>
                <a:off x="6921217" y="3255475"/>
                <a:ext cx="202406" cy="210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" name="Прямоугольник 102"/>
              <p:cNvSpPr/>
              <p:nvPr/>
            </p:nvSpPr>
            <p:spPr>
              <a:xfrm rot="18332898">
                <a:off x="6512424" y="3521593"/>
                <a:ext cx="6206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1835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8481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8238BA"/>
                </a:solidFill>
              </a:rPr>
              <a:t>Базовые конструкции</a:t>
            </a:r>
            <a:br>
              <a:rPr lang="ru-RU" sz="2800" b="1" dirty="0">
                <a:solidFill>
                  <a:srgbClr val="8238BA"/>
                </a:solidFill>
              </a:rPr>
            </a:br>
            <a:r>
              <a:rPr lang="ru-RU" sz="2800" b="1" dirty="0">
                <a:solidFill>
                  <a:srgbClr val="8238BA"/>
                </a:solidFill>
              </a:rPr>
              <a:t>дидактических многомерных инструментов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414815" y="3837032"/>
            <a:ext cx="4348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Координатна</a:t>
            </a:r>
            <a:r>
              <a:rPr lang="ru-RU" sz="2400" dirty="0"/>
              <a:t> </a:t>
            </a:r>
            <a:r>
              <a:rPr lang="ru-RU" sz="2400" dirty="0" err="1"/>
              <a:t>конструкція</a:t>
            </a:r>
            <a:endParaRPr lang="ru-RU" sz="2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5449054" y="538691"/>
            <a:ext cx="6144995" cy="5738270"/>
            <a:chOff x="5449054" y="538691"/>
            <a:chExt cx="6144995" cy="5738270"/>
          </a:xfrm>
        </p:grpSpPr>
        <p:grpSp>
          <p:nvGrpSpPr>
            <p:cNvPr id="84" name="Группа 83"/>
            <p:cNvGrpSpPr/>
            <p:nvPr/>
          </p:nvGrpSpPr>
          <p:grpSpPr>
            <a:xfrm>
              <a:off x="8146607" y="538691"/>
              <a:ext cx="572389" cy="501259"/>
              <a:chOff x="4852739" y="1214589"/>
              <a:chExt cx="525857" cy="501259"/>
            </a:xfrm>
          </p:grpSpPr>
          <p:sp>
            <p:nvSpPr>
              <p:cNvPr id="85" name="Овал 84"/>
              <p:cNvSpPr/>
              <p:nvPr/>
            </p:nvSpPr>
            <p:spPr>
              <a:xfrm>
                <a:off x="4861112" y="1214589"/>
                <a:ext cx="509113" cy="501259"/>
              </a:xfrm>
              <a:prstGeom prst="ellipse">
                <a:avLst/>
              </a:prstGeom>
              <a:ln>
                <a:solidFill>
                  <a:srgbClr val="AE3CA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4852739" y="1226915"/>
                <a:ext cx="525857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К3</a:t>
                </a:r>
              </a:p>
            </p:txBody>
          </p:sp>
        </p:grpSp>
        <p:grpSp>
          <p:nvGrpSpPr>
            <p:cNvPr id="87" name="Группа 86"/>
            <p:cNvGrpSpPr/>
            <p:nvPr/>
          </p:nvGrpSpPr>
          <p:grpSpPr>
            <a:xfrm>
              <a:off x="10438159" y="654624"/>
              <a:ext cx="557316" cy="501259"/>
              <a:chOff x="5724538" y="2559063"/>
              <a:chExt cx="557316" cy="501259"/>
            </a:xfrm>
          </p:grpSpPr>
          <p:sp>
            <p:nvSpPr>
              <p:cNvPr id="88" name="Овал 87"/>
              <p:cNvSpPr/>
              <p:nvPr/>
            </p:nvSpPr>
            <p:spPr>
              <a:xfrm>
                <a:off x="5759720" y="2559063"/>
                <a:ext cx="509113" cy="501259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>
                <a:off x="5724538" y="2567233"/>
                <a:ext cx="557316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К4</a:t>
                </a:r>
              </a:p>
            </p:txBody>
          </p:sp>
        </p:grpSp>
        <p:grpSp>
          <p:nvGrpSpPr>
            <p:cNvPr id="90" name="Группа 89"/>
            <p:cNvGrpSpPr/>
            <p:nvPr/>
          </p:nvGrpSpPr>
          <p:grpSpPr>
            <a:xfrm>
              <a:off x="10547176" y="5452326"/>
              <a:ext cx="540000" cy="501259"/>
              <a:chOff x="3306195" y="5265873"/>
              <a:chExt cx="540000" cy="501259"/>
            </a:xfrm>
          </p:grpSpPr>
          <p:sp>
            <p:nvSpPr>
              <p:cNvPr id="91" name="Овал 90"/>
              <p:cNvSpPr/>
              <p:nvPr/>
            </p:nvSpPr>
            <p:spPr>
              <a:xfrm>
                <a:off x="3314569" y="5265873"/>
                <a:ext cx="509113" cy="501259"/>
              </a:xfrm>
              <a:prstGeom prst="ellips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3306195" y="5272154"/>
                <a:ext cx="540000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К6</a:t>
                </a:r>
              </a:p>
            </p:txBody>
          </p:sp>
        </p:grpSp>
        <p:grpSp>
          <p:nvGrpSpPr>
            <p:cNvPr id="93" name="Группа 92"/>
            <p:cNvGrpSpPr/>
            <p:nvPr/>
          </p:nvGrpSpPr>
          <p:grpSpPr>
            <a:xfrm>
              <a:off x="8331986" y="5775702"/>
              <a:ext cx="540000" cy="501259"/>
              <a:chOff x="7136504" y="6039275"/>
              <a:chExt cx="525857" cy="501259"/>
            </a:xfrm>
          </p:grpSpPr>
          <p:sp>
            <p:nvSpPr>
              <p:cNvPr id="94" name="Овал 93"/>
              <p:cNvSpPr/>
              <p:nvPr/>
            </p:nvSpPr>
            <p:spPr>
              <a:xfrm>
                <a:off x="7136504" y="6039275"/>
                <a:ext cx="509113" cy="501259"/>
              </a:xfrm>
              <a:prstGeom prst="ellips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Прямоугольник 94"/>
              <p:cNvSpPr/>
              <p:nvPr/>
            </p:nvSpPr>
            <p:spPr>
              <a:xfrm>
                <a:off x="7136504" y="6045509"/>
                <a:ext cx="525857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К7</a:t>
                </a:r>
              </a:p>
            </p:txBody>
          </p:sp>
        </p:grpSp>
        <p:grpSp>
          <p:nvGrpSpPr>
            <p:cNvPr id="96" name="Группа 95"/>
            <p:cNvGrpSpPr/>
            <p:nvPr/>
          </p:nvGrpSpPr>
          <p:grpSpPr>
            <a:xfrm>
              <a:off x="6018932" y="5279516"/>
              <a:ext cx="540000" cy="502657"/>
              <a:chOff x="5976055" y="4691665"/>
              <a:chExt cx="525857" cy="502657"/>
            </a:xfrm>
          </p:grpSpPr>
          <p:sp>
            <p:nvSpPr>
              <p:cNvPr id="97" name="Овал 96"/>
              <p:cNvSpPr/>
              <p:nvPr/>
            </p:nvSpPr>
            <p:spPr>
              <a:xfrm>
                <a:off x="5984428" y="4691665"/>
                <a:ext cx="509113" cy="501259"/>
              </a:xfrm>
              <a:prstGeom prst="ellipse">
                <a:avLst/>
              </a:prstGeom>
              <a:ln>
                <a:solidFill>
                  <a:srgbClr val="4D1DA3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рямоугольник 97"/>
              <p:cNvSpPr/>
              <p:nvPr/>
            </p:nvSpPr>
            <p:spPr>
              <a:xfrm>
                <a:off x="5976055" y="4715770"/>
                <a:ext cx="525857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К8</a:t>
                </a:r>
              </a:p>
            </p:txBody>
          </p:sp>
        </p:grpSp>
        <p:cxnSp>
          <p:nvCxnSpPr>
            <p:cNvPr id="99" name="Прямая со стрелкой 98"/>
            <p:cNvCxnSpPr/>
            <p:nvPr/>
          </p:nvCxnSpPr>
          <p:spPr>
            <a:xfrm>
              <a:off x="8422034" y="1072509"/>
              <a:ext cx="126388" cy="468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 стрелкой 99"/>
            <p:cNvCxnSpPr/>
            <p:nvPr/>
          </p:nvCxnSpPr>
          <p:spPr>
            <a:xfrm rot="16200000">
              <a:off x="8485131" y="767648"/>
              <a:ext cx="76512" cy="5112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/>
            <p:cNvCxnSpPr>
              <a:stCxn id="88" idx="3"/>
            </p:cNvCxnSpPr>
            <p:nvPr/>
          </p:nvCxnSpPr>
          <p:spPr>
            <a:xfrm flipH="1">
              <a:off x="6497690" y="1082475"/>
              <a:ext cx="4050209" cy="4262473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01"/>
            <p:cNvCxnSpPr/>
            <p:nvPr/>
          </p:nvCxnSpPr>
          <p:spPr>
            <a:xfrm flipH="1" flipV="1">
              <a:off x="6399313" y="1187307"/>
              <a:ext cx="4256643" cy="4303815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Группа 102"/>
            <p:cNvGrpSpPr/>
            <p:nvPr/>
          </p:nvGrpSpPr>
          <p:grpSpPr>
            <a:xfrm>
              <a:off x="5449054" y="3086013"/>
              <a:ext cx="540000" cy="501259"/>
              <a:chOff x="6248317" y="1180179"/>
              <a:chExt cx="540000" cy="501259"/>
            </a:xfrm>
          </p:grpSpPr>
          <p:sp>
            <p:nvSpPr>
              <p:cNvPr id="104" name="Овал 103"/>
              <p:cNvSpPr/>
              <p:nvPr/>
            </p:nvSpPr>
            <p:spPr>
              <a:xfrm>
                <a:off x="6248318" y="1180179"/>
                <a:ext cx="509113" cy="501259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>
                <a:off x="6248317" y="1194999"/>
                <a:ext cx="540000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К1</a:t>
                </a:r>
              </a:p>
            </p:txBody>
          </p:sp>
        </p:grpSp>
        <p:grpSp>
          <p:nvGrpSpPr>
            <p:cNvPr id="106" name="Группа 105"/>
            <p:cNvGrpSpPr/>
            <p:nvPr/>
          </p:nvGrpSpPr>
          <p:grpSpPr>
            <a:xfrm>
              <a:off x="11054049" y="3011406"/>
              <a:ext cx="540000" cy="501259"/>
              <a:chOff x="10464665" y="5210483"/>
              <a:chExt cx="509114" cy="501259"/>
            </a:xfrm>
          </p:grpSpPr>
          <p:sp>
            <p:nvSpPr>
              <p:cNvPr id="107" name="Овал 106"/>
              <p:cNvSpPr/>
              <p:nvPr/>
            </p:nvSpPr>
            <p:spPr>
              <a:xfrm>
                <a:off x="10464665" y="5210483"/>
                <a:ext cx="509113" cy="501259"/>
              </a:xfrm>
              <a:prstGeom prst="ellips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Прямоугольник 107"/>
              <p:cNvSpPr/>
              <p:nvPr/>
            </p:nvSpPr>
            <p:spPr>
              <a:xfrm>
                <a:off x="10470525" y="5210483"/>
                <a:ext cx="503254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К5</a:t>
                </a:r>
              </a:p>
            </p:txBody>
          </p:sp>
        </p:grpSp>
        <p:grpSp>
          <p:nvGrpSpPr>
            <p:cNvPr id="109" name="Группа 108"/>
            <p:cNvGrpSpPr/>
            <p:nvPr/>
          </p:nvGrpSpPr>
          <p:grpSpPr>
            <a:xfrm>
              <a:off x="5955488" y="727270"/>
              <a:ext cx="540000" cy="501259"/>
              <a:chOff x="3379618" y="693740"/>
              <a:chExt cx="509113" cy="501259"/>
            </a:xfrm>
          </p:grpSpPr>
          <p:sp>
            <p:nvSpPr>
              <p:cNvPr id="110" name="Овал 109"/>
              <p:cNvSpPr/>
              <p:nvPr/>
            </p:nvSpPr>
            <p:spPr>
              <a:xfrm>
                <a:off x="3379618" y="693740"/>
                <a:ext cx="509113" cy="501259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>
                <a:off x="3379618" y="700003"/>
                <a:ext cx="509113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К2</a:t>
                </a:r>
              </a:p>
            </p:txBody>
          </p:sp>
        </p:grpSp>
        <p:grpSp>
          <p:nvGrpSpPr>
            <p:cNvPr id="112" name="Группа 111"/>
            <p:cNvGrpSpPr/>
            <p:nvPr/>
          </p:nvGrpSpPr>
          <p:grpSpPr>
            <a:xfrm>
              <a:off x="8041672" y="2855647"/>
              <a:ext cx="963846" cy="936000"/>
              <a:chOff x="8048882" y="2948671"/>
              <a:chExt cx="963846" cy="936000"/>
            </a:xfrm>
          </p:grpSpPr>
          <p:grpSp>
            <p:nvGrpSpPr>
              <p:cNvPr id="113" name="Группа 112"/>
              <p:cNvGrpSpPr/>
              <p:nvPr/>
            </p:nvGrpSpPr>
            <p:grpSpPr>
              <a:xfrm>
                <a:off x="8048882" y="2948671"/>
                <a:ext cx="936000" cy="936000"/>
                <a:chOff x="7284040" y="2515267"/>
                <a:chExt cx="2160000" cy="2160000"/>
              </a:xfrm>
            </p:grpSpPr>
            <p:sp>
              <p:nvSpPr>
                <p:cNvPr id="115" name="Восьмиугольник 114"/>
                <p:cNvSpPr/>
                <p:nvPr/>
              </p:nvSpPr>
              <p:spPr>
                <a:xfrm>
                  <a:off x="7284040" y="2515267"/>
                  <a:ext cx="2160000" cy="2160000"/>
                </a:xfrm>
                <a:prstGeom prst="octagon">
                  <a:avLst/>
                </a:prstGeom>
                <a:ln>
                  <a:noFill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6" name="Восьмиугольник 115"/>
                <p:cNvSpPr/>
                <p:nvPr/>
              </p:nvSpPr>
              <p:spPr>
                <a:xfrm>
                  <a:off x="7426655" y="2582976"/>
                  <a:ext cx="1980000" cy="1980000"/>
                </a:xfrm>
                <a:prstGeom prst="octagon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14" name="Прямоугольник 113"/>
              <p:cNvSpPr/>
              <p:nvPr/>
            </p:nvSpPr>
            <p:spPr>
              <a:xfrm>
                <a:off x="8066636" y="3166450"/>
                <a:ext cx="946092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2000" b="1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ТЕМА</a:t>
                </a:r>
              </a:p>
            </p:txBody>
          </p:sp>
        </p:grpSp>
        <p:pic>
          <p:nvPicPr>
            <p:cNvPr id="3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6376065" y="3248250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7565380" y="3237468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6974112" y="3247500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7681582" y="2491016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6768105" y="1567946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7235045" y="2035845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88" t="90201" r="20512"/>
            <a:stretch/>
          </p:blipFill>
          <p:spPr bwMode="auto">
            <a:xfrm>
              <a:off x="8373883" y="2429636"/>
              <a:ext cx="196602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88" t="90201" r="20512"/>
            <a:stretch/>
          </p:blipFill>
          <p:spPr bwMode="auto">
            <a:xfrm>
              <a:off x="8338035" y="1390844"/>
              <a:ext cx="196602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88" t="90201" r="20512"/>
            <a:stretch/>
          </p:blipFill>
          <p:spPr bwMode="auto">
            <a:xfrm>
              <a:off x="8355809" y="1920839"/>
              <a:ext cx="196602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0" t="90384" r="77189"/>
            <a:stretch/>
          </p:blipFill>
          <p:spPr bwMode="auto">
            <a:xfrm>
              <a:off x="9015878" y="2491016"/>
              <a:ext cx="208700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0" t="90384" r="77189"/>
            <a:stretch/>
          </p:blipFill>
          <p:spPr bwMode="auto">
            <a:xfrm>
              <a:off x="9996191" y="1440124"/>
              <a:ext cx="208700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0" t="90384" r="77189"/>
            <a:stretch/>
          </p:blipFill>
          <p:spPr bwMode="auto">
            <a:xfrm>
              <a:off x="9511695" y="1974082"/>
              <a:ext cx="208700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5" t="90247" r="65915"/>
            <a:stretch/>
          </p:blipFill>
          <p:spPr bwMode="auto">
            <a:xfrm>
              <a:off x="8447493" y="5295259"/>
              <a:ext cx="19752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5" t="90247" r="65915"/>
            <a:stretch/>
          </p:blipFill>
          <p:spPr bwMode="auto">
            <a:xfrm>
              <a:off x="8405650" y="4098193"/>
              <a:ext cx="19752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5" t="90247" r="65915"/>
            <a:stretch/>
          </p:blipFill>
          <p:spPr bwMode="auto">
            <a:xfrm>
              <a:off x="8426333" y="4721322"/>
              <a:ext cx="19752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9073066" y="3904210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10096770" y="4937110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9592979" y="4425923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7" t="11135" r="44110" b="81315"/>
            <a:stretch/>
          </p:blipFill>
          <p:spPr bwMode="auto">
            <a:xfrm rot="11142673">
              <a:off x="9277932" y="3189319"/>
              <a:ext cx="199033" cy="22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7" t="11135" r="44110" b="81315"/>
            <a:stretch/>
          </p:blipFill>
          <p:spPr bwMode="auto">
            <a:xfrm rot="10800000">
              <a:off x="9866956" y="3194077"/>
              <a:ext cx="199033" cy="22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7" t="11135" r="44110" b="81315"/>
            <a:stretch/>
          </p:blipFill>
          <p:spPr bwMode="auto">
            <a:xfrm rot="10347482">
              <a:off x="10479576" y="3178695"/>
              <a:ext cx="180939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9" t="90301" r="31769" b="-348"/>
            <a:stretch/>
          </p:blipFill>
          <p:spPr bwMode="auto">
            <a:xfrm rot="15337553">
              <a:off x="7641460" y="3917039"/>
              <a:ext cx="188722" cy="20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9" t="90301" r="31769" b="-348"/>
            <a:stretch/>
          </p:blipFill>
          <p:spPr bwMode="auto">
            <a:xfrm rot="15337553">
              <a:off x="6705042" y="4919108"/>
              <a:ext cx="188722" cy="20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9" t="90301" r="31769" b="-348"/>
            <a:stretch/>
          </p:blipFill>
          <p:spPr bwMode="auto">
            <a:xfrm rot="15337553">
              <a:off x="7212632" y="4407920"/>
              <a:ext cx="188722" cy="20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5715149" y="3412253"/>
              <a:ext cx="13805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/>
                <a:t>координата</a:t>
              </a: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9871525" y="2730624"/>
              <a:ext cx="13805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/>
                <a:t>координата</a:t>
              </a:r>
            </a:p>
          </p:txBody>
        </p:sp>
        <p:sp>
          <p:nvSpPr>
            <p:cNvPr id="67" name="Прямоугольник 66"/>
            <p:cNvSpPr/>
            <p:nvPr/>
          </p:nvSpPr>
          <p:spPr>
            <a:xfrm rot="17708289">
              <a:off x="7324593" y="2782557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6899244" y="133762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71" name="Прямоугольник 70"/>
            <p:cNvSpPr/>
            <p:nvPr/>
          </p:nvSpPr>
          <p:spPr>
            <a:xfrm rot="17708289">
              <a:off x="6788500" y="279510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72" name="Прямоугольник 71"/>
            <p:cNvSpPr/>
            <p:nvPr/>
          </p:nvSpPr>
          <p:spPr>
            <a:xfrm rot="17708289">
              <a:off x="6153807" y="2816619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7439006" y="1844739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7772175" y="2319496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8462841" y="1254154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8499055" y="1815138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8478221" y="2319496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9184457" y="2428967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9692261" y="1896152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10154665" y="133762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81" name="Прямоугольник 80"/>
            <p:cNvSpPr/>
            <p:nvPr/>
          </p:nvSpPr>
          <p:spPr>
            <a:xfrm rot="19343230">
              <a:off x="8758730" y="3356341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82" name="Прямоугольник 81"/>
            <p:cNvSpPr/>
            <p:nvPr/>
          </p:nvSpPr>
          <p:spPr>
            <a:xfrm rot="19343230">
              <a:off x="9395132" y="3345874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83" name="Прямоугольник 82"/>
            <p:cNvSpPr/>
            <p:nvPr/>
          </p:nvSpPr>
          <p:spPr>
            <a:xfrm rot="19343230">
              <a:off x="9987216" y="3368935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8562473" y="3829767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9564350" y="4885549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119" name="Прямоугольник 118"/>
            <p:cNvSpPr/>
            <p:nvPr/>
          </p:nvSpPr>
          <p:spPr>
            <a:xfrm>
              <a:off x="9102007" y="4390494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120" name="Прямоугольник 119"/>
            <p:cNvSpPr/>
            <p:nvPr/>
          </p:nvSpPr>
          <p:spPr>
            <a:xfrm>
              <a:off x="7854691" y="3972344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121" name="Прямоугольник 120"/>
            <p:cNvSpPr/>
            <p:nvPr/>
          </p:nvSpPr>
          <p:spPr>
            <a:xfrm>
              <a:off x="7864325" y="4639016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122" name="Прямоугольник 121"/>
            <p:cNvSpPr/>
            <p:nvPr/>
          </p:nvSpPr>
          <p:spPr>
            <a:xfrm>
              <a:off x="7888514" y="5208548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123" name="Прямоугольник 122"/>
            <p:cNvSpPr/>
            <p:nvPr/>
          </p:nvSpPr>
          <p:spPr>
            <a:xfrm>
              <a:off x="6172757" y="4764010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6660827" y="4197072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7070412" y="3734422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1914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1540" y="830696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Базові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конструкції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дидактичних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багатовимірних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інструментів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59603" y="3737588"/>
            <a:ext cx="347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Матрична</a:t>
            </a:r>
            <a:r>
              <a:rPr lang="ru-RU" sz="2400" dirty="0"/>
              <a:t> </a:t>
            </a:r>
            <a:r>
              <a:rPr lang="ru-RU" sz="2400" dirty="0" err="1"/>
              <a:t>конструкція</a:t>
            </a:r>
            <a:endParaRPr lang="ru-RU" sz="24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5792540" y="983231"/>
            <a:ext cx="5731369" cy="5236940"/>
            <a:chOff x="5259712" y="339558"/>
            <a:chExt cx="5731369" cy="5236940"/>
          </a:xfrm>
        </p:grpSpPr>
        <p:cxnSp>
          <p:nvCxnSpPr>
            <p:cNvPr id="130" name="Прямая соединительная линия 129"/>
            <p:cNvCxnSpPr/>
            <p:nvPr/>
          </p:nvCxnSpPr>
          <p:spPr>
            <a:xfrm flipV="1">
              <a:off x="7546045" y="1421798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 flipV="1">
              <a:off x="8266807" y="1411039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/>
            <p:cNvCxnSpPr/>
            <p:nvPr/>
          </p:nvCxnSpPr>
          <p:spPr>
            <a:xfrm rot="16200000" flipV="1">
              <a:off x="7814990" y="2476058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Прямая со стрелкой 125"/>
            <p:cNvCxnSpPr/>
            <p:nvPr/>
          </p:nvCxnSpPr>
          <p:spPr>
            <a:xfrm rot="5460000" flipH="1" flipV="1">
              <a:off x="7795940" y="2832874"/>
              <a:ext cx="76563" cy="410086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 rot="60000" flipH="1" flipV="1">
              <a:off x="6027530" y="1252057"/>
              <a:ext cx="76563" cy="410086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Группа 102"/>
            <p:cNvGrpSpPr/>
            <p:nvPr/>
          </p:nvGrpSpPr>
          <p:grpSpPr>
            <a:xfrm>
              <a:off x="9962498" y="4535130"/>
              <a:ext cx="540000" cy="501259"/>
              <a:chOff x="6248317" y="1180179"/>
              <a:chExt cx="540000" cy="501259"/>
            </a:xfrm>
          </p:grpSpPr>
          <p:sp>
            <p:nvSpPr>
              <p:cNvPr id="104" name="Овал 103"/>
              <p:cNvSpPr/>
              <p:nvPr/>
            </p:nvSpPr>
            <p:spPr>
              <a:xfrm>
                <a:off x="6248318" y="1180179"/>
                <a:ext cx="509113" cy="501259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>
                <a:off x="6248317" y="1194999"/>
                <a:ext cx="540000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К1</a:t>
                </a:r>
              </a:p>
            </p:txBody>
          </p:sp>
        </p:grpSp>
        <p:grpSp>
          <p:nvGrpSpPr>
            <p:cNvPr id="109" name="Группа 108"/>
            <p:cNvGrpSpPr/>
            <p:nvPr/>
          </p:nvGrpSpPr>
          <p:grpSpPr>
            <a:xfrm>
              <a:off x="5684256" y="702196"/>
              <a:ext cx="540000" cy="501259"/>
              <a:chOff x="3379618" y="693740"/>
              <a:chExt cx="509113" cy="501259"/>
            </a:xfrm>
          </p:grpSpPr>
          <p:sp>
            <p:nvSpPr>
              <p:cNvPr id="110" name="Овал 109"/>
              <p:cNvSpPr/>
              <p:nvPr/>
            </p:nvSpPr>
            <p:spPr>
              <a:xfrm>
                <a:off x="3379618" y="693740"/>
                <a:ext cx="509113" cy="501259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>
                <a:off x="3379618" y="700003"/>
                <a:ext cx="509113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К2</a:t>
                </a:r>
              </a:p>
            </p:txBody>
          </p:sp>
        </p:grpSp>
        <p:pic>
          <p:nvPicPr>
            <p:cNvPr id="3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6711525" y="4785760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8155158" y="4777839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7425579" y="4785760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5951982" y="2610167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5972154" y="4033645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5949965" y="1886187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181840" y="4035368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7451135" y="4047608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5259712" y="339558"/>
              <a:ext cx="13805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/>
                <a:t>координата</a:t>
              </a: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9610575" y="4954536"/>
              <a:ext cx="13805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/>
                <a:t>координата</a:t>
              </a:r>
            </a:p>
          </p:txBody>
        </p:sp>
        <p:sp>
          <p:nvSpPr>
            <p:cNvPr id="67" name="Прямоугольник 66"/>
            <p:cNvSpPr/>
            <p:nvPr/>
          </p:nvSpPr>
          <p:spPr>
            <a:xfrm rot="17708289">
              <a:off x="7746012" y="5009846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304890" y="180177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71" name="Прямоугольник 70"/>
            <p:cNvSpPr/>
            <p:nvPr/>
          </p:nvSpPr>
          <p:spPr>
            <a:xfrm rot="17708289">
              <a:off x="7033718" y="5021101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72" name="Прямоугольник 71"/>
            <p:cNvSpPr/>
            <p:nvPr/>
          </p:nvSpPr>
          <p:spPr>
            <a:xfrm rot="17708289">
              <a:off x="6307846" y="5021101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5324592" y="252316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81" name="Прямоугольник 80"/>
            <p:cNvSpPr/>
            <p:nvPr/>
          </p:nvSpPr>
          <p:spPr>
            <a:xfrm rot="17549626">
              <a:off x="8481530" y="502939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5324592" y="3986879"/>
              <a:ext cx="8246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5274493" y="3229389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/>
                <a:t>вузел</a:t>
              </a:r>
              <a:endParaRPr lang="ru-RU" b="1" dirty="0"/>
            </a:p>
          </p:txBody>
        </p:sp>
        <p:pic>
          <p:nvPicPr>
            <p:cNvPr id="12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5949965" y="3345472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8891114" y="4778655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Прямая соединительная линия 12"/>
            <p:cNvCxnSpPr>
              <a:stCxn id="37" idx="0"/>
            </p:cNvCxnSpPr>
            <p:nvPr/>
          </p:nvCxnSpPr>
          <p:spPr>
            <a:xfrm flipV="1">
              <a:off x="6812728" y="1441525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/>
            <p:cNvCxnSpPr/>
            <p:nvPr/>
          </p:nvCxnSpPr>
          <p:spPr>
            <a:xfrm flipV="1">
              <a:off x="8987579" y="1443320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Прямая соединительная линия 133"/>
            <p:cNvCxnSpPr/>
            <p:nvPr/>
          </p:nvCxnSpPr>
          <p:spPr>
            <a:xfrm rot="16200000" flipV="1">
              <a:off x="7811990" y="1759625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 rot="16200000" flipV="1">
              <a:off x="7811989" y="1052156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 rot="16200000" flipV="1">
              <a:off x="7811988" y="321410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52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6707237" y="4052297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882728" y="4047608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185155" y="3313124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7454450" y="3325364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6710552" y="3330053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886043" y="3325364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168591" y="2610765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7437886" y="2623005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6713866" y="2627694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869479" y="2623005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167032" y="1897679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7436327" y="1899980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6712307" y="1894730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887798" y="1909919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867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Прямая соединительная линия 128"/>
          <p:cNvCxnSpPr/>
          <p:nvPr/>
        </p:nvCxnSpPr>
        <p:spPr>
          <a:xfrm flipV="1">
            <a:off x="10493322" y="2044513"/>
            <a:ext cx="1186453" cy="1297753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 flipV="1">
            <a:off x="9909122" y="1431540"/>
            <a:ext cx="1800278" cy="1910726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9112574" y="2608653"/>
            <a:ext cx="2536362" cy="30859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>
            <a:off x="9630641" y="2075124"/>
            <a:ext cx="2006968" cy="11377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0100541" y="1529024"/>
            <a:ext cx="1493507" cy="11352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Базові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конструкції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дидактичних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багатовимірних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інструментів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09907" y="3603621"/>
            <a:ext cx="3508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Координатно-</a:t>
            </a:r>
            <a:r>
              <a:rPr lang="ru-RU" sz="2400" dirty="0" err="1"/>
              <a:t>матрична</a:t>
            </a:r>
            <a:r>
              <a:rPr lang="ru-RU" sz="2400" dirty="0"/>
              <a:t> </a:t>
            </a:r>
            <a:r>
              <a:rPr lang="ru-RU" sz="2400" dirty="0" err="1"/>
              <a:t>конструкція</a:t>
            </a:r>
            <a:endParaRPr lang="ru-RU" sz="2400" dirty="0"/>
          </a:p>
        </p:txBody>
      </p:sp>
      <p:grpSp>
        <p:nvGrpSpPr>
          <p:cNvPr id="84" name="Группа 83"/>
          <p:cNvGrpSpPr/>
          <p:nvPr/>
        </p:nvGrpSpPr>
        <p:grpSpPr>
          <a:xfrm>
            <a:off x="8146607" y="538691"/>
            <a:ext cx="572389" cy="501259"/>
            <a:chOff x="4852739" y="1214589"/>
            <a:chExt cx="525857" cy="501259"/>
          </a:xfrm>
        </p:grpSpPr>
        <p:sp>
          <p:nvSpPr>
            <p:cNvPr id="85" name="Овал 84"/>
            <p:cNvSpPr/>
            <p:nvPr/>
          </p:nvSpPr>
          <p:spPr>
            <a:xfrm>
              <a:off x="4861112" y="1214589"/>
              <a:ext cx="509113" cy="501259"/>
            </a:xfrm>
            <a:prstGeom prst="ellipse">
              <a:avLst/>
            </a:prstGeom>
            <a:ln>
              <a:solidFill>
                <a:srgbClr val="AE3C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4852739" y="1226915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К3</a:t>
              </a: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438159" y="654624"/>
            <a:ext cx="557316" cy="501259"/>
            <a:chOff x="5724538" y="2559063"/>
            <a:chExt cx="557316" cy="501259"/>
          </a:xfrm>
        </p:grpSpPr>
        <p:sp>
          <p:nvSpPr>
            <p:cNvPr id="88" name="Овал 87"/>
            <p:cNvSpPr/>
            <p:nvPr/>
          </p:nvSpPr>
          <p:spPr>
            <a:xfrm>
              <a:off x="5759720" y="2559063"/>
              <a:ext cx="509113" cy="501259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724538" y="2567233"/>
              <a:ext cx="55731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К4</a:t>
              </a: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0547176" y="5452326"/>
            <a:ext cx="540000" cy="501259"/>
            <a:chOff x="3306195" y="5265873"/>
            <a:chExt cx="540000" cy="501259"/>
          </a:xfrm>
        </p:grpSpPr>
        <p:sp>
          <p:nvSpPr>
            <p:cNvPr id="91" name="Овал 90"/>
            <p:cNvSpPr/>
            <p:nvPr/>
          </p:nvSpPr>
          <p:spPr>
            <a:xfrm>
              <a:off x="3314569" y="5265873"/>
              <a:ext cx="509113" cy="501259"/>
            </a:xfrm>
            <a:prstGeom prst="ellips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306195" y="5272154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К6</a:t>
              </a: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8331986" y="5775702"/>
            <a:ext cx="540000" cy="501259"/>
            <a:chOff x="7136504" y="6039275"/>
            <a:chExt cx="525857" cy="501259"/>
          </a:xfrm>
        </p:grpSpPr>
        <p:sp>
          <p:nvSpPr>
            <p:cNvPr id="94" name="Овал 93"/>
            <p:cNvSpPr/>
            <p:nvPr/>
          </p:nvSpPr>
          <p:spPr>
            <a:xfrm>
              <a:off x="7136504" y="6039275"/>
              <a:ext cx="509113" cy="501259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7136504" y="6045509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К7</a:t>
              </a: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018932" y="5279516"/>
            <a:ext cx="540000" cy="502657"/>
            <a:chOff x="5976055" y="4691665"/>
            <a:chExt cx="525857" cy="502657"/>
          </a:xfrm>
        </p:grpSpPr>
        <p:sp>
          <p:nvSpPr>
            <p:cNvPr id="97" name="Овал 96"/>
            <p:cNvSpPr/>
            <p:nvPr/>
          </p:nvSpPr>
          <p:spPr>
            <a:xfrm>
              <a:off x="5984428" y="4691665"/>
              <a:ext cx="509113" cy="501259"/>
            </a:xfrm>
            <a:prstGeom prst="ellipse">
              <a:avLst/>
            </a:prstGeom>
            <a:ln>
              <a:solidFill>
                <a:srgbClr val="4D1DA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5976055" y="4715770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К8</a:t>
              </a:r>
            </a:p>
          </p:txBody>
        </p:sp>
      </p:grpSp>
      <p:cxnSp>
        <p:nvCxnSpPr>
          <p:cNvPr id="99" name="Прямая со стрелкой 98"/>
          <p:cNvCxnSpPr/>
          <p:nvPr/>
        </p:nvCxnSpPr>
        <p:spPr>
          <a:xfrm>
            <a:off x="8422034" y="1072509"/>
            <a:ext cx="126388" cy="468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rot="16200000">
            <a:off x="8485131" y="767648"/>
            <a:ext cx="76512" cy="5112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88" idx="3"/>
          </p:cNvCxnSpPr>
          <p:nvPr/>
        </p:nvCxnSpPr>
        <p:spPr>
          <a:xfrm flipH="1">
            <a:off x="6497690" y="1082475"/>
            <a:ext cx="4050209" cy="4262473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 flipV="1">
            <a:off x="6399313" y="1187307"/>
            <a:ext cx="4256643" cy="4303815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3" name="Группа 102"/>
          <p:cNvGrpSpPr/>
          <p:nvPr/>
        </p:nvGrpSpPr>
        <p:grpSpPr>
          <a:xfrm>
            <a:off x="5449054" y="3086013"/>
            <a:ext cx="540000" cy="501259"/>
            <a:chOff x="6248317" y="1180179"/>
            <a:chExt cx="540000" cy="501259"/>
          </a:xfrm>
        </p:grpSpPr>
        <p:sp>
          <p:nvSpPr>
            <p:cNvPr id="104" name="Овал 103"/>
            <p:cNvSpPr/>
            <p:nvPr/>
          </p:nvSpPr>
          <p:spPr>
            <a:xfrm>
              <a:off x="6248318" y="1180179"/>
              <a:ext cx="509113" cy="501259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6248317" y="1194999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К1</a:t>
              </a: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11054049" y="3011406"/>
            <a:ext cx="540000" cy="501259"/>
            <a:chOff x="10464665" y="5210483"/>
            <a:chExt cx="509114" cy="501259"/>
          </a:xfrm>
        </p:grpSpPr>
        <p:sp>
          <p:nvSpPr>
            <p:cNvPr id="107" name="Овал 106"/>
            <p:cNvSpPr/>
            <p:nvPr/>
          </p:nvSpPr>
          <p:spPr>
            <a:xfrm>
              <a:off x="10464665" y="5210483"/>
              <a:ext cx="509113" cy="501259"/>
            </a:xfrm>
            <a:prstGeom prst="ellips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10470525" y="5210483"/>
              <a:ext cx="50325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К5</a:t>
              </a: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5955488" y="727270"/>
            <a:ext cx="540000" cy="501259"/>
            <a:chOff x="3379618" y="693740"/>
            <a:chExt cx="509113" cy="501259"/>
          </a:xfrm>
        </p:grpSpPr>
        <p:sp>
          <p:nvSpPr>
            <p:cNvPr id="110" name="Овал 109"/>
            <p:cNvSpPr/>
            <p:nvPr/>
          </p:nvSpPr>
          <p:spPr>
            <a:xfrm>
              <a:off x="3379618" y="693740"/>
              <a:ext cx="509113" cy="50125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3379618" y="700003"/>
              <a:ext cx="50911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К2</a:t>
              </a: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041672" y="2855647"/>
            <a:ext cx="963846" cy="936000"/>
            <a:chOff x="8048882" y="2948671"/>
            <a:chExt cx="963846" cy="936000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8048882" y="2948671"/>
              <a:ext cx="936000" cy="936000"/>
              <a:chOff x="7284040" y="2515267"/>
              <a:chExt cx="2160000" cy="2160000"/>
            </a:xfrm>
          </p:grpSpPr>
          <p:sp>
            <p:nvSpPr>
              <p:cNvPr id="115" name="Восьмиугольник 1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Восьмиугольник 1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14" name="Прямоугольник 113"/>
            <p:cNvSpPr/>
            <p:nvPr/>
          </p:nvSpPr>
          <p:spPr>
            <a:xfrm>
              <a:off x="8066636" y="3166450"/>
              <a:ext cx="94609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ТЕМА</a:t>
              </a:r>
            </a:p>
          </p:txBody>
        </p:sp>
      </p:grpSp>
      <p:pic>
        <p:nvPicPr>
          <p:cNvPr id="3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6376065" y="3248250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7565380" y="3237468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6974112" y="3247500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7681582" y="2491016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6768105" y="1567946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7235045" y="2035845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73883" y="2429636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38035" y="1390844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55809" y="1920839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015878" y="2491016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996191" y="1440124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511695" y="1974082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47493" y="5295259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05650" y="4098193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26333" y="4721322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9073066" y="3904210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10096770" y="4937110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9592979" y="4425923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1142673">
            <a:off x="9277932" y="3189319"/>
            <a:ext cx="199033" cy="2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0800000">
            <a:off x="9866956" y="3194077"/>
            <a:ext cx="199033" cy="2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0347482">
            <a:off x="10479576" y="3178695"/>
            <a:ext cx="180939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7641460" y="3917039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6705042" y="4919108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7212632" y="4407920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15149" y="3412253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координата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10722800" y="3418955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координата</a:t>
            </a:r>
          </a:p>
        </p:txBody>
      </p:sp>
      <p:sp>
        <p:nvSpPr>
          <p:cNvPr id="67" name="Прямоугольник 66"/>
          <p:cNvSpPr/>
          <p:nvPr/>
        </p:nvSpPr>
        <p:spPr>
          <a:xfrm rot="17708289">
            <a:off x="7324593" y="2782557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00456" y="1489145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71" name="Прямоугольник 70"/>
          <p:cNvSpPr/>
          <p:nvPr/>
        </p:nvSpPr>
        <p:spPr>
          <a:xfrm rot="17708289">
            <a:off x="6788500" y="2795103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72" name="Прямоугольник 71"/>
          <p:cNvSpPr/>
          <p:nvPr/>
        </p:nvSpPr>
        <p:spPr>
          <a:xfrm rot="17708289">
            <a:off x="6153807" y="2816619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6660827" y="193363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74" name="Прямоугольник 73"/>
          <p:cNvSpPr/>
          <p:nvPr/>
        </p:nvSpPr>
        <p:spPr>
          <a:xfrm>
            <a:off x="7161238" y="236993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7764977" y="1279140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7826747" y="1802199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7845402" y="2305816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8511799" y="2339481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8980095" y="1832748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9427348" y="1299629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81" name="Прямоугольник 80"/>
          <p:cNvSpPr/>
          <p:nvPr/>
        </p:nvSpPr>
        <p:spPr>
          <a:xfrm rot="19343230">
            <a:off x="8758730" y="3356341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82" name="Прямоугольник 81"/>
          <p:cNvSpPr/>
          <p:nvPr/>
        </p:nvSpPr>
        <p:spPr>
          <a:xfrm rot="19343230">
            <a:off x="9395132" y="334587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83" name="Прямоугольник 82"/>
          <p:cNvSpPr/>
          <p:nvPr/>
        </p:nvSpPr>
        <p:spPr>
          <a:xfrm rot="19343230">
            <a:off x="9987216" y="3368935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117" name="Прямоугольник 116"/>
          <p:cNvSpPr/>
          <p:nvPr/>
        </p:nvSpPr>
        <p:spPr>
          <a:xfrm>
            <a:off x="8562473" y="3829767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118" name="Прямоугольник 117"/>
          <p:cNvSpPr/>
          <p:nvPr/>
        </p:nvSpPr>
        <p:spPr>
          <a:xfrm>
            <a:off x="9564350" y="4885549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119" name="Прямоугольник 118"/>
          <p:cNvSpPr/>
          <p:nvPr/>
        </p:nvSpPr>
        <p:spPr>
          <a:xfrm>
            <a:off x="9102007" y="439049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120" name="Прямоугольник 119"/>
          <p:cNvSpPr/>
          <p:nvPr/>
        </p:nvSpPr>
        <p:spPr>
          <a:xfrm>
            <a:off x="7854691" y="397234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121" name="Прямоугольник 120"/>
          <p:cNvSpPr/>
          <p:nvPr/>
        </p:nvSpPr>
        <p:spPr>
          <a:xfrm>
            <a:off x="7864325" y="4639016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122" name="Прямоугольник 121"/>
          <p:cNvSpPr/>
          <p:nvPr/>
        </p:nvSpPr>
        <p:spPr>
          <a:xfrm>
            <a:off x="7888514" y="5208548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123" name="Прямоугольник 122"/>
          <p:cNvSpPr/>
          <p:nvPr/>
        </p:nvSpPr>
        <p:spPr>
          <a:xfrm>
            <a:off x="6172757" y="4764010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124" name="Прямоугольник 123"/>
          <p:cNvSpPr/>
          <p:nvPr/>
        </p:nvSpPr>
        <p:spPr>
          <a:xfrm>
            <a:off x="6660827" y="4197072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sp>
        <p:nvSpPr>
          <p:cNvPr id="125" name="Прямоугольник 124"/>
          <p:cNvSpPr/>
          <p:nvPr/>
        </p:nvSpPr>
        <p:spPr>
          <a:xfrm>
            <a:off x="7070412" y="3734422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вузел</a:t>
            </a:r>
            <a:endParaRPr lang="ru-RU" b="1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9426522" y="1279140"/>
            <a:ext cx="1800278" cy="1910726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0" name="Овал 129"/>
          <p:cNvSpPr/>
          <p:nvPr/>
        </p:nvSpPr>
        <p:spPr>
          <a:xfrm>
            <a:off x="9893773" y="2554213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10493160" y="2550691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11082051" y="2554213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Овал 132"/>
          <p:cNvSpPr/>
          <p:nvPr/>
        </p:nvSpPr>
        <p:spPr>
          <a:xfrm>
            <a:off x="10405573" y="2006846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/>
          <p:cNvSpPr/>
          <p:nvPr/>
        </p:nvSpPr>
        <p:spPr>
          <a:xfrm>
            <a:off x="11004960" y="2003324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Овал 134"/>
          <p:cNvSpPr/>
          <p:nvPr/>
        </p:nvSpPr>
        <p:spPr>
          <a:xfrm>
            <a:off x="11593851" y="2006846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Овал 135"/>
          <p:cNvSpPr/>
          <p:nvPr/>
        </p:nvSpPr>
        <p:spPr>
          <a:xfrm>
            <a:off x="10912438" y="1464053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Овал 136"/>
          <p:cNvSpPr/>
          <p:nvPr/>
        </p:nvSpPr>
        <p:spPr>
          <a:xfrm>
            <a:off x="11511825" y="1460531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675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9073" y="3071813"/>
            <a:ext cx="522752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/>
              <a:t>презентують</a:t>
            </a:r>
            <a:r>
              <a:rPr lang="ru-RU" sz="2200" dirty="0"/>
              <a:t> </a:t>
            </a:r>
            <a:r>
              <a:rPr lang="ru-RU" sz="2200" dirty="0" err="1"/>
              <a:t>інформацію</a:t>
            </a:r>
            <a:r>
              <a:rPr lang="ru-RU" sz="2200" dirty="0"/>
              <a:t> у </a:t>
            </a:r>
            <a:r>
              <a:rPr lang="ru-RU" sz="2200" dirty="0" err="1"/>
              <a:t>вигляді</a:t>
            </a:r>
            <a:r>
              <a:rPr lang="ru-RU" sz="2200" dirty="0"/>
              <a:t> </a:t>
            </a:r>
            <a:r>
              <a:rPr lang="ru-RU" sz="2200" dirty="0" err="1"/>
              <a:t>багатовимірної</a:t>
            </a:r>
            <a:r>
              <a:rPr lang="ru-RU" sz="2200" dirty="0"/>
              <a:t> </a:t>
            </a:r>
            <a:r>
              <a:rPr lang="ru-RU" sz="2200" dirty="0" err="1"/>
              <a:t>моделі</a:t>
            </a:r>
            <a:r>
              <a:rPr lang="ru-RU" sz="22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/>
              <a:t> </a:t>
            </a:r>
            <a:r>
              <a:rPr lang="ru-RU" sz="2200" dirty="0" err="1"/>
              <a:t>представляють</a:t>
            </a:r>
            <a:r>
              <a:rPr lang="ru-RU" sz="2200" dirty="0"/>
              <a:t> і </a:t>
            </a:r>
            <a:r>
              <a:rPr lang="ru-RU" sz="2200" dirty="0" err="1"/>
              <a:t>аналізують</a:t>
            </a:r>
            <a:r>
              <a:rPr lang="ru-RU" sz="2200" dirty="0"/>
              <a:t> </a:t>
            </a:r>
            <a:r>
              <a:rPr lang="ru-RU" sz="2200" dirty="0" err="1"/>
              <a:t>знання</a:t>
            </a:r>
            <a:r>
              <a:rPr lang="ru-RU" sz="2200" dirty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/>
              <a:t>підтримують</a:t>
            </a:r>
            <a:r>
              <a:rPr lang="ru-RU" sz="2200" dirty="0"/>
              <a:t> </a:t>
            </a:r>
            <a:r>
              <a:rPr lang="ru-RU" sz="2200" dirty="0" err="1"/>
              <a:t>проектування</a:t>
            </a:r>
            <a:r>
              <a:rPr lang="ru-RU" sz="2200" dirty="0"/>
              <a:t> </a:t>
            </a:r>
            <a:r>
              <a:rPr lang="ru-RU" sz="2200" dirty="0" err="1"/>
              <a:t>навчального</a:t>
            </a:r>
            <a:r>
              <a:rPr lang="ru-RU" sz="2200" dirty="0"/>
              <a:t> </a:t>
            </a:r>
            <a:r>
              <a:rPr lang="ru-RU" sz="2200" dirty="0" err="1"/>
              <a:t>матеріалу</a:t>
            </a:r>
            <a:r>
              <a:rPr lang="ru-RU" sz="2200" dirty="0"/>
              <a:t>, </a:t>
            </a:r>
            <a:r>
              <a:rPr lang="ru-RU" sz="2200" dirty="0" err="1"/>
              <a:t>навчального</a:t>
            </a:r>
            <a:r>
              <a:rPr lang="ru-RU" sz="2200" dirty="0"/>
              <a:t> </a:t>
            </a:r>
            <a:r>
              <a:rPr lang="ru-RU" sz="2200" dirty="0" err="1"/>
              <a:t>процесу</a:t>
            </a:r>
            <a:r>
              <a:rPr lang="ru-RU" sz="2200" dirty="0"/>
              <a:t> і </a:t>
            </a:r>
            <a:r>
              <a:rPr lang="ru-RU" sz="2200" dirty="0" err="1"/>
              <a:t>навчальної</a:t>
            </a:r>
            <a:r>
              <a:rPr lang="ru-RU" sz="2200" dirty="0"/>
              <a:t> </a:t>
            </a:r>
            <a:r>
              <a:rPr lang="ru-RU" sz="2200" dirty="0" err="1"/>
              <a:t>діяльності</a:t>
            </a:r>
            <a:r>
              <a:rPr lang="ru-RU" sz="2200" dirty="0"/>
              <a:t>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7134" y="822783"/>
            <a:ext cx="4318174" cy="1632318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Логіко-смислові</a:t>
            </a:r>
            <a:br>
              <a:rPr lang="ru-RU" sz="2800" b="1" dirty="0">
                <a:solidFill>
                  <a:srgbClr val="8238BA"/>
                </a:solidFill>
              </a:rPr>
            </a:br>
            <a:r>
              <a:rPr lang="ru-RU" sz="2800" b="1" dirty="0" err="1">
                <a:solidFill>
                  <a:srgbClr val="8238BA"/>
                </a:solidFill>
              </a:rPr>
              <a:t>моделі</a:t>
            </a:r>
            <a:endParaRPr lang="ru-RU" sz="2800" b="1" dirty="0">
              <a:solidFill>
                <a:srgbClr val="8238BA"/>
              </a:solidFill>
            </a:endParaRPr>
          </a:p>
        </p:txBody>
      </p:sp>
      <p:pic>
        <p:nvPicPr>
          <p:cNvPr id="9" name="Picture 3" descr="D:\Математика 2 класс\1. Десяток. Счёт с десятками до ста\урок учитель класс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20824" r="4390"/>
          <a:stretch/>
        </p:blipFill>
        <p:spPr bwMode="auto">
          <a:xfrm>
            <a:off x="6178527" y="1497330"/>
            <a:ext cx="5525794" cy="425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787868"/>
            <a:ext cx="2171700" cy="186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5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1995" y="2291976"/>
            <a:ext cx="54865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/>
              <a:t>наочно</a:t>
            </a:r>
            <a:r>
              <a:rPr lang="ru-RU" sz="2200" dirty="0"/>
              <a:t> </a:t>
            </a:r>
            <a:r>
              <a:rPr lang="ru-RU" sz="2200" dirty="0" err="1"/>
              <a:t>представляють</a:t>
            </a:r>
            <a:r>
              <a:rPr lang="ru-RU" sz="2200" dirty="0"/>
              <a:t> структуру </a:t>
            </a:r>
            <a:r>
              <a:rPr lang="ru-RU" sz="2200" dirty="0" err="1"/>
              <a:t>зайняття</a:t>
            </a:r>
            <a:r>
              <a:rPr lang="ru-RU" sz="22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/>
              <a:t>дозволяють</a:t>
            </a:r>
            <a:r>
              <a:rPr lang="ru-RU" sz="2200" dirty="0"/>
              <a:t> </a:t>
            </a:r>
            <a:r>
              <a:rPr lang="ru-RU" sz="2200" dirty="0" err="1"/>
              <a:t>викласти</a:t>
            </a:r>
            <a:r>
              <a:rPr lang="ru-RU" sz="2200" dirty="0"/>
              <a:t> </a:t>
            </a:r>
            <a:r>
              <a:rPr lang="ru-RU" sz="2200" dirty="0" err="1"/>
              <a:t>необхідну</a:t>
            </a:r>
            <a:r>
              <a:rPr lang="ru-RU" sz="2200" dirty="0"/>
              <a:t> для </a:t>
            </a:r>
            <a:r>
              <a:rPr lang="ru-RU" sz="2200" dirty="0" err="1"/>
              <a:t>вивчення</a:t>
            </a:r>
            <a:r>
              <a:rPr lang="ru-RU" sz="2200" dirty="0"/>
              <a:t> </a:t>
            </a:r>
            <a:r>
              <a:rPr lang="ru-RU" sz="2200" dirty="0" err="1"/>
              <a:t>навчальну</a:t>
            </a:r>
            <a:r>
              <a:rPr lang="ru-RU" sz="2200" dirty="0"/>
              <a:t> </a:t>
            </a:r>
            <a:r>
              <a:rPr lang="ru-RU" sz="2200" dirty="0" err="1"/>
              <a:t>інформацію</a:t>
            </a:r>
            <a:r>
              <a:rPr lang="ru-RU" sz="2200" dirty="0"/>
              <a:t> при </a:t>
            </a:r>
            <a:r>
              <a:rPr lang="ru-RU" sz="2200" dirty="0" err="1"/>
              <a:t>різних</a:t>
            </a:r>
            <a:r>
              <a:rPr lang="ru-RU" sz="2200" dirty="0"/>
              <a:t> </a:t>
            </a:r>
            <a:r>
              <a:rPr lang="ru-RU" sz="2200" dirty="0" err="1"/>
              <a:t>рівнях</a:t>
            </a:r>
            <a:r>
              <a:rPr lang="ru-RU" sz="2200" dirty="0"/>
              <a:t> </a:t>
            </a:r>
            <a:r>
              <a:rPr lang="ru-RU" sz="2200" dirty="0" err="1"/>
              <a:t>навчання</a:t>
            </a:r>
            <a:r>
              <a:rPr lang="ru-RU" sz="2200" dirty="0"/>
              <a:t> </a:t>
            </a:r>
            <a:r>
              <a:rPr lang="ru-RU" sz="2200" dirty="0" err="1"/>
              <a:t>здобувачів</a:t>
            </a:r>
            <a:r>
              <a:rPr lang="ru-RU" sz="2200" dirty="0"/>
              <a:t> </a:t>
            </a:r>
            <a:r>
              <a:rPr lang="ru-RU" sz="2200" dirty="0" err="1"/>
              <a:t>освіти</a:t>
            </a:r>
            <a:r>
              <a:rPr lang="ru-RU" sz="2200" dirty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/>
              <a:t>дають</a:t>
            </a:r>
            <a:r>
              <a:rPr lang="ru-RU" sz="2200" dirty="0"/>
              <a:t> </a:t>
            </a:r>
            <a:r>
              <a:rPr lang="ru-RU" sz="2200" dirty="0" err="1"/>
              <a:t>можливість</a:t>
            </a:r>
            <a:r>
              <a:rPr lang="ru-RU" sz="2200" dirty="0"/>
              <a:t> оперативно </a:t>
            </a:r>
            <a:r>
              <a:rPr lang="ru-RU" sz="2200" dirty="0" err="1"/>
              <a:t>рефлексувати</a:t>
            </a:r>
            <a:r>
              <a:rPr lang="ru-RU" sz="2200" dirty="0"/>
              <a:t> </a:t>
            </a:r>
            <a:r>
              <a:rPr lang="ru-RU" sz="2200" dirty="0" err="1"/>
              <a:t>результати</a:t>
            </a:r>
            <a:r>
              <a:rPr lang="ru-RU" sz="2200" dirty="0"/>
              <a:t> </a:t>
            </a:r>
            <a:r>
              <a:rPr lang="ru-RU" sz="2200" dirty="0" err="1"/>
              <a:t>своєї</a:t>
            </a:r>
            <a:r>
              <a:rPr lang="ru-RU" sz="2200" dirty="0"/>
              <a:t> </a:t>
            </a:r>
            <a:r>
              <a:rPr lang="ru-RU" sz="2200" dirty="0" err="1"/>
              <a:t>діяльності</a:t>
            </a:r>
            <a:r>
              <a:rPr lang="ru-RU" sz="2200" dirty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/>
              <a:t>дозволяють</a:t>
            </a:r>
            <a:r>
              <a:rPr lang="ru-RU" sz="2200" dirty="0"/>
              <a:t> </a:t>
            </a:r>
            <a:r>
              <a:rPr lang="ru-RU" sz="2200" dirty="0" err="1"/>
              <a:t>своєчасно</a:t>
            </a:r>
            <a:r>
              <a:rPr lang="ru-RU" sz="2200" dirty="0"/>
              <a:t> </a:t>
            </a:r>
            <a:r>
              <a:rPr lang="ru-RU" sz="2200" dirty="0" err="1"/>
              <a:t>коригувати</a:t>
            </a:r>
            <a:r>
              <a:rPr lang="ru-RU" sz="2200" dirty="0"/>
              <a:t> </a:t>
            </a:r>
            <a:r>
              <a:rPr lang="ru-RU" sz="2200" dirty="0" err="1"/>
              <a:t>діяльність</a:t>
            </a:r>
            <a:r>
              <a:rPr lang="ru-RU" sz="2200" dirty="0"/>
              <a:t> тих,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навчаються</a:t>
            </a:r>
            <a:r>
              <a:rPr lang="ru-RU" sz="2200" dirty="0"/>
              <a:t> і </a:t>
            </a:r>
            <a:r>
              <a:rPr lang="ru-RU" sz="2200" dirty="0" err="1"/>
              <a:t>педагогів</a:t>
            </a:r>
            <a:r>
              <a:rPr lang="ru-RU" sz="2200" dirty="0"/>
              <a:t>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01697" cy="952660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Логіко-смислові</a:t>
            </a:r>
            <a:br>
              <a:rPr lang="ru-RU" sz="2800" b="1" dirty="0">
                <a:solidFill>
                  <a:srgbClr val="8238BA"/>
                </a:solidFill>
              </a:rPr>
            </a:br>
            <a:r>
              <a:rPr lang="ru-RU" sz="2800" b="1" dirty="0" err="1">
                <a:solidFill>
                  <a:srgbClr val="8238BA"/>
                </a:solidFill>
              </a:rPr>
              <a:t>моделі</a:t>
            </a:r>
            <a:endParaRPr lang="ru-RU" sz="2800" b="1" dirty="0">
              <a:solidFill>
                <a:srgbClr val="8238BA"/>
              </a:solidFill>
            </a:endParaRPr>
          </a:p>
        </p:txBody>
      </p:sp>
      <p:pic>
        <p:nvPicPr>
          <p:cNvPr id="8" name="Picture 3" descr="D:\Математика 2 класс\1. Десяток. Счёт с десятками до ста\урок учитель класс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20824" r="4390"/>
          <a:stretch/>
        </p:blipFill>
        <p:spPr bwMode="auto">
          <a:xfrm>
            <a:off x="6178527" y="1497330"/>
            <a:ext cx="5525794" cy="425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640" y="1775443"/>
            <a:ext cx="2025014" cy="18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1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5791" y="2855647"/>
            <a:ext cx="54865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полегшують</a:t>
            </a:r>
            <a:r>
              <a:rPr lang="ru-RU" sz="2400" dirty="0"/>
              <a:t> </a:t>
            </a:r>
            <a:r>
              <a:rPr lang="ru-RU" sz="2400" dirty="0" err="1"/>
              <a:t>викладачу</a:t>
            </a:r>
            <a:r>
              <a:rPr lang="ru-RU" sz="2400" dirty="0"/>
              <a:t> </a:t>
            </a:r>
            <a:r>
              <a:rPr lang="ru-RU" sz="2400" dirty="0" err="1"/>
              <a:t>підготовку</a:t>
            </a:r>
            <a:r>
              <a:rPr lang="ru-RU" sz="2400" dirty="0"/>
              <a:t> до </a:t>
            </a:r>
            <a:r>
              <a:rPr lang="ru-RU" sz="2400" dirty="0" err="1"/>
              <a:t>заняття</a:t>
            </a:r>
            <a:r>
              <a:rPr lang="ru-RU" sz="24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посилюють</a:t>
            </a:r>
            <a:r>
              <a:rPr lang="ru-RU" sz="2400" dirty="0"/>
              <a:t> </a:t>
            </a:r>
            <a:r>
              <a:rPr lang="ru-RU" sz="2400" dirty="0" err="1"/>
              <a:t>наочність</a:t>
            </a:r>
            <a:r>
              <a:rPr lang="ru-RU" sz="2400" dirty="0"/>
              <a:t> </a:t>
            </a:r>
            <a:r>
              <a:rPr lang="ru-RU" sz="2400" dirty="0" err="1"/>
              <a:t>матеріалу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вивчається</a:t>
            </a:r>
            <a:r>
              <a:rPr lang="ru-RU" sz="24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дозволяють</a:t>
            </a:r>
            <a:r>
              <a:rPr lang="ru-RU" sz="2400" dirty="0"/>
              <a:t> </a:t>
            </a:r>
            <a:r>
              <a:rPr lang="ru-RU" sz="2400" dirty="0" err="1"/>
              <a:t>алгоритмизувати</a:t>
            </a:r>
            <a:r>
              <a:rPr lang="ru-RU" sz="2400" dirty="0"/>
              <a:t> </a:t>
            </a:r>
            <a:r>
              <a:rPr lang="ru-RU" sz="2400" dirty="0" err="1"/>
              <a:t>навчально-пізнавальну</a:t>
            </a:r>
            <a:r>
              <a:rPr lang="ru-RU" sz="2400" dirty="0"/>
              <a:t> </a:t>
            </a:r>
            <a:r>
              <a:rPr lang="ru-RU" sz="2400" dirty="0" err="1"/>
              <a:t>діяльність</a:t>
            </a:r>
            <a:r>
              <a:rPr lang="ru-RU" sz="2400" dirty="0"/>
              <a:t> </a:t>
            </a:r>
            <a:r>
              <a:rPr lang="ru-RU" sz="2400" dirty="0" err="1"/>
              <a:t>здобувачів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роблять</a:t>
            </a:r>
            <a:r>
              <a:rPr lang="ru-RU" sz="2400" dirty="0"/>
              <a:t> </a:t>
            </a:r>
            <a:r>
              <a:rPr lang="ru-RU" sz="2400" dirty="0" err="1"/>
              <a:t>оперативним</a:t>
            </a:r>
            <a:r>
              <a:rPr lang="ru-RU" sz="2400" dirty="0"/>
              <a:t> </a:t>
            </a:r>
            <a:r>
              <a:rPr lang="ru-RU" sz="2400" dirty="0" err="1"/>
              <a:t>зворотній</a:t>
            </a:r>
            <a:r>
              <a:rPr lang="ru-RU" sz="2400" dirty="0"/>
              <a:t> </a:t>
            </a:r>
            <a:r>
              <a:rPr lang="ru-RU" sz="2400" dirty="0" err="1"/>
              <a:t>зв'язок</a:t>
            </a:r>
            <a:r>
              <a:rPr lang="ru-RU" sz="2400" dirty="0"/>
              <a:t>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Логіко-смислові</a:t>
            </a:r>
            <a:br>
              <a:rPr lang="ru-RU" sz="2800" b="1" dirty="0">
                <a:solidFill>
                  <a:srgbClr val="8238BA"/>
                </a:solidFill>
              </a:rPr>
            </a:br>
            <a:r>
              <a:rPr lang="ru-RU" sz="2800" b="1" dirty="0" err="1">
                <a:solidFill>
                  <a:srgbClr val="8238BA"/>
                </a:solidFill>
              </a:rPr>
              <a:t>моделі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3347" y="1602713"/>
            <a:ext cx="5433071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33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45308" y="1069028"/>
            <a:ext cx="60350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вивільняють</a:t>
            </a:r>
            <a:r>
              <a:rPr lang="ru-RU" sz="2400" dirty="0"/>
              <a:t> час для </a:t>
            </a:r>
            <a:r>
              <a:rPr lang="ru-RU" sz="2400" dirty="0" err="1"/>
              <a:t>відпрацювання</a:t>
            </a:r>
            <a:r>
              <a:rPr lang="ru-RU" sz="2400" dirty="0"/>
              <a:t> </a:t>
            </a:r>
            <a:r>
              <a:rPr lang="ru-RU" sz="2400" dirty="0" err="1"/>
              <a:t>умінь</a:t>
            </a:r>
            <a:r>
              <a:rPr lang="ru-RU" sz="2400" dirty="0"/>
              <a:t> і </a:t>
            </a:r>
            <a:r>
              <a:rPr lang="ru-RU" sz="2400" dirty="0" err="1"/>
              <a:t>навичок</a:t>
            </a:r>
            <a:r>
              <a:rPr lang="ru-RU" sz="2400" dirty="0"/>
              <a:t> </a:t>
            </a:r>
            <a:r>
              <a:rPr lang="ru-RU" sz="2400" dirty="0" err="1"/>
              <a:t>здобувачів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формують</a:t>
            </a:r>
            <a:r>
              <a:rPr lang="ru-RU" sz="2400" dirty="0"/>
              <a:t> у </a:t>
            </a:r>
            <a:r>
              <a:rPr lang="ru-RU" sz="2400" dirty="0" err="1"/>
              <a:t>здобувачів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 </a:t>
            </a:r>
            <a:r>
              <a:rPr lang="ru-RU" sz="2400" dirty="0" err="1"/>
              <a:t>логічне</a:t>
            </a:r>
            <a:r>
              <a:rPr lang="ru-RU" sz="2400" dirty="0"/>
              <a:t> </a:t>
            </a:r>
            <a:r>
              <a:rPr lang="ru-RU" sz="2400" dirty="0" err="1"/>
              <a:t>уявлення</a:t>
            </a:r>
            <a:r>
              <a:rPr lang="ru-RU" sz="2400" dirty="0"/>
              <a:t> про </a:t>
            </a:r>
            <a:r>
              <a:rPr lang="ru-RU" sz="2400" dirty="0" err="1"/>
              <a:t>вивчену</a:t>
            </a:r>
            <a:r>
              <a:rPr lang="ru-RU" sz="2400" dirty="0"/>
              <a:t> тему, </a:t>
            </a:r>
            <a:r>
              <a:rPr lang="ru-RU" sz="2400" dirty="0" err="1"/>
              <a:t>розділ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курс в </a:t>
            </a:r>
            <a:r>
              <a:rPr lang="ru-RU" sz="2400" dirty="0" err="1"/>
              <a:t>цілому</a:t>
            </a:r>
            <a:r>
              <a:rPr lang="ru-RU" sz="2400" dirty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створюють</a:t>
            </a:r>
            <a:r>
              <a:rPr lang="ru-RU" sz="2400" dirty="0"/>
              <a:t> </a:t>
            </a:r>
            <a:r>
              <a:rPr lang="ru-RU" sz="2400" dirty="0" err="1"/>
              <a:t>умови</a:t>
            </a:r>
            <a:r>
              <a:rPr lang="ru-RU" sz="2400" dirty="0"/>
              <a:t> для </a:t>
            </a:r>
            <a:r>
              <a:rPr lang="ru-RU" sz="2400" dirty="0" err="1"/>
              <a:t>розвитку</a:t>
            </a:r>
            <a:r>
              <a:rPr lang="ru-RU" sz="2400" dirty="0"/>
              <a:t> критичного </a:t>
            </a:r>
            <a:r>
              <a:rPr lang="ru-RU" sz="2400" dirty="0" err="1"/>
              <a:t>мислення</a:t>
            </a:r>
            <a:r>
              <a:rPr lang="ru-RU" sz="2400" dirty="0"/>
              <a:t> </a:t>
            </a:r>
            <a:r>
              <a:rPr lang="ru-RU" sz="2400" dirty="0" err="1"/>
              <a:t>здобувачів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сприяють</a:t>
            </a:r>
            <a:r>
              <a:rPr lang="ru-RU" sz="2400" dirty="0"/>
              <a:t> </a:t>
            </a:r>
            <a:r>
              <a:rPr lang="ru-RU" sz="2400" dirty="0" err="1"/>
              <a:t>формуванню</a:t>
            </a:r>
            <a:r>
              <a:rPr lang="ru-RU" sz="2400" dirty="0"/>
              <a:t> </a:t>
            </a:r>
            <a:r>
              <a:rPr lang="ru-RU" sz="2400" dirty="0" err="1"/>
              <a:t>досвіду</a:t>
            </a:r>
            <a:r>
              <a:rPr lang="ru-RU" sz="2400" dirty="0"/>
              <a:t> і </a:t>
            </a:r>
            <a:r>
              <a:rPr lang="ru-RU" sz="2400" dirty="0" err="1"/>
              <a:t>інструментарію</a:t>
            </a:r>
            <a:r>
              <a:rPr lang="ru-RU" sz="2400" dirty="0"/>
              <a:t> </a:t>
            </a:r>
            <a:r>
              <a:rPr lang="ru-RU" sz="2400" dirty="0" err="1"/>
              <a:t>навчально-дослідницької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спрямовані</a:t>
            </a:r>
            <a:r>
              <a:rPr lang="ru-RU" sz="2400" dirty="0"/>
              <a:t> на </a:t>
            </a:r>
            <a:r>
              <a:rPr lang="ru-RU" sz="2400" dirty="0" err="1"/>
              <a:t>творче</a:t>
            </a:r>
            <a:r>
              <a:rPr lang="ru-RU" sz="2400" dirty="0"/>
              <a:t> </a:t>
            </a:r>
            <a:r>
              <a:rPr lang="ru-RU" sz="2400" dirty="0" err="1"/>
              <a:t>освоєння</a:t>
            </a:r>
            <a:r>
              <a:rPr lang="ru-RU" sz="2400" dirty="0"/>
              <a:t> нового </a:t>
            </a:r>
            <a:r>
              <a:rPr lang="ru-RU" sz="2400" dirty="0" err="1"/>
              <a:t>досвіду</a:t>
            </a:r>
            <a:r>
              <a:rPr lang="ru-RU" sz="2400" dirty="0"/>
              <a:t>, </a:t>
            </a:r>
            <a:r>
              <a:rPr lang="ru-RU" sz="2400" dirty="0" err="1"/>
              <a:t>пошуку</a:t>
            </a:r>
            <a:r>
              <a:rPr lang="ru-RU" sz="2400" dirty="0"/>
              <a:t> і </a:t>
            </a:r>
            <a:r>
              <a:rPr lang="ru-RU" sz="2400" dirty="0" err="1"/>
              <a:t>визначення</a:t>
            </a:r>
            <a:r>
              <a:rPr lang="ru-RU" sz="2400" dirty="0"/>
              <a:t> </a:t>
            </a:r>
            <a:r>
              <a:rPr lang="ru-RU" sz="2400" dirty="0" err="1"/>
              <a:t>особистих</a:t>
            </a:r>
            <a:r>
              <a:rPr lang="ru-RU" sz="2400" dirty="0"/>
              <a:t> </a:t>
            </a:r>
            <a:r>
              <a:rPr lang="ru-RU" sz="2400" dirty="0" err="1"/>
              <a:t>сенсів</a:t>
            </a:r>
            <a:r>
              <a:rPr lang="ru-RU" sz="2400" dirty="0"/>
              <a:t> і </a:t>
            </a:r>
            <a:r>
              <a:rPr lang="ru-RU" sz="2400" dirty="0" err="1"/>
              <a:t>ціннісних</a:t>
            </a:r>
            <a:r>
              <a:rPr lang="ru-RU" sz="2400" dirty="0"/>
              <a:t> </a:t>
            </a:r>
            <a:r>
              <a:rPr lang="ru-RU" sz="2400" dirty="0" err="1"/>
              <a:t>стосунків</a:t>
            </a:r>
            <a:r>
              <a:rPr lang="ru-RU" sz="2400" dirty="0"/>
              <a:t>. </a:t>
            </a:r>
            <a:r>
              <a:rPr lang="ru-RU" sz="2400" dirty="0" err="1"/>
              <a:t>здобувачів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endParaRPr lang="ru-RU" sz="240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1106225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Логіко-смислові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br>
              <a:rPr lang="ru-RU" sz="2800" b="1" dirty="0">
                <a:solidFill>
                  <a:srgbClr val="8238BA"/>
                </a:solidFill>
              </a:rPr>
            </a:br>
            <a:r>
              <a:rPr lang="ru-RU" sz="2800" b="1" dirty="0" err="1">
                <a:solidFill>
                  <a:srgbClr val="8238BA"/>
                </a:solidFill>
              </a:rPr>
              <a:t>моделі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94" y="3079478"/>
            <a:ext cx="4323443" cy="28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5402" y="2818964"/>
            <a:ext cx="35833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Дозволяє</a:t>
            </a:r>
            <a:r>
              <a:rPr lang="ru-RU" sz="2400" dirty="0"/>
              <a:t> </a:t>
            </a:r>
            <a:r>
              <a:rPr lang="ru-RU" sz="2400" dirty="0" err="1"/>
              <a:t>активізувати</a:t>
            </a:r>
            <a:r>
              <a:rPr lang="ru-RU" sz="2400" dirty="0"/>
              <a:t> </a:t>
            </a:r>
            <a:r>
              <a:rPr lang="ru-RU" sz="2400" dirty="0" err="1"/>
              <a:t>можливості</a:t>
            </a:r>
            <a:r>
              <a:rPr lang="ru-RU" sz="2400" dirty="0"/>
              <a:t> того, </a:t>
            </a:r>
            <a:r>
              <a:rPr lang="ru-RU" sz="2400" dirty="0" err="1"/>
              <a:t>хто</a:t>
            </a:r>
            <a:r>
              <a:rPr lang="ru-RU" sz="2400" dirty="0"/>
              <a:t> </a:t>
            </a:r>
            <a:r>
              <a:rPr lang="ru-RU" sz="2400" dirty="0" err="1"/>
              <a:t>навчається</a:t>
            </a:r>
            <a:r>
              <a:rPr lang="ru-RU" sz="2400" dirty="0"/>
              <a:t> і </a:t>
            </a:r>
            <a:r>
              <a:rPr lang="ru-RU" sz="2400" dirty="0" err="1"/>
              <a:t>включити</a:t>
            </a:r>
            <a:r>
              <a:rPr lang="ru-RU" sz="2400" dirty="0"/>
              <a:t> в роботу за </a:t>
            </a:r>
            <a:r>
              <a:rPr lang="ru-RU" sz="2400" dirty="0" err="1"/>
              <a:t>допомогою</a:t>
            </a:r>
            <a:r>
              <a:rPr lang="ru-RU" sz="2400" dirty="0"/>
              <a:t> </a:t>
            </a:r>
            <a:r>
              <a:rPr lang="ru-RU" sz="2400" dirty="0" err="1"/>
              <a:t>дидактичної</a:t>
            </a:r>
            <a:r>
              <a:rPr lang="ru-RU" sz="2400" dirty="0"/>
              <a:t> </a:t>
            </a:r>
            <a:r>
              <a:rPr lang="ru-RU" sz="2400" dirty="0" err="1"/>
              <a:t>багатовимірної</a:t>
            </a:r>
            <a:r>
              <a:rPr lang="ru-RU" sz="2400" dirty="0"/>
              <a:t> </a:t>
            </a:r>
            <a:r>
              <a:rPr lang="ru-RU" sz="2400" dirty="0" err="1"/>
              <a:t>технології</a:t>
            </a:r>
            <a:endParaRPr lang="ru-RU" sz="24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5387075" y="2474548"/>
            <a:ext cx="5573446" cy="3658212"/>
            <a:chOff x="3346543" y="1105408"/>
            <a:chExt cx="6798904" cy="4419182"/>
          </a:xfrm>
        </p:grpSpPr>
        <p:pic>
          <p:nvPicPr>
            <p:cNvPr id="4" name="Picture 2" descr="Картинки по запросу одарённый ученик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59" b="34569"/>
            <a:stretch/>
          </p:blipFill>
          <p:spPr bwMode="auto">
            <a:xfrm>
              <a:off x="3346543" y="1105408"/>
              <a:ext cx="3779496" cy="408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Картинки по запросу одарённый ученик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94" t="65111" b="818"/>
            <a:stretch/>
          </p:blipFill>
          <p:spPr bwMode="auto">
            <a:xfrm>
              <a:off x="6852154" y="1251557"/>
              <a:ext cx="2279560" cy="1712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Картинки по запросу ученик прозрачный фон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280397"/>
              <a:ext cx="4049447" cy="3244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8238BA"/>
                </a:solidFill>
              </a:rPr>
              <a:t>Принцип </a:t>
            </a:r>
            <a:r>
              <a:rPr lang="ru-RU" dirty="0" err="1">
                <a:solidFill>
                  <a:srgbClr val="8238BA"/>
                </a:solidFill>
              </a:rPr>
              <a:t>багатовимірності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навколишнього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світу</a:t>
            </a:r>
            <a:endParaRPr lang="ru-RU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68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1865" y="2949777"/>
            <a:ext cx="54865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при </a:t>
            </a:r>
            <a:r>
              <a:rPr lang="ru-RU" sz="2400" dirty="0" err="1"/>
              <a:t>вивченні</a:t>
            </a:r>
            <a:r>
              <a:rPr lang="ru-RU" sz="2400" dirty="0"/>
              <a:t> нового </a:t>
            </a:r>
            <a:r>
              <a:rPr lang="ru-RU" sz="2400" dirty="0" err="1"/>
              <a:t>матеріалу</a:t>
            </a:r>
            <a:endParaRPr lang="ru-RU" sz="24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 як план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викладу</a:t>
            </a:r>
            <a:r>
              <a:rPr lang="ru-RU" sz="2400" dirty="0"/>
              <a:t>;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при </a:t>
            </a:r>
            <a:r>
              <a:rPr lang="ru-RU" sz="2400" dirty="0" err="1"/>
              <a:t>відпрацюванні</a:t>
            </a:r>
            <a:r>
              <a:rPr lang="ru-RU" sz="2400" dirty="0"/>
              <a:t> </a:t>
            </a:r>
            <a:r>
              <a:rPr lang="ru-RU" sz="2400" dirty="0" err="1"/>
              <a:t>вмінь</a:t>
            </a:r>
            <a:r>
              <a:rPr lang="ru-RU" sz="2400" dirty="0"/>
              <a:t> і </a:t>
            </a:r>
            <a:r>
              <a:rPr lang="ru-RU" sz="2400" dirty="0" err="1"/>
              <a:t>навичок</a:t>
            </a:r>
            <a:r>
              <a:rPr lang="ru-RU" sz="2400" dirty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при </a:t>
            </a:r>
            <a:r>
              <a:rPr lang="ru-RU" sz="2400" dirty="0" err="1"/>
              <a:t>узагальненні</a:t>
            </a:r>
            <a:r>
              <a:rPr lang="ru-RU" sz="2400" dirty="0"/>
              <a:t> й </a:t>
            </a:r>
            <a:r>
              <a:rPr lang="ru-RU" sz="2400" dirty="0" err="1"/>
              <a:t>систематизації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Рішення</a:t>
            </a:r>
            <a:r>
              <a:rPr lang="ru-RU" sz="2800" b="1" dirty="0">
                <a:solidFill>
                  <a:srgbClr val="8238BA"/>
                </a:solidFill>
              </a:rPr>
              <a:t>  </a:t>
            </a:r>
            <a:br>
              <a:rPr lang="ru-RU" sz="2800" b="1" dirty="0">
                <a:solidFill>
                  <a:srgbClr val="8238BA"/>
                </a:solidFill>
              </a:rPr>
            </a:br>
            <a:r>
              <a:rPr lang="ru-RU" sz="2800" b="1" dirty="0" err="1">
                <a:solidFill>
                  <a:srgbClr val="8238BA"/>
                </a:solidFill>
              </a:rPr>
              <a:t>дидактичних</a:t>
            </a:r>
            <a:r>
              <a:rPr lang="ru-RU" sz="2800" b="1" dirty="0">
                <a:solidFill>
                  <a:srgbClr val="8238BA"/>
                </a:solidFill>
              </a:rPr>
              <a:t> задач</a:t>
            </a: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79" y="1322523"/>
            <a:ext cx="29876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76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осьмиугольник 5"/>
          <p:cNvSpPr/>
          <p:nvPr/>
        </p:nvSpPr>
        <p:spPr>
          <a:xfrm>
            <a:off x="4919015" y="2209854"/>
            <a:ext cx="2160000" cy="2160000"/>
          </a:xfrm>
          <a:prstGeom prst="octagon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осьмиугольник 3"/>
          <p:cNvSpPr/>
          <p:nvPr/>
        </p:nvSpPr>
        <p:spPr>
          <a:xfrm>
            <a:off x="5119255" y="2299854"/>
            <a:ext cx="1980000" cy="1980000"/>
          </a:xfrm>
          <a:prstGeom prst="octagon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Выноска 2 (граница и черта) 6"/>
          <p:cNvSpPr/>
          <p:nvPr/>
        </p:nvSpPr>
        <p:spPr>
          <a:xfrm flipH="1">
            <a:off x="1016132" y="1549829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розкривати</a:t>
            </a:r>
            <a:r>
              <a:rPr lang="ru-RU" sz="2400" dirty="0"/>
              <a:t> суть </a:t>
            </a:r>
            <a:r>
              <a:rPr lang="ru-RU" sz="2400" dirty="0" err="1"/>
              <a:t>явища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вивчається</a:t>
            </a:r>
            <a:endParaRPr lang="ru-RU" sz="2400" dirty="0"/>
          </a:p>
        </p:txBody>
      </p:sp>
      <p:sp>
        <p:nvSpPr>
          <p:cNvPr id="9" name="Выноска 2 (граница и черта) 8"/>
          <p:cNvSpPr/>
          <p:nvPr/>
        </p:nvSpPr>
        <p:spPr>
          <a:xfrm>
            <a:off x="7852560" y="1621587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формувати</a:t>
            </a:r>
            <a:r>
              <a:rPr lang="ru-RU" sz="2400" dirty="0"/>
              <a:t> алгоритм </a:t>
            </a:r>
            <a:r>
              <a:rPr lang="ru-RU" sz="2400" dirty="0" err="1"/>
              <a:t>дій</a:t>
            </a:r>
            <a:endParaRPr lang="ru-RU" sz="2400" dirty="0"/>
          </a:p>
        </p:txBody>
      </p:sp>
      <p:sp>
        <p:nvSpPr>
          <p:cNvPr id="10" name="Выноска 2 (граница и черта) 9"/>
          <p:cNvSpPr/>
          <p:nvPr/>
        </p:nvSpPr>
        <p:spPr>
          <a:xfrm flipH="1">
            <a:off x="795652" y="3363764"/>
            <a:ext cx="3349817" cy="1476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56"/>
              <a:gd name="adj6" fmla="val -21614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встановлювати</a:t>
            </a:r>
            <a:r>
              <a:rPr lang="ru-RU" sz="2400" dirty="0"/>
              <a:t> </a:t>
            </a:r>
            <a:r>
              <a:rPr lang="ru-RU" sz="2400" dirty="0" err="1"/>
              <a:t>зв'язки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частинами</a:t>
            </a:r>
            <a:r>
              <a:rPr lang="ru-RU" sz="2400" dirty="0"/>
              <a:t> </a:t>
            </a:r>
            <a:r>
              <a:rPr lang="ru-RU" sz="2400" dirty="0" err="1"/>
              <a:t>цілого</a:t>
            </a:r>
            <a:endParaRPr lang="ru-RU" sz="2400" dirty="0"/>
          </a:p>
        </p:txBody>
      </p:sp>
      <p:sp>
        <p:nvSpPr>
          <p:cNvPr id="11" name="Выноска 2 (граница и черта) 10"/>
          <p:cNvSpPr/>
          <p:nvPr/>
        </p:nvSpPr>
        <p:spPr>
          <a:xfrm>
            <a:off x="7852561" y="3363764"/>
            <a:ext cx="3349817" cy="1476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2"/>
              <a:gd name="adj6" fmla="val -2385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підводити</a:t>
            </a:r>
            <a:r>
              <a:rPr lang="ru-RU" sz="2400" dirty="0"/>
              <a:t> до </a:t>
            </a:r>
            <a:r>
              <a:rPr lang="ru-RU" sz="2400" dirty="0" err="1"/>
              <a:t>наукових</a:t>
            </a:r>
            <a:r>
              <a:rPr lang="ru-RU" sz="2400" dirty="0"/>
              <a:t> </a:t>
            </a:r>
            <a:r>
              <a:rPr lang="ru-RU" sz="2400" dirty="0" err="1"/>
              <a:t>узагальнень</a:t>
            </a:r>
            <a:r>
              <a:rPr lang="ru-RU" sz="2400" dirty="0"/>
              <a:t> і до </a:t>
            </a:r>
            <a:r>
              <a:rPr lang="ru-RU" sz="2400" dirty="0" err="1"/>
              <a:t>відкриття</a:t>
            </a:r>
            <a:r>
              <a:rPr lang="ru-RU" sz="2400" dirty="0"/>
              <a:t> </a:t>
            </a:r>
            <a:r>
              <a:rPr lang="ru-RU" sz="2400" dirty="0" err="1"/>
              <a:t>нових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endParaRPr lang="ru-RU" sz="24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921624" y="2488782"/>
            <a:ext cx="2337391" cy="1602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ru-RU" sz="2000" dirty="0"/>
            </a:br>
            <a:r>
              <a:rPr lang="ru-RU" sz="2000" b="1" dirty="0" err="1">
                <a:solidFill>
                  <a:srgbClr val="8238BA"/>
                </a:solidFill>
              </a:rPr>
              <a:t>Педагогічна</a:t>
            </a:r>
            <a:r>
              <a:rPr lang="ru-RU" sz="2000" b="1" dirty="0">
                <a:solidFill>
                  <a:srgbClr val="8238BA"/>
                </a:solidFill>
              </a:rPr>
              <a:t> </a:t>
            </a:r>
            <a:r>
              <a:rPr lang="ru-RU" sz="2000" b="1" dirty="0" err="1">
                <a:solidFill>
                  <a:srgbClr val="8238BA"/>
                </a:solidFill>
              </a:rPr>
              <a:t>функція</a:t>
            </a:r>
            <a:endParaRPr lang="ru-RU" sz="2000" b="1" dirty="0">
              <a:solidFill>
                <a:srgbClr val="8238BA"/>
              </a:solidFill>
            </a:endParaRPr>
          </a:p>
          <a:p>
            <a:r>
              <a:rPr lang="ru-RU" sz="2000" b="1" dirty="0">
                <a:solidFill>
                  <a:srgbClr val="8238BA"/>
                </a:solidFill>
              </a:rPr>
              <a:t> БДТ</a:t>
            </a:r>
          </a:p>
        </p:txBody>
      </p:sp>
    </p:spTree>
    <p:extLst>
      <p:ext uri="{BB962C8B-B14F-4D97-AF65-F5344CB8AC3E}">
        <p14:creationId xmlns:p14="http://schemas.microsoft.com/office/powerpoint/2010/main" val="400322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1866" y="822783"/>
            <a:ext cx="3993886" cy="2032864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Логіко-смислові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моделі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дозволяють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здобувачам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освіти</a:t>
            </a:r>
            <a:endParaRPr lang="ru-RU" sz="2800" b="1" dirty="0">
              <a:solidFill>
                <a:srgbClr val="8238BA"/>
              </a:solidFill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46" y="2855647"/>
            <a:ext cx="2414962" cy="348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15752" y="1035356"/>
            <a:ext cx="62329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сприймати</a:t>
            </a:r>
            <a:r>
              <a:rPr lang="ru-RU" sz="2400" dirty="0"/>
              <a:t> </a:t>
            </a:r>
            <a:r>
              <a:rPr lang="ru-RU" sz="2400" dirty="0" err="1"/>
              <a:t>об'єкти</a:t>
            </a:r>
            <a:r>
              <a:rPr lang="ru-RU" sz="2400" dirty="0"/>
              <a:t> як </a:t>
            </a:r>
            <a:r>
              <a:rPr lang="ru-RU" sz="2400" dirty="0" err="1"/>
              <a:t>цілісні</a:t>
            </a:r>
            <a:r>
              <a:rPr lang="ru-RU" sz="2400" dirty="0"/>
              <a:t> </a:t>
            </a:r>
            <a:r>
              <a:rPr lang="ru-RU" sz="2400" dirty="0" err="1"/>
              <a:t>образи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містять</a:t>
            </a:r>
            <a:r>
              <a:rPr lang="ru-RU" sz="2400" dirty="0"/>
              <a:t> </a:t>
            </a:r>
            <a:r>
              <a:rPr lang="ru-RU" sz="2400" dirty="0" err="1"/>
              <a:t>ключові</a:t>
            </a:r>
            <a:r>
              <a:rPr lang="ru-RU" sz="2400" dirty="0"/>
              <a:t> слова;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легко </a:t>
            </a:r>
            <a:r>
              <a:rPr lang="ru-RU" sz="2400" dirty="0" err="1"/>
              <a:t>аналізувати</a:t>
            </a:r>
            <a:r>
              <a:rPr lang="ru-RU" sz="2400" dirty="0"/>
              <a:t> </a:t>
            </a:r>
            <a:r>
              <a:rPr lang="ru-RU" sz="2400" dirty="0" err="1"/>
              <a:t>інформацію</a:t>
            </a:r>
            <a:r>
              <a:rPr lang="ru-RU" sz="2400" dirty="0"/>
              <a:t> за </a:t>
            </a:r>
            <a:r>
              <a:rPr lang="ru-RU" sz="2400" dirty="0" err="1"/>
              <a:t>рахунок</a:t>
            </a:r>
            <a:r>
              <a:rPr lang="ru-RU" sz="2400" dirty="0"/>
              <a:t> </a:t>
            </a:r>
            <a:r>
              <a:rPr lang="ru-RU" sz="2400" dirty="0" err="1"/>
              <a:t>зручної</a:t>
            </a:r>
            <a:r>
              <a:rPr lang="ru-RU" sz="2400" dirty="0"/>
              <a:t> </a:t>
            </a:r>
            <a:r>
              <a:rPr lang="ru-RU" sz="2400" dirty="0" err="1"/>
              <a:t>каркасної</a:t>
            </a:r>
            <a:r>
              <a:rPr lang="ru-RU" sz="2400" dirty="0"/>
              <a:t> </a:t>
            </a:r>
            <a:r>
              <a:rPr lang="ru-RU" sz="2400" dirty="0" err="1"/>
              <a:t>форми</a:t>
            </a:r>
            <a:r>
              <a:rPr lang="ru-RU" sz="2400" dirty="0"/>
              <a:t> </a:t>
            </a:r>
            <a:r>
              <a:rPr lang="ru-RU" sz="2400" dirty="0" err="1"/>
              <a:t>моделі</a:t>
            </a:r>
            <a:r>
              <a:rPr lang="ru-RU" sz="2400" dirty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підвищити</a:t>
            </a:r>
            <a:r>
              <a:rPr lang="ru-RU" sz="2400" dirty="0"/>
              <a:t> </a:t>
            </a:r>
            <a:r>
              <a:rPr lang="ru-RU" sz="2400" dirty="0" err="1"/>
              <a:t>ефективність</a:t>
            </a:r>
            <a:r>
              <a:rPr lang="ru-RU" sz="2400" dirty="0"/>
              <a:t> </a:t>
            </a:r>
            <a:r>
              <a:rPr lang="ru-RU" sz="2400" dirty="0" err="1"/>
              <a:t>пізнавальної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в </a:t>
            </a:r>
            <a:r>
              <a:rPr lang="ru-RU" sz="2400" dirty="0" err="1"/>
              <a:t>процесі</a:t>
            </a:r>
            <a:r>
              <a:rPr lang="ru-RU" sz="2400" dirty="0"/>
              <a:t>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типових</a:t>
            </a:r>
            <a:r>
              <a:rPr lang="ru-RU" sz="2400" dirty="0"/>
              <a:t> </a:t>
            </a:r>
            <a:r>
              <a:rPr lang="ru-RU" sz="2400" dirty="0" err="1"/>
              <a:t>операцій</a:t>
            </a:r>
            <a:r>
              <a:rPr lang="ru-RU" sz="2400" dirty="0"/>
              <a:t> </a:t>
            </a:r>
            <a:r>
              <a:rPr lang="ru-RU" sz="2400" dirty="0" err="1"/>
              <a:t>переробки</a:t>
            </a:r>
            <a:r>
              <a:rPr lang="ru-RU" sz="2400" dirty="0"/>
              <a:t> і </a:t>
            </a:r>
            <a:r>
              <a:rPr lang="ru-RU" sz="2400" dirty="0" err="1"/>
              <a:t>засвоєння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;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ініціювати</a:t>
            </a:r>
            <a:r>
              <a:rPr lang="ru-RU" sz="2400" dirty="0"/>
              <a:t> </a:t>
            </a:r>
            <a:r>
              <a:rPr lang="ru-RU" sz="2400" dirty="0" err="1"/>
              <a:t>мислення</a:t>
            </a:r>
            <a:r>
              <a:rPr lang="ru-RU" sz="2400" dirty="0"/>
              <a:t> як на </a:t>
            </a:r>
            <a:r>
              <a:rPr lang="ru-RU" sz="2400" dirty="0" err="1"/>
              <a:t>збудовування</a:t>
            </a:r>
            <a:r>
              <a:rPr lang="ru-RU" sz="2400" dirty="0"/>
              <a:t> </a:t>
            </a:r>
            <a:r>
              <a:rPr lang="ru-RU" sz="2400" dirty="0" err="1"/>
              <a:t>бракуючих</a:t>
            </a:r>
            <a:r>
              <a:rPr lang="ru-RU" sz="2400" dirty="0"/>
              <a:t> </a:t>
            </a:r>
            <a:r>
              <a:rPr lang="ru-RU" sz="2400" dirty="0" err="1"/>
              <a:t>фрагментів</a:t>
            </a:r>
            <a:r>
              <a:rPr lang="ru-RU" sz="2400" dirty="0"/>
              <a:t> </a:t>
            </a:r>
            <a:r>
              <a:rPr lang="ru-RU" sz="2400" dirty="0" err="1"/>
              <a:t>знання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представляються</a:t>
            </a:r>
            <a:r>
              <a:rPr lang="ru-RU" sz="2400" dirty="0"/>
              <a:t>, так і на </a:t>
            </a:r>
            <a:r>
              <a:rPr lang="ru-RU" sz="2400" dirty="0" err="1"/>
              <a:t>виключення</a:t>
            </a:r>
            <a:r>
              <a:rPr lang="ru-RU" sz="2400" dirty="0"/>
              <a:t> </a:t>
            </a:r>
            <a:r>
              <a:rPr lang="ru-RU" sz="2400" dirty="0" err="1"/>
              <a:t>надмірних</a:t>
            </a:r>
            <a:r>
              <a:rPr lang="ru-RU" sz="2400" dirty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полегшити</a:t>
            </a:r>
            <a:r>
              <a:rPr lang="ru-RU" sz="2400" dirty="0"/>
              <a:t> </a:t>
            </a:r>
            <a:r>
              <a:rPr lang="ru-RU" sz="2400" dirty="0" err="1"/>
              <a:t>порівняння</a:t>
            </a:r>
            <a:r>
              <a:rPr lang="ru-RU" sz="2400" dirty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об'єктів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75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62420" y="822783"/>
            <a:ext cx="4282888" cy="1720001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Посилюється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науково-пізнавальний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потенціал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навчального</a:t>
            </a:r>
            <a:r>
              <a:rPr lang="ru-RU" sz="2800" b="1" dirty="0">
                <a:solidFill>
                  <a:srgbClr val="8238BA"/>
                </a:solidFill>
              </a:rPr>
              <a:t>  предмету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23531" y="1437843"/>
            <a:ext cx="58695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до </a:t>
            </a:r>
            <a:r>
              <a:rPr lang="ru-RU" sz="2400" dirty="0" err="1"/>
              <a:t>описового</a:t>
            </a:r>
            <a:r>
              <a:rPr lang="ru-RU" sz="2400" dirty="0"/>
              <a:t> </a:t>
            </a:r>
            <a:r>
              <a:rPr lang="ru-RU" sz="2400" dirty="0" err="1"/>
              <a:t>рівня</a:t>
            </a:r>
            <a:r>
              <a:rPr lang="ru-RU" sz="2400" dirty="0"/>
              <a:t> </a:t>
            </a:r>
            <a:r>
              <a:rPr lang="ru-RU" sz="2400" dirty="0" err="1"/>
              <a:t>викладу</a:t>
            </a:r>
            <a:r>
              <a:rPr lang="ru-RU" sz="2400" dirty="0"/>
              <a:t> </a:t>
            </a:r>
            <a:r>
              <a:rPr lang="ru-RU" sz="2400" dirty="0" err="1"/>
              <a:t>навчального</a:t>
            </a:r>
            <a:r>
              <a:rPr lang="ru-RU" sz="2400" dirty="0"/>
              <a:t> </a:t>
            </a:r>
            <a:r>
              <a:rPr lang="ru-RU" sz="2400" dirty="0" err="1"/>
              <a:t>матеріалу</a:t>
            </a:r>
            <a:r>
              <a:rPr lang="ru-RU" sz="2400" dirty="0"/>
              <a:t> </a:t>
            </a:r>
            <a:r>
              <a:rPr lang="ru-RU" sz="2400" dirty="0" err="1"/>
              <a:t>додається</a:t>
            </a:r>
            <a:r>
              <a:rPr lang="ru-RU" sz="2400" dirty="0"/>
              <a:t> </a:t>
            </a:r>
            <a:r>
              <a:rPr lang="ru-RU" sz="2400" dirty="0" err="1"/>
              <a:t>пояснювальний</a:t>
            </a:r>
            <a:r>
              <a:rPr lang="ru-RU" sz="2400" dirty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виявляються</a:t>
            </a:r>
            <a:r>
              <a:rPr lang="ru-RU" sz="2400" dirty="0"/>
              <a:t> причинно-</a:t>
            </a:r>
            <a:r>
              <a:rPr lang="ru-RU" sz="2400" dirty="0" err="1"/>
              <a:t>наслідкові</a:t>
            </a:r>
            <a:r>
              <a:rPr lang="ru-RU" sz="2400" dirty="0"/>
              <a:t> </a:t>
            </a:r>
            <a:r>
              <a:rPr lang="ru-RU" sz="2400" dirty="0" err="1"/>
              <a:t>зв'язки</a:t>
            </a:r>
            <a:r>
              <a:rPr lang="ru-RU" sz="2400" dirty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додаються</a:t>
            </a:r>
            <a:r>
              <a:rPr lang="ru-RU" sz="2400" dirty="0"/>
              <a:t> </a:t>
            </a:r>
            <a:r>
              <a:rPr lang="ru-RU" sz="2400" dirty="0" err="1"/>
              <a:t>міжпредметні</a:t>
            </a:r>
            <a:r>
              <a:rPr lang="ru-RU" sz="2400" dirty="0"/>
              <a:t> </a:t>
            </a:r>
            <a:r>
              <a:rPr lang="ru-RU" sz="2400" dirty="0" err="1"/>
              <a:t>зв'язки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включаються</a:t>
            </a:r>
            <a:r>
              <a:rPr lang="ru-RU" sz="2400" dirty="0"/>
              <a:t> в </a:t>
            </a:r>
            <a:r>
              <a:rPr lang="ru-RU" sz="2400" dirty="0" err="1"/>
              <a:t>якості</a:t>
            </a:r>
            <a:r>
              <a:rPr lang="ru-RU" sz="2400" dirty="0"/>
              <a:t> </a:t>
            </a:r>
            <a:r>
              <a:rPr lang="ru-RU" sz="2400" dirty="0" err="1"/>
              <a:t>елементів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 в </a:t>
            </a:r>
            <a:r>
              <a:rPr lang="ru-RU" sz="2400" dirty="0" err="1"/>
              <a:t>логіко-смислову</a:t>
            </a:r>
            <a:r>
              <a:rPr lang="ru-RU" sz="2400" dirty="0"/>
              <a:t> модель;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укрупнюються</a:t>
            </a:r>
            <a:r>
              <a:rPr lang="ru-RU" sz="2400" dirty="0"/>
              <a:t> </a:t>
            </a:r>
            <a:r>
              <a:rPr lang="ru-RU" sz="2400" dirty="0" err="1"/>
              <a:t>дидактичні</a:t>
            </a:r>
            <a:r>
              <a:rPr lang="ru-RU" sz="2400" dirty="0"/>
              <a:t> </a:t>
            </a:r>
            <a:r>
              <a:rPr lang="ru-RU" sz="2400" dirty="0" err="1"/>
              <a:t>одиниці</a:t>
            </a:r>
            <a:r>
              <a:rPr lang="ru-RU" sz="2400" dirty="0"/>
              <a:t>, </a:t>
            </a:r>
            <a:r>
              <a:rPr lang="ru-RU" sz="2400" dirty="0" err="1"/>
              <a:t>знання</a:t>
            </a:r>
            <a:r>
              <a:rPr lang="ru-RU" sz="2400" dirty="0"/>
              <a:t> </a:t>
            </a:r>
            <a:r>
              <a:rPr lang="ru-RU" sz="2400" dirty="0" err="1"/>
              <a:t>інтегруються</a:t>
            </a:r>
            <a:r>
              <a:rPr lang="ru-RU" sz="2400" dirty="0"/>
              <a:t> шляхом </a:t>
            </a:r>
            <a:r>
              <a:rPr lang="ru-RU" sz="2400" dirty="0" err="1"/>
              <a:t>поширення</a:t>
            </a:r>
            <a:r>
              <a:rPr lang="ru-RU" sz="2400" dirty="0"/>
              <a:t> теми.</a:t>
            </a:r>
          </a:p>
        </p:txBody>
      </p:sp>
      <p:pic>
        <p:nvPicPr>
          <p:cNvPr id="17410" name="Picture 2" descr="Картинки по запросу lea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20" y="3002335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38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67434" y="2976152"/>
            <a:ext cx="2806962" cy="3289978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8238BA"/>
                </a:solidFill>
              </a:rPr>
              <a:t>Три </a:t>
            </a:r>
            <a:r>
              <a:rPr lang="ru-RU" sz="2800" b="1" dirty="0" err="1">
                <a:solidFill>
                  <a:srgbClr val="8238BA"/>
                </a:solidFill>
              </a:rPr>
              <a:t>рівні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пізнавальної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діяльності</a:t>
            </a:r>
            <a:endParaRPr lang="ru-RU" sz="2800" b="1" dirty="0">
              <a:solidFill>
                <a:srgbClr val="8238BA"/>
              </a:solidFill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558726477"/>
              </p:ext>
            </p:extLst>
          </p:nvPr>
        </p:nvGraphicFramePr>
        <p:xfrm>
          <a:off x="5345308" y="1512552"/>
          <a:ext cx="6458573" cy="410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458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E1BE7C4-18C7-4DC7-9225-6817AE6FA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>
                                            <p:graphicEl>
                                              <a:dgm id="{6E1BE7C4-18C7-4DC7-9225-6817AE6FA9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60F60E4-4B4E-4989-A187-8AE3813DE4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>
                                            <p:graphicEl>
                                              <a:dgm id="{C60F60E4-4B4E-4989-A187-8AE3813DE4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157C718-67EB-4851-A7D6-9F8FF974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>
                                            <p:graphicEl>
                                              <a:dgm id="{D157C718-67EB-4851-A7D6-9F8FF9748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D2C675D-62FF-4F59-94CD-B5A29468C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>
                                            <p:graphicEl>
                                              <a:dgm id="{4D2C675D-62FF-4F59-94CD-B5A29468C9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41294" y="889561"/>
            <a:ext cx="4322763" cy="15033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8238BA"/>
                </a:solidFill>
              </a:rPr>
              <a:t>Робота по </a:t>
            </a:r>
            <a:r>
              <a:rPr lang="ru-RU" sz="2800" b="1" dirty="0" err="1">
                <a:solidFill>
                  <a:srgbClr val="8238BA"/>
                </a:solidFill>
              </a:rPr>
              <a:t>складанню</a:t>
            </a:r>
            <a:r>
              <a:rPr lang="ru-RU" sz="2800" b="1" dirty="0">
                <a:solidFill>
                  <a:srgbClr val="8238BA"/>
                </a:solidFill>
              </a:rPr>
              <a:t> і </a:t>
            </a:r>
            <a:r>
              <a:rPr lang="ru-RU" sz="2800" b="1" dirty="0" err="1">
                <a:solidFill>
                  <a:srgbClr val="8238BA"/>
                </a:solidFill>
              </a:rPr>
              <a:t>читанню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логіко-смислових</a:t>
            </a:r>
            <a:r>
              <a:rPr lang="ru-RU" sz="2800" b="1" dirty="0">
                <a:solidFill>
                  <a:srgbClr val="8238BA"/>
                </a:solidFill>
              </a:rPr>
              <a:t> моделей</a:t>
            </a: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651967246"/>
              </p:ext>
            </p:extLst>
          </p:nvPr>
        </p:nvGraphicFramePr>
        <p:xfrm>
          <a:off x="5345308" y="564776"/>
          <a:ext cx="6458573" cy="5768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 descr="Картинки по запросу learn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" b="100000" l="19951" r="82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7" r="6858"/>
          <a:stretch/>
        </p:blipFill>
        <p:spPr bwMode="auto">
          <a:xfrm flipH="1">
            <a:off x="665731" y="2540697"/>
            <a:ext cx="4437530" cy="316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20C690A-BBB6-4393-B673-3E5CE5A48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graphicEl>
                                              <a:dgm id="{F20C690A-BBB6-4393-B673-3E5CE5A48F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5AD4475-8535-428C-B60D-70D587A99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graphicEl>
                                              <a:dgm id="{95AD4475-8535-428C-B60D-70D587A994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21C23AC-C9BF-4DED-AF45-B34EC97663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graphicEl>
                                              <a:dgm id="{921C23AC-C9BF-4DED-AF45-B34EC97663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95FC98B-4E6A-4ED2-AD39-CA8BEDC94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graphicEl>
                                              <a:dgm id="{595FC98B-4E6A-4ED2-AD39-CA8BEDC94B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D499A05-F8FA-419D-9090-10E31FA07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graphicEl>
                                              <a:dgm id="{BD499A05-F8FA-419D-9090-10E31FA075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75F99E4-26C4-4331-A782-6ADD3396F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graphicEl>
                                              <a:dgm id="{075F99E4-26C4-4331-A782-6ADD3396F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42AD9EE-18C6-43D8-9729-9E87144CDF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graphicEl>
                                              <a:dgm id="{642AD9EE-18C6-43D8-9729-9E87144CDF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8E38E23-FEA6-493A-AC70-3207EC9899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>
                                            <p:graphicEl>
                                              <a:dgm id="{18E38E23-FEA6-493A-AC70-3207EC9899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98762" y="502259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Технологія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багатовимірних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дидактичних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інструментів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8678" y="2820189"/>
            <a:ext cx="5389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ea typeface="Times New Roman" panose="02020603050405020304" pitchFamily="18" charset="0"/>
              </a:rPr>
              <a:t>Інтеграція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багатовимірної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дидактичної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технології</a:t>
            </a:r>
            <a:r>
              <a:rPr lang="ru-RU" sz="2400" dirty="0">
                <a:ea typeface="Times New Roman" panose="02020603050405020304" pitchFamily="18" charset="0"/>
              </a:rPr>
              <a:t> з </a:t>
            </a:r>
            <a:r>
              <a:rPr lang="ru-RU" sz="2400" dirty="0" err="1">
                <a:ea typeface="Times New Roman" panose="02020603050405020304" pitchFamily="18" charset="0"/>
              </a:rPr>
              <a:t>інформаційними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технологіями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підвищує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технологічну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оснащеність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процесу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навчання</a:t>
            </a:r>
            <a:r>
              <a:rPr lang="ru-RU" sz="2400" dirty="0"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ea typeface="Times New Roman" panose="02020603050405020304" pitchFamily="18" charset="0"/>
              </a:rPr>
              <a:t>якість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знань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здобувачів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освіти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6780" y="2578142"/>
            <a:ext cx="4892152" cy="34274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9652">
            <a:off x="6614344" y="2555967"/>
            <a:ext cx="1840565" cy="143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648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4" y="621634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41" y="2654826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617" y="2401355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82" y="4205088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584065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17" y="2401355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870" y="654576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496" y="4205088"/>
            <a:ext cx="2018241" cy="176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908" y="4330699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871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6318" y="1834068"/>
            <a:ext cx="38514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Поняття</a:t>
            </a:r>
            <a:r>
              <a:rPr lang="ru-RU" sz="2400" dirty="0"/>
              <a:t> «</a:t>
            </a:r>
            <a:r>
              <a:rPr lang="ru-RU" sz="2400" dirty="0" err="1"/>
              <a:t>багатовимірність</a:t>
            </a:r>
            <a:r>
              <a:rPr lang="ru-RU" sz="2400" dirty="0"/>
              <a:t>» </a:t>
            </a:r>
            <a:r>
              <a:rPr lang="ru-RU" sz="2400" dirty="0" err="1"/>
              <a:t>стає</a:t>
            </a:r>
            <a:r>
              <a:rPr lang="ru-RU" sz="2400" dirty="0"/>
              <a:t> </a:t>
            </a:r>
            <a:r>
              <a:rPr lang="ru-RU" sz="2400" dirty="0" err="1"/>
              <a:t>ведучим</a:t>
            </a:r>
            <a:r>
              <a:rPr lang="ru-RU" sz="2400" dirty="0"/>
              <a:t> у межах </a:t>
            </a:r>
            <a:r>
              <a:rPr lang="ru-RU" sz="2400" dirty="0" err="1"/>
              <a:t>цієї</a:t>
            </a:r>
            <a:r>
              <a:rPr lang="ru-RU" sz="2400" dirty="0"/>
              <a:t> </a:t>
            </a:r>
            <a:r>
              <a:rPr lang="ru-RU" sz="2400" dirty="0" err="1"/>
              <a:t>технології</a:t>
            </a:r>
            <a:r>
              <a:rPr lang="ru-RU" sz="2400" dirty="0"/>
              <a:t> і </a:t>
            </a:r>
            <a:r>
              <a:rPr lang="ru-RU" sz="2400" dirty="0" err="1"/>
              <a:t>розуміється</a:t>
            </a:r>
            <a:r>
              <a:rPr lang="ru-RU" sz="2400" dirty="0"/>
              <a:t> як </a:t>
            </a:r>
            <a:r>
              <a:rPr lang="ru-RU" sz="2400" dirty="0" err="1"/>
              <a:t>просторова</a:t>
            </a:r>
            <a:r>
              <a:rPr lang="ru-RU" sz="2400" dirty="0"/>
              <a:t>, системна </a:t>
            </a:r>
            <a:r>
              <a:rPr lang="ru-RU" sz="2400" dirty="0" err="1"/>
              <a:t>організація</a:t>
            </a:r>
            <a:r>
              <a:rPr lang="ru-RU" sz="2400" dirty="0"/>
              <a:t> </a:t>
            </a:r>
            <a:r>
              <a:rPr lang="ru-RU" sz="2400" dirty="0" err="1"/>
              <a:t>різнорідних</a:t>
            </a:r>
            <a:r>
              <a:rPr lang="ru-RU" sz="2400" dirty="0"/>
              <a:t> </a:t>
            </a:r>
            <a:r>
              <a:rPr lang="ru-RU" sz="2400" dirty="0" err="1"/>
              <a:t>елементів</a:t>
            </a:r>
            <a:r>
              <a:rPr lang="ru-RU" sz="2400" dirty="0"/>
              <a:t> </a:t>
            </a:r>
            <a:r>
              <a:rPr lang="ru-RU" sz="2400" dirty="0" err="1"/>
              <a:t>знання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292" y="1600200"/>
            <a:ext cx="45910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05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осьмиугольник 5"/>
          <p:cNvSpPr/>
          <p:nvPr/>
        </p:nvSpPr>
        <p:spPr>
          <a:xfrm>
            <a:off x="4919015" y="2209854"/>
            <a:ext cx="2160000" cy="2160000"/>
          </a:xfrm>
          <a:prstGeom prst="octagon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осьмиугольник 3"/>
          <p:cNvSpPr/>
          <p:nvPr/>
        </p:nvSpPr>
        <p:spPr>
          <a:xfrm>
            <a:off x="5119255" y="2299854"/>
            <a:ext cx="1980000" cy="1980000"/>
          </a:xfrm>
          <a:prstGeom prst="octagon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Выноска 2 (граница и черта) 6"/>
          <p:cNvSpPr/>
          <p:nvPr/>
        </p:nvSpPr>
        <p:spPr>
          <a:xfrm flipH="1">
            <a:off x="1016132" y="1549829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подолання</a:t>
            </a:r>
            <a:r>
              <a:rPr lang="ru-RU" sz="2400" dirty="0"/>
              <a:t> стереотипу </a:t>
            </a:r>
            <a:r>
              <a:rPr lang="ru-RU" sz="2400" dirty="0" err="1"/>
              <a:t>одновимірності</a:t>
            </a:r>
            <a:endParaRPr lang="ru-RU" sz="2400" dirty="0"/>
          </a:p>
        </p:txBody>
      </p:sp>
      <p:sp>
        <p:nvSpPr>
          <p:cNvPr id="9" name="Выноска 2 (граница и черта) 8"/>
          <p:cNvSpPr/>
          <p:nvPr/>
        </p:nvSpPr>
        <p:spPr>
          <a:xfrm>
            <a:off x="7852560" y="1621587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розвиток</a:t>
            </a:r>
            <a:r>
              <a:rPr lang="ru-RU" sz="2400" dirty="0"/>
              <a:t> </a:t>
            </a:r>
            <a:r>
              <a:rPr lang="ru-RU" sz="2400" dirty="0" err="1"/>
              <a:t>мислення</a:t>
            </a:r>
            <a:r>
              <a:rPr lang="ru-RU" sz="2400" dirty="0"/>
              <a:t> і </a:t>
            </a:r>
            <a:r>
              <a:rPr lang="ru-RU" sz="2400" dirty="0" err="1"/>
              <a:t>пам'яті</a:t>
            </a:r>
            <a:endParaRPr lang="ru-RU" sz="2400" dirty="0"/>
          </a:p>
        </p:txBody>
      </p:sp>
      <p:sp>
        <p:nvSpPr>
          <p:cNvPr id="10" name="Выноска 2 (граница и черта) 9"/>
          <p:cNvSpPr/>
          <p:nvPr/>
        </p:nvSpPr>
        <p:spPr>
          <a:xfrm flipH="1">
            <a:off x="795652" y="3363764"/>
            <a:ext cx="3349817" cy="1476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56"/>
              <a:gd name="adj6" fmla="val -21614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переробка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 для </a:t>
            </a:r>
            <a:r>
              <a:rPr lang="ru-RU" sz="2400" dirty="0" err="1"/>
              <a:t>розуміння</a:t>
            </a:r>
            <a:r>
              <a:rPr lang="ru-RU" sz="2400" dirty="0"/>
              <a:t> й </a:t>
            </a:r>
            <a:r>
              <a:rPr lang="ru-RU" sz="2400" dirty="0" err="1"/>
              <a:t>запам'ятовування</a:t>
            </a:r>
            <a:r>
              <a:rPr lang="ru-RU" sz="2400" dirty="0"/>
              <a:t> </a:t>
            </a:r>
            <a:r>
              <a:rPr lang="ru-RU" sz="2400" dirty="0" err="1"/>
              <a:t>навчальної</a:t>
            </a:r>
            <a:r>
              <a:rPr lang="ru-RU" sz="2400" dirty="0"/>
              <a:t> </a:t>
            </a:r>
            <a:r>
              <a:rPr lang="ru-RU" sz="2400" dirty="0" err="1"/>
              <a:t>інформації</a:t>
            </a:r>
            <a:endParaRPr lang="ru-RU" sz="2400" dirty="0"/>
          </a:p>
        </p:txBody>
      </p:sp>
      <p:sp>
        <p:nvSpPr>
          <p:cNvPr id="11" name="Выноска 2 (граница и черта) 10"/>
          <p:cNvSpPr/>
          <p:nvPr/>
        </p:nvSpPr>
        <p:spPr>
          <a:xfrm>
            <a:off x="7852561" y="3363764"/>
            <a:ext cx="3349817" cy="1476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2"/>
              <a:gd name="adj6" fmla="val -2385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засвоєння</a:t>
            </a:r>
            <a:r>
              <a:rPr lang="ru-RU" sz="2400" dirty="0"/>
              <a:t> </a:t>
            </a:r>
            <a:r>
              <a:rPr lang="ru-RU" sz="2400" dirty="0" err="1"/>
              <a:t>ефективних</a:t>
            </a:r>
            <a:r>
              <a:rPr lang="ru-RU" sz="2400" dirty="0"/>
              <a:t> </a:t>
            </a:r>
            <a:r>
              <a:rPr lang="ru-RU" sz="2400" dirty="0" err="1"/>
              <a:t>способів</a:t>
            </a:r>
            <a:r>
              <a:rPr lang="ru-RU" sz="2400" dirty="0"/>
              <a:t> </a:t>
            </a:r>
            <a:r>
              <a:rPr lang="ru-RU" sz="2400" dirty="0" err="1"/>
              <a:t>інтелектуальної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endParaRPr lang="ru-RU" sz="24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898774" y="2488782"/>
            <a:ext cx="2360241" cy="1602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ru-RU" sz="2000" dirty="0"/>
            </a:br>
            <a:r>
              <a:rPr lang="ru-RU" sz="2200" b="1" dirty="0" err="1">
                <a:solidFill>
                  <a:srgbClr val="8238BA"/>
                </a:solidFill>
              </a:rPr>
              <a:t>Багатовимірна</a:t>
            </a:r>
            <a:r>
              <a:rPr lang="ru-RU" sz="2200" b="1" dirty="0">
                <a:solidFill>
                  <a:srgbClr val="8238BA"/>
                </a:solidFill>
              </a:rPr>
              <a:t> дидактична </a:t>
            </a:r>
            <a:r>
              <a:rPr lang="ru-RU" sz="2200" b="1" dirty="0" err="1">
                <a:solidFill>
                  <a:srgbClr val="8238BA"/>
                </a:solidFill>
              </a:rPr>
              <a:t>технологія</a:t>
            </a:r>
            <a:br>
              <a:rPr lang="ru-RU" sz="2200" dirty="0">
                <a:solidFill>
                  <a:srgbClr val="8238BA"/>
                </a:solidFill>
              </a:rPr>
            </a:br>
            <a:endParaRPr lang="ru-RU" sz="2200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5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отличник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6868" y="2165265"/>
            <a:ext cx="3836738" cy="3900683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 flipH="1">
            <a:off x="5580375" y="797163"/>
            <a:ext cx="4157214" cy="1536577"/>
          </a:xfrm>
          <a:custGeom>
            <a:avLst/>
            <a:gdLst>
              <a:gd name="connsiteX0" fmla="*/ 0 w 3451538"/>
              <a:gd name="connsiteY0" fmla="*/ 221092 h 1326524"/>
              <a:gd name="connsiteX1" fmla="*/ 221092 w 3451538"/>
              <a:gd name="connsiteY1" fmla="*/ 0 h 1326524"/>
              <a:gd name="connsiteX2" fmla="*/ 575256 w 3451538"/>
              <a:gd name="connsiteY2" fmla="*/ 0 h 1326524"/>
              <a:gd name="connsiteX3" fmla="*/ 575256 w 3451538"/>
              <a:gd name="connsiteY3" fmla="*/ 0 h 1326524"/>
              <a:gd name="connsiteX4" fmla="*/ 1438141 w 3451538"/>
              <a:gd name="connsiteY4" fmla="*/ 0 h 1326524"/>
              <a:gd name="connsiteX5" fmla="*/ 3230446 w 3451538"/>
              <a:gd name="connsiteY5" fmla="*/ 0 h 1326524"/>
              <a:gd name="connsiteX6" fmla="*/ 3451538 w 3451538"/>
              <a:gd name="connsiteY6" fmla="*/ 221092 h 1326524"/>
              <a:gd name="connsiteX7" fmla="*/ 3451538 w 3451538"/>
              <a:gd name="connsiteY7" fmla="*/ 773806 h 1326524"/>
              <a:gd name="connsiteX8" fmla="*/ 3451538 w 3451538"/>
              <a:gd name="connsiteY8" fmla="*/ 773806 h 1326524"/>
              <a:gd name="connsiteX9" fmla="*/ 3451538 w 3451538"/>
              <a:gd name="connsiteY9" fmla="*/ 1105437 h 1326524"/>
              <a:gd name="connsiteX10" fmla="*/ 3451538 w 3451538"/>
              <a:gd name="connsiteY10" fmla="*/ 1105432 h 1326524"/>
              <a:gd name="connsiteX11" fmla="*/ 3230446 w 3451538"/>
              <a:gd name="connsiteY11" fmla="*/ 1326524 h 1326524"/>
              <a:gd name="connsiteX12" fmla="*/ 1438141 w 3451538"/>
              <a:gd name="connsiteY12" fmla="*/ 1326524 h 1326524"/>
              <a:gd name="connsiteX13" fmla="*/ 1006710 w 3451538"/>
              <a:gd name="connsiteY13" fmla="*/ 1492340 h 1326524"/>
              <a:gd name="connsiteX14" fmla="*/ 575256 w 3451538"/>
              <a:gd name="connsiteY14" fmla="*/ 1326524 h 1326524"/>
              <a:gd name="connsiteX15" fmla="*/ 221092 w 3451538"/>
              <a:gd name="connsiteY15" fmla="*/ 1326524 h 1326524"/>
              <a:gd name="connsiteX16" fmla="*/ 0 w 3451538"/>
              <a:gd name="connsiteY16" fmla="*/ 1105432 h 1326524"/>
              <a:gd name="connsiteX17" fmla="*/ 0 w 3451538"/>
              <a:gd name="connsiteY17" fmla="*/ 1105437 h 1326524"/>
              <a:gd name="connsiteX18" fmla="*/ 0 w 3451538"/>
              <a:gd name="connsiteY18" fmla="*/ 773806 h 1326524"/>
              <a:gd name="connsiteX19" fmla="*/ 0 w 3451538"/>
              <a:gd name="connsiteY19" fmla="*/ 773806 h 1326524"/>
              <a:gd name="connsiteX20" fmla="*/ 0 w 3451538"/>
              <a:gd name="connsiteY20" fmla="*/ 221092 h 1326524"/>
              <a:gd name="connsiteX0" fmla="*/ 152389 w 3603927"/>
              <a:gd name="connsiteY0" fmla="*/ 221092 h 1749918"/>
              <a:gd name="connsiteX1" fmla="*/ 373481 w 3603927"/>
              <a:gd name="connsiteY1" fmla="*/ 0 h 1749918"/>
              <a:gd name="connsiteX2" fmla="*/ 727645 w 3603927"/>
              <a:gd name="connsiteY2" fmla="*/ 0 h 1749918"/>
              <a:gd name="connsiteX3" fmla="*/ 727645 w 3603927"/>
              <a:gd name="connsiteY3" fmla="*/ 0 h 1749918"/>
              <a:gd name="connsiteX4" fmla="*/ 1590530 w 3603927"/>
              <a:gd name="connsiteY4" fmla="*/ 0 h 1749918"/>
              <a:gd name="connsiteX5" fmla="*/ 3382835 w 3603927"/>
              <a:gd name="connsiteY5" fmla="*/ 0 h 1749918"/>
              <a:gd name="connsiteX6" fmla="*/ 3603927 w 3603927"/>
              <a:gd name="connsiteY6" fmla="*/ 221092 h 1749918"/>
              <a:gd name="connsiteX7" fmla="*/ 3603927 w 3603927"/>
              <a:gd name="connsiteY7" fmla="*/ 773806 h 1749918"/>
              <a:gd name="connsiteX8" fmla="*/ 3603927 w 3603927"/>
              <a:gd name="connsiteY8" fmla="*/ 773806 h 1749918"/>
              <a:gd name="connsiteX9" fmla="*/ 3603927 w 3603927"/>
              <a:gd name="connsiteY9" fmla="*/ 1105437 h 1749918"/>
              <a:gd name="connsiteX10" fmla="*/ 3603927 w 3603927"/>
              <a:gd name="connsiteY10" fmla="*/ 1105432 h 1749918"/>
              <a:gd name="connsiteX11" fmla="*/ 3382835 w 3603927"/>
              <a:gd name="connsiteY11" fmla="*/ 1326524 h 1749918"/>
              <a:gd name="connsiteX12" fmla="*/ 1590530 w 3603927"/>
              <a:gd name="connsiteY12" fmla="*/ 1326524 h 1749918"/>
              <a:gd name="connsiteX13" fmla="*/ 0 w 3603927"/>
              <a:gd name="connsiteY13" fmla="*/ 1749918 h 1749918"/>
              <a:gd name="connsiteX14" fmla="*/ 727645 w 3603927"/>
              <a:gd name="connsiteY14" fmla="*/ 1326524 h 1749918"/>
              <a:gd name="connsiteX15" fmla="*/ 373481 w 3603927"/>
              <a:gd name="connsiteY15" fmla="*/ 1326524 h 1749918"/>
              <a:gd name="connsiteX16" fmla="*/ 152389 w 3603927"/>
              <a:gd name="connsiteY16" fmla="*/ 1105432 h 1749918"/>
              <a:gd name="connsiteX17" fmla="*/ 152389 w 3603927"/>
              <a:gd name="connsiteY17" fmla="*/ 1105437 h 1749918"/>
              <a:gd name="connsiteX18" fmla="*/ 152389 w 3603927"/>
              <a:gd name="connsiteY18" fmla="*/ 773806 h 1749918"/>
              <a:gd name="connsiteX19" fmla="*/ 152389 w 3603927"/>
              <a:gd name="connsiteY19" fmla="*/ 773806 h 1749918"/>
              <a:gd name="connsiteX20" fmla="*/ 152389 w 3603927"/>
              <a:gd name="connsiteY20" fmla="*/ 221092 h 1749918"/>
              <a:gd name="connsiteX0" fmla="*/ 0 w 3451538"/>
              <a:gd name="connsiteY0" fmla="*/ 221092 h 1715249"/>
              <a:gd name="connsiteX1" fmla="*/ 221092 w 3451538"/>
              <a:gd name="connsiteY1" fmla="*/ 0 h 1715249"/>
              <a:gd name="connsiteX2" fmla="*/ 575256 w 3451538"/>
              <a:gd name="connsiteY2" fmla="*/ 0 h 1715249"/>
              <a:gd name="connsiteX3" fmla="*/ 575256 w 3451538"/>
              <a:gd name="connsiteY3" fmla="*/ 0 h 1715249"/>
              <a:gd name="connsiteX4" fmla="*/ 1438141 w 3451538"/>
              <a:gd name="connsiteY4" fmla="*/ 0 h 1715249"/>
              <a:gd name="connsiteX5" fmla="*/ 3230446 w 3451538"/>
              <a:gd name="connsiteY5" fmla="*/ 0 h 1715249"/>
              <a:gd name="connsiteX6" fmla="*/ 3451538 w 3451538"/>
              <a:gd name="connsiteY6" fmla="*/ 221092 h 1715249"/>
              <a:gd name="connsiteX7" fmla="*/ 3451538 w 3451538"/>
              <a:gd name="connsiteY7" fmla="*/ 773806 h 1715249"/>
              <a:gd name="connsiteX8" fmla="*/ 3451538 w 3451538"/>
              <a:gd name="connsiteY8" fmla="*/ 773806 h 1715249"/>
              <a:gd name="connsiteX9" fmla="*/ 3451538 w 3451538"/>
              <a:gd name="connsiteY9" fmla="*/ 1105437 h 1715249"/>
              <a:gd name="connsiteX10" fmla="*/ 3451538 w 3451538"/>
              <a:gd name="connsiteY10" fmla="*/ 1105432 h 1715249"/>
              <a:gd name="connsiteX11" fmla="*/ 3230446 w 3451538"/>
              <a:gd name="connsiteY11" fmla="*/ 1326524 h 1715249"/>
              <a:gd name="connsiteX12" fmla="*/ 1438141 w 3451538"/>
              <a:gd name="connsiteY12" fmla="*/ 1326524 h 1715249"/>
              <a:gd name="connsiteX13" fmla="*/ 430752 w 3451538"/>
              <a:gd name="connsiteY13" fmla="*/ 1715249 h 1715249"/>
              <a:gd name="connsiteX14" fmla="*/ 575256 w 3451538"/>
              <a:gd name="connsiteY14" fmla="*/ 1326524 h 1715249"/>
              <a:gd name="connsiteX15" fmla="*/ 221092 w 3451538"/>
              <a:gd name="connsiteY15" fmla="*/ 1326524 h 1715249"/>
              <a:gd name="connsiteX16" fmla="*/ 0 w 3451538"/>
              <a:gd name="connsiteY16" fmla="*/ 1105432 h 1715249"/>
              <a:gd name="connsiteX17" fmla="*/ 0 w 3451538"/>
              <a:gd name="connsiteY17" fmla="*/ 1105437 h 1715249"/>
              <a:gd name="connsiteX18" fmla="*/ 0 w 3451538"/>
              <a:gd name="connsiteY18" fmla="*/ 773806 h 1715249"/>
              <a:gd name="connsiteX19" fmla="*/ 0 w 3451538"/>
              <a:gd name="connsiteY19" fmla="*/ 773806 h 1715249"/>
              <a:gd name="connsiteX20" fmla="*/ 0 w 3451538"/>
              <a:gd name="connsiteY20" fmla="*/ 221092 h 1715249"/>
              <a:gd name="connsiteX0" fmla="*/ 0 w 3451538"/>
              <a:gd name="connsiteY0" fmla="*/ 221092 h 1715249"/>
              <a:gd name="connsiteX1" fmla="*/ 221092 w 3451538"/>
              <a:gd name="connsiteY1" fmla="*/ 0 h 1715249"/>
              <a:gd name="connsiteX2" fmla="*/ 575256 w 3451538"/>
              <a:gd name="connsiteY2" fmla="*/ 0 h 1715249"/>
              <a:gd name="connsiteX3" fmla="*/ 575256 w 3451538"/>
              <a:gd name="connsiteY3" fmla="*/ 0 h 1715249"/>
              <a:gd name="connsiteX4" fmla="*/ 1438141 w 3451538"/>
              <a:gd name="connsiteY4" fmla="*/ 0 h 1715249"/>
              <a:gd name="connsiteX5" fmla="*/ 3230446 w 3451538"/>
              <a:gd name="connsiteY5" fmla="*/ 0 h 1715249"/>
              <a:gd name="connsiteX6" fmla="*/ 3451538 w 3451538"/>
              <a:gd name="connsiteY6" fmla="*/ 221092 h 1715249"/>
              <a:gd name="connsiteX7" fmla="*/ 3451538 w 3451538"/>
              <a:gd name="connsiteY7" fmla="*/ 773806 h 1715249"/>
              <a:gd name="connsiteX8" fmla="*/ 3451538 w 3451538"/>
              <a:gd name="connsiteY8" fmla="*/ 773806 h 1715249"/>
              <a:gd name="connsiteX9" fmla="*/ 3451538 w 3451538"/>
              <a:gd name="connsiteY9" fmla="*/ 1105437 h 1715249"/>
              <a:gd name="connsiteX10" fmla="*/ 3451538 w 3451538"/>
              <a:gd name="connsiteY10" fmla="*/ 1105432 h 1715249"/>
              <a:gd name="connsiteX11" fmla="*/ 3230446 w 3451538"/>
              <a:gd name="connsiteY11" fmla="*/ 1326524 h 1715249"/>
              <a:gd name="connsiteX12" fmla="*/ 1438141 w 3451538"/>
              <a:gd name="connsiteY12" fmla="*/ 1326524 h 1715249"/>
              <a:gd name="connsiteX13" fmla="*/ 877922 w 3451538"/>
              <a:gd name="connsiteY13" fmla="*/ 1332111 h 1715249"/>
              <a:gd name="connsiteX14" fmla="*/ 430752 w 3451538"/>
              <a:gd name="connsiteY14" fmla="*/ 1715249 h 1715249"/>
              <a:gd name="connsiteX15" fmla="*/ 575256 w 3451538"/>
              <a:gd name="connsiteY15" fmla="*/ 1326524 h 1715249"/>
              <a:gd name="connsiteX16" fmla="*/ 221092 w 3451538"/>
              <a:gd name="connsiteY16" fmla="*/ 1326524 h 1715249"/>
              <a:gd name="connsiteX17" fmla="*/ 0 w 3451538"/>
              <a:gd name="connsiteY17" fmla="*/ 1105432 h 1715249"/>
              <a:gd name="connsiteX18" fmla="*/ 0 w 3451538"/>
              <a:gd name="connsiteY18" fmla="*/ 1105437 h 1715249"/>
              <a:gd name="connsiteX19" fmla="*/ 0 w 3451538"/>
              <a:gd name="connsiteY19" fmla="*/ 773806 h 1715249"/>
              <a:gd name="connsiteX20" fmla="*/ 0 w 3451538"/>
              <a:gd name="connsiteY20" fmla="*/ 773806 h 1715249"/>
              <a:gd name="connsiteX21" fmla="*/ 0 w 3451538"/>
              <a:gd name="connsiteY21" fmla="*/ 221092 h 1715249"/>
              <a:gd name="connsiteX0" fmla="*/ 0 w 3451538"/>
              <a:gd name="connsiteY0" fmla="*/ 221092 h 2009938"/>
              <a:gd name="connsiteX1" fmla="*/ 221092 w 3451538"/>
              <a:gd name="connsiteY1" fmla="*/ 0 h 2009938"/>
              <a:gd name="connsiteX2" fmla="*/ 575256 w 3451538"/>
              <a:gd name="connsiteY2" fmla="*/ 0 h 2009938"/>
              <a:gd name="connsiteX3" fmla="*/ 575256 w 3451538"/>
              <a:gd name="connsiteY3" fmla="*/ 0 h 2009938"/>
              <a:gd name="connsiteX4" fmla="*/ 1438141 w 3451538"/>
              <a:gd name="connsiteY4" fmla="*/ 0 h 2009938"/>
              <a:gd name="connsiteX5" fmla="*/ 3230446 w 3451538"/>
              <a:gd name="connsiteY5" fmla="*/ 0 h 2009938"/>
              <a:gd name="connsiteX6" fmla="*/ 3451538 w 3451538"/>
              <a:gd name="connsiteY6" fmla="*/ 221092 h 2009938"/>
              <a:gd name="connsiteX7" fmla="*/ 3451538 w 3451538"/>
              <a:gd name="connsiteY7" fmla="*/ 773806 h 2009938"/>
              <a:gd name="connsiteX8" fmla="*/ 3451538 w 3451538"/>
              <a:gd name="connsiteY8" fmla="*/ 773806 h 2009938"/>
              <a:gd name="connsiteX9" fmla="*/ 3451538 w 3451538"/>
              <a:gd name="connsiteY9" fmla="*/ 1105437 h 2009938"/>
              <a:gd name="connsiteX10" fmla="*/ 3451538 w 3451538"/>
              <a:gd name="connsiteY10" fmla="*/ 1105432 h 2009938"/>
              <a:gd name="connsiteX11" fmla="*/ 3230446 w 3451538"/>
              <a:gd name="connsiteY11" fmla="*/ 1326524 h 2009938"/>
              <a:gd name="connsiteX12" fmla="*/ 1438141 w 3451538"/>
              <a:gd name="connsiteY12" fmla="*/ 1326524 h 2009938"/>
              <a:gd name="connsiteX13" fmla="*/ 877922 w 3451538"/>
              <a:gd name="connsiteY13" fmla="*/ 1332111 h 2009938"/>
              <a:gd name="connsiteX14" fmla="*/ 34656 w 3451538"/>
              <a:gd name="connsiteY14" fmla="*/ 2009938 h 2009938"/>
              <a:gd name="connsiteX15" fmla="*/ 575256 w 3451538"/>
              <a:gd name="connsiteY15" fmla="*/ 1326524 h 2009938"/>
              <a:gd name="connsiteX16" fmla="*/ 221092 w 3451538"/>
              <a:gd name="connsiteY16" fmla="*/ 1326524 h 2009938"/>
              <a:gd name="connsiteX17" fmla="*/ 0 w 3451538"/>
              <a:gd name="connsiteY17" fmla="*/ 1105432 h 2009938"/>
              <a:gd name="connsiteX18" fmla="*/ 0 w 3451538"/>
              <a:gd name="connsiteY18" fmla="*/ 1105437 h 2009938"/>
              <a:gd name="connsiteX19" fmla="*/ 0 w 3451538"/>
              <a:gd name="connsiteY19" fmla="*/ 773806 h 2009938"/>
              <a:gd name="connsiteX20" fmla="*/ 0 w 3451538"/>
              <a:gd name="connsiteY20" fmla="*/ 773806 h 2009938"/>
              <a:gd name="connsiteX21" fmla="*/ 0 w 3451538"/>
              <a:gd name="connsiteY21" fmla="*/ 221092 h 200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51538" h="2009938">
                <a:moveTo>
                  <a:pt x="0" y="221092"/>
                </a:moveTo>
                <a:cubicBezTo>
                  <a:pt x="0" y="98986"/>
                  <a:pt x="98986" y="0"/>
                  <a:pt x="221092" y="0"/>
                </a:cubicBezTo>
                <a:lnTo>
                  <a:pt x="575256" y="0"/>
                </a:lnTo>
                <a:lnTo>
                  <a:pt x="575256" y="0"/>
                </a:lnTo>
                <a:lnTo>
                  <a:pt x="1438141" y="0"/>
                </a:lnTo>
                <a:lnTo>
                  <a:pt x="3230446" y="0"/>
                </a:lnTo>
                <a:cubicBezTo>
                  <a:pt x="3352552" y="0"/>
                  <a:pt x="3451538" y="98986"/>
                  <a:pt x="3451538" y="221092"/>
                </a:cubicBezTo>
                <a:lnTo>
                  <a:pt x="3451538" y="773806"/>
                </a:lnTo>
                <a:lnTo>
                  <a:pt x="3451538" y="773806"/>
                </a:lnTo>
                <a:lnTo>
                  <a:pt x="3451538" y="1105437"/>
                </a:lnTo>
                <a:lnTo>
                  <a:pt x="3451538" y="1105432"/>
                </a:lnTo>
                <a:cubicBezTo>
                  <a:pt x="3451538" y="1227538"/>
                  <a:pt x="3352552" y="1326524"/>
                  <a:pt x="3230446" y="1326524"/>
                </a:cubicBezTo>
                <a:lnTo>
                  <a:pt x="1438141" y="1326524"/>
                </a:lnTo>
                <a:cubicBezTo>
                  <a:pt x="1350425" y="1357278"/>
                  <a:pt x="965638" y="1301357"/>
                  <a:pt x="877922" y="1332111"/>
                </a:cubicBezTo>
                <a:lnTo>
                  <a:pt x="34656" y="2009938"/>
                </a:lnTo>
                <a:lnTo>
                  <a:pt x="575256" y="1326524"/>
                </a:lnTo>
                <a:lnTo>
                  <a:pt x="221092" y="1326524"/>
                </a:lnTo>
                <a:cubicBezTo>
                  <a:pt x="98986" y="1326524"/>
                  <a:pt x="0" y="1227538"/>
                  <a:pt x="0" y="1105432"/>
                </a:cubicBezTo>
                <a:lnTo>
                  <a:pt x="0" y="1105437"/>
                </a:lnTo>
                <a:lnTo>
                  <a:pt x="0" y="773806"/>
                </a:lnTo>
                <a:lnTo>
                  <a:pt x="0" y="773806"/>
                </a:lnTo>
                <a:lnTo>
                  <a:pt x="0" y="221092"/>
                </a:lnTo>
                <a:close/>
              </a:path>
            </a:pathLst>
          </a:cu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411244" y="797163"/>
            <a:ext cx="4264613" cy="11022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</a:rPr>
              <a:t>Те, </a:t>
            </a:r>
            <a:r>
              <a:rPr lang="ru-RU" sz="2400" dirty="0" err="1">
                <a:solidFill>
                  <a:schemeClr val="tx1"/>
                </a:solidFill>
              </a:rPr>
              <a:t>що</a:t>
            </a:r>
            <a:r>
              <a:rPr lang="ru-RU" sz="2400" dirty="0">
                <a:solidFill>
                  <a:schemeClr val="tx1"/>
                </a:solidFill>
              </a:rPr>
              <a:t> я </a:t>
            </a:r>
            <a:r>
              <a:rPr lang="ru-RU" sz="2400" dirty="0" err="1">
                <a:solidFill>
                  <a:schemeClr val="tx1"/>
                </a:solidFill>
              </a:rPr>
              <a:t>вивів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мені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запам'ятовувати</a:t>
            </a:r>
            <a:r>
              <a:rPr lang="ru-RU" sz="2400" dirty="0">
                <a:solidFill>
                  <a:schemeClr val="tx1"/>
                </a:solidFill>
              </a:rPr>
              <a:t> не </a:t>
            </a:r>
            <a:r>
              <a:rPr lang="ru-RU" sz="2400" dirty="0" err="1">
                <a:solidFill>
                  <a:schemeClr val="tx1"/>
                </a:solidFill>
              </a:rPr>
              <a:t>потрібно</a:t>
            </a:r>
            <a:r>
              <a:rPr lang="ru-RU" sz="24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68471" y="3190418"/>
            <a:ext cx="52275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існує</a:t>
            </a:r>
            <a:r>
              <a:rPr lang="ru-RU" sz="2400" dirty="0"/>
              <a:t> </a:t>
            </a:r>
            <a:r>
              <a:rPr lang="ru-RU" sz="2400" dirty="0" err="1"/>
              <a:t>тільки</a:t>
            </a:r>
            <a:r>
              <a:rPr lang="ru-RU" sz="2400" dirty="0"/>
              <a:t> одна альтернатива </a:t>
            </a:r>
            <a:r>
              <a:rPr lang="ru-RU" sz="2400" dirty="0" err="1"/>
              <a:t>навчанню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спирається</a:t>
            </a:r>
            <a:r>
              <a:rPr lang="ru-RU" sz="2400" dirty="0"/>
              <a:t> на </a:t>
            </a:r>
            <a:r>
              <a:rPr lang="ru-RU" sz="2400" dirty="0" err="1"/>
              <a:t>механізми</a:t>
            </a:r>
            <a:r>
              <a:rPr lang="ru-RU" sz="2400" dirty="0"/>
              <a:t> </a:t>
            </a:r>
            <a:r>
              <a:rPr lang="ru-RU" sz="2400" dirty="0" err="1"/>
              <a:t>запам'ятовування</a:t>
            </a:r>
            <a:r>
              <a:rPr lang="ru-RU" sz="2400" dirty="0"/>
              <a:t>, -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технологія</a:t>
            </a:r>
            <a:r>
              <a:rPr lang="ru-RU" sz="2400" dirty="0"/>
              <a:t> </a:t>
            </a:r>
            <a:r>
              <a:rPr lang="ru-RU" sz="2400" dirty="0" err="1"/>
              <a:t>переробки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 у </a:t>
            </a:r>
            <a:r>
              <a:rPr lang="ru-RU" sz="2400" dirty="0" err="1"/>
              <a:t>процесі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сприйняття</a:t>
            </a:r>
            <a:r>
              <a:rPr lang="ru-RU" sz="2400" dirty="0"/>
              <a:t> і </a:t>
            </a:r>
            <a:r>
              <a:rPr lang="ru-RU" sz="2400" dirty="0" err="1"/>
              <a:t>засвоєння</a:t>
            </a:r>
            <a:endParaRPr lang="ru-RU" sz="24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36104" y="1981945"/>
            <a:ext cx="4944271" cy="9415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err="1">
                <a:solidFill>
                  <a:srgbClr val="8238BA"/>
                </a:solidFill>
              </a:rPr>
              <a:t>Основні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ідеї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багатовимірної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дидактичної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технології</a:t>
            </a:r>
            <a:r>
              <a:rPr lang="ru-RU" sz="2800" b="1" dirty="0">
                <a:solidFill>
                  <a:srgbClr val="8238BA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4413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009168" y="2060904"/>
            <a:ext cx="2180240" cy="2160000"/>
            <a:chOff x="4919015" y="2209854"/>
            <a:chExt cx="2180240" cy="2160000"/>
          </a:xfrm>
        </p:grpSpPr>
        <p:sp>
          <p:nvSpPr>
            <p:cNvPr id="6" name="Овал 5"/>
            <p:cNvSpPr/>
            <p:nvPr/>
          </p:nvSpPr>
          <p:spPr>
            <a:xfrm>
              <a:off x="4919015" y="2209854"/>
              <a:ext cx="2160000" cy="2160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5119255" y="2299854"/>
              <a:ext cx="1980000" cy="1980000"/>
            </a:xfrm>
            <a:prstGeom prst="ellipse">
              <a:avLst/>
            </a:prstGeom>
            <a:ln>
              <a:solidFill>
                <a:srgbClr val="E1B5A3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8300" y="2605952"/>
              <a:ext cx="1295400" cy="1285875"/>
            </a:xfrm>
            <a:prstGeom prst="rect">
              <a:avLst/>
            </a:prstGeom>
          </p:spPr>
        </p:pic>
      </p:grpSp>
      <p:sp>
        <p:nvSpPr>
          <p:cNvPr id="5" name="Штриховая стрелка вправо 4"/>
          <p:cNvSpPr/>
          <p:nvPr/>
        </p:nvSpPr>
        <p:spPr>
          <a:xfrm>
            <a:off x="7461992" y="2724633"/>
            <a:ext cx="815398" cy="680623"/>
          </a:xfrm>
          <a:prstGeom prst="stripedRightArrow">
            <a:avLst/>
          </a:prstGeom>
          <a:gradFill>
            <a:gsLst>
              <a:gs pos="51000">
                <a:schemeClr val="accent3">
                  <a:tint val="60000"/>
                  <a:lumMod val="110000"/>
                </a:schemeClr>
              </a:gs>
              <a:gs pos="97000">
                <a:schemeClr val="accent3">
                  <a:tint val="82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осьмиугольник 17"/>
          <p:cNvSpPr/>
          <p:nvPr/>
        </p:nvSpPr>
        <p:spPr>
          <a:xfrm>
            <a:off x="8563737" y="1993195"/>
            <a:ext cx="2160000" cy="2160000"/>
          </a:xfrm>
          <a:prstGeom prst="octagon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носка 2 (граница и черта) 19"/>
          <p:cNvSpPr/>
          <p:nvPr/>
        </p:nvSpPr>
        <p:spPr>
          <a:xfrm flipH="1">
            <a:off x="604874" y="809342"/>
            <a:ext cx="4204054" cy="134156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1126"/>
              <a:gd name="adj6" fmla="val -24824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долати</a:t>
            </a:r>
            <a:r>
              <a:rPr lang="ru-RU" sz="2400" dirty="0"/>
              <a:t> </a:t>
            </a:r>
            <a:r>
              <a:rPr lang="ru-RU" sz="2400" dirty="0" err="1"/>
              <a:t>пізнавальні</a:t>
            </a:r>
            <a:r>
              <a:rPr lang="ru-RU" sz="2400" dirty="0"/>
              <a:t> </a:t>
            </a:r>
            <a:r>
              <a:rPr lang="ru-RU" sz="2400" dirty="0" err="1"/>
              <a:t>бар'єри</a:t>
            </a:r>
            <a:r>
              <a:rPr lang="ru-RU" sz="2400" dirty="0"/>
              <a:t> </a:t>
            </a:r>
            <a:r>
              <a:rPr lang="ru-RU" sz="2400" dirty="0" err="1"/>
              <a:t>нерозуміння</a:t>
            </a:r>
            <a:r>
              <a:rPr lang="ru-RU" sz="2400" dirty="0"/>
              <a:t> </a:t>
            </a:r>
            <a:r>
              <a:rPr lang="ru-RU" sz="2400" dirty="0" err="1"/>
              <a:t>навчального</a:t>
            </a:r>
            <a:r>
              <a:rPr lang="ru-RU" sz="2400" dirty="0"/>
              <a:t> </a:t>
            </a:r>
            <a:r>
              <a:rPr lang="ru-RU" sz="2400" dirty="0" err="1"/>
              <a:t>матеріалу</a:t>
            </a:r>
            <a:endParaRPr lang="ru-RU" sz="2400" dirty="0"/>
          </a:p>
        </p:txBody>
      </p:sp>
      <p:sp>
        <p:nvSpPr>
          <p:cNvPr id="22" name="Выноска 2 (граница и черта) 21"/>
          <p:cNvSpPr/>
          <p:nvPr/>
        </p:nvSpPr>
        <p:spPr>
          <a:xfrm flipH="1">
            <a:off x="604874" y="4632810"/>
            <a:ext cx="2991156" cy="1176663"/>
          </a:xfrm>
          <a:prstGeom prst="accentBorderCallout2">
            <a:avLst>
              <a:gd name="adj1" fmla="val 78949"/>
              <a:gd name="adj2" fmla="val -6180"/>
              <a:gd name="adj3" fmla="val 80044"/>
              <a:gd name="adj4" fmla="val -19250"/>
              <a:gd name="adj5" fmla="val -23796"/>
              <a:gd name="adj6" fmla="val -6897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відчувати</a:t>
            </a:r>
            <a:r>
              <a:rPr lang="ru-RU" sz="2400" dirty="0"/>
              <a:t> себе </a:t>
            </a:r>
            <a:r>
              <a:rPr lang="ru-RU" sz="2400" dirty="0" err="1"/>
              <a:t>особистістю</a:t>
            </a:r>
            <a:endParaRPr lang="ru-RU" sz="2400" dirty="0"/>
          </a:p>
        </p:txBody>
      </p:sp>
      <p:sp>
        <p:nvSpPr>
          <p:cNvPr id="23" name="Выноска 2 (граница и черта) 22"/>
          <p:cNvSpPr/>
          <p:nvPr/>
        </p:nvSpPr>
        <p:spPr>
          <a:xfrm flipH="1">
            <a:off x="604874" y="2591929"/>
            <a:ext cx="3349817" cy="1354193"/>
          </a:xfrm>
          <a:prstGeom prst="accentBorderCallout2">
            <a:avLst>
              <a:gd name="adj1" fmla="val 81518"/>
              <a:gd name="adj2" fmla="val -11793"/>
              <a:gd name="adj3" fmla="val 81519"/>
              <a:gd name="adj4" fmla="val -17436"/>
              <a:gd name="adj5" fmla="val 66857"/>
              <a:gd name="adj6" fmla="val -3077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домагатися</a:t>
            </a:r>
            <a:r>
              <a:rPr lang="ru-RU" sz="2400" dirty="0"/>
              <a:t> </a:t>
            </a:r>
            <a:r>
              <a:rPr lang="ru-RU" sz="2400" dirty="0" err="1"/>
              <a:t>позитивних</a:t>
            </a:r>
            <a:r>
              <a:rPr lang="ru-RU" sz="2400" dirty="0"/>
              <a:t> </a:t>
            </a:r>
            <a:r>
              <a:rPr lang="ru-RU" sz="2400" dirty="0" err="1"/>
              <a:t>результатів</a:t>
            </a:r>
            <a:r>
              <a:rPr lang="ru-RU" sz="2400" dirty="0"/>
              <a:t> в </a:t>
            </a:r>
            <a:r>
              <a:rPr lang="ru-RU" sz="2400" dirty="0" err="1"/>
              <a:t>навчанні</a:t>
            </a:r>
            <a:endParaRPr lang="ru-RU" sz="2400" dirty="0"/>
          </a:p>
        </p:txBody>
      </p:sp>
      <p:sp>
        <p:nvSpPr>
          <p:cNvPr id="19" name="Восьмиугольник 18"/>
          <p:cNvSpPr/>
          <p:nvPr/>
        </p:nvSpPr>
        <p:spPr>
          <a:xfrm>
            <a:off x="8706352" y="2060904"/>
            <a:ext cx="1980000" cy="1980000"/>
          </a:xfrm>
          <a:prstGeom prst="octagon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8560601" y="2150904"/>
            <a:ext cx="2360241" cy="1602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ru-RU" sz="2000" dirty="0"/>
            </a:br>
            <a:r>
              <a:rPr lang="ru-RU" sz="2200" b="1" dirty="0" err="1">
                <a:solidFill>
                  <a:srgbClr val="8238BA"/>
                </a:solidFill>
              </a:rPr>
              <a:t>Включити</a:t>
            </a:r>
            <a:r>
              <a:rPr lang="ru-RU" sz="2200" b="1" dirty="0">
                <a:solidFill>
                  <a:srgbClr val="8238BA"/>
                </a:solidFill>
              </a:rPr>
              <a:t> </a:t>
            </a:r>
            <a:r>
              <a:rPr lang="ru-RU" sz="2200" b="1" dirty="0" err="1">
                <a:solidFill>
                  <a:srgbClr val="8238BA"/>
                </a:solidFill>
              </a:rPr>
              <a:t>мотивацію</a:t>
            </a:r>
            <a:r>
              <a:rPr lang="ru-RU" sz="2200" b="1" dirty="0">
                <a:solidFill>
                  <a:srgbClr val="8238BA"/>
                </a:solidFill>
              </a:rPr>
              <a:t> до </a:t>
            </a:r>
            <a:r>
              <a:rPr lang="ru-RU" sz="2200" b="1" dirty="0" err="1">
                <a:solidFill>
                  <a:srgbClr val="8238BA"/>
                </a:solidFill>
              </a:rPr>
              <a:t>навчання</a:t>
            </a:r>
            <a:br>
              <a:rPr lang="ru-RU" sz="2200" dirty="0">
                <a:solidFill>
                  <a:srgbClr val="8238BA"/>
                </a:solidFill>
              </a:rPr>
            </a:br>
            <a:r>
              <a:rPr lang="ru-RU" sz="2200" dirty="0">
                <a:solidFill>
                  <a:srgbClr val="8238BA"/>
                </a:solidFill>
              </a:rPr>
              <a:t>									</a:t>
            </a:r>
          </a:p>
        </p:txBody>
      </p:sp>
    </p:spTree>
    <p:extLst>
      <p:ext uri="{BB962C8B-B14F-4D97-AF65-F5344CB8AC3E}">
        <p14:creationId xmlns:p14="http://schemas.microsoft.com/office/powerpoint/2010/main" val="173556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20" grpId="0" animBg="1"/>
      <p:bldP spid="22" grpId="0" animBg="1"/>
      <p:bldP spid="23" grpId="0" animBg="1"/>
      <p:bldP spid="19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783049" y="2060904"/>
            <a:ext cx="2180240" cy="2160000"/>
            <a:chOff x="4919015" y="2209854"/>
            <a:chExt cx="2180240" cy="2160000"/>
          </a:xfrm>
        </p:grpSpPr>
        <p:sp>
          <p:nvSpPr>
            <p:cNvPr id="6" name="Овал 5"/>
            <p:cNvSpPr/>
            <p:nvPr/>
          </p:nvSpPr>
          <p:spPr>
            <a:xfrm>
              <a:off x="4919015" y="2209854"/>
              <a:ext cx="2160000" cy="2160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5119255" y="2299854"/>
              <a:ext cx="1980000" cy="1980000"/>
            </a:xfrm>
            <a:prstGeom prst="ellipse">
              <a:avLst/>
            </a:prstGeom>
            <a:ln>
              <a:solidFill>
                <a:srgbClr val="E1B5A3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8300" y="2605952"/>
              <a:ext cx="1295400" cy="1285875"/>
            </a:xfrm>
            <a:prstGeom prst="rect">
              <a:avLst/>
            </a:prstGeom>
          </p:spPr>
        </p:pic>
      </p:grpSp>
      <p:sp>
        <p:nvSpPr>
          <p:cNvPr id="5" name="Штриховая стрелка вправо 4"/>
          <p:cNvSpPr/>
          <p:nvPr/>
        </p:nvSpPr>
        <p:spPr>
          <a:xfrm flipH="1">
            <a:off x="8059244" y="2759627"/>
            <a:ext cx="815398" cy="680623"/>
          </a:xfrm>
          <a:prstGeom prst="stripedRightArrow">
            <a:avLst/>
          </a:prstGeom>
          <a:gradFill>
            <a:gsLst>
              <a:gs pos="51000">
                <a:schemeClr val="accent3">
                  <a:tint val="60000"/>
                  <a:lumMod val="110000"/>
                </a:schemeClr>
              </a:gs>
              <a:gs pos="97000">
                <a:schemeClr val="accent3">
                  <a:tint val="82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осьмиугольник 17"/>
          <p:cNvSpPr/>
          <p:nvPr/>
        </p:nvSpPr>
        <p:spPr>
          <a:xfrm>
            <a:off x="9027377" y="1993195"/>
            <a:ext cx="2160000" cy="2160000"/>
          </a:xfrm>
          <a:prstGeom prst="octagon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Восьмиугольник 18"/>
          <p:cNvSpPr/>
          <p:nvPr/>
        </p:nvSpPr>
        <p:spPr>
          <a:xfrm>
            <a:off x="9169992" y="2060904"/>
            <a:ext cx="1980000" cy="1980000"/>
          </a:xfrm>
          <a:prstGeom prst="octagon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979871" y="2140733"/>
            <a:ext cx="2360241" cy="1602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ru-RU" sz="2000" dirty="0"/>
            </a:br>
            <a:r>
              <a:rPr lang="ru-RU" sz="2200" b="1" dirty="0" err="1">
                <a:solidFill>
                  <a:srgbClr val="8238BA"/>
                </a:solidFill>
              </a:rPr>
              <a:t>Багатовимірна</a:t>
            </a:r>
            <a:r>
              <a:rPr lang="ru-RU" sz="2200" b="1" dirty="0">
                <a:solidFill>
                  <a:srgbClr val="8238BA"/>
                </a:solidFill>
              </a:rPr>
              <a:t> дидактична </a:t>
            </a:r>
            <a:r>
              <a:rPr lang="ru-RU" sz="2200" b="1" dirty="0" err="1">
                <a:solidFill>
                  <a:srgbClr val="8238BA"/>
                </a:solidFill>
              </a:rPr>
              <a:t>технологія</a:t>
            </a:r>
            <a:br>
              <a:rPr lang="ru-RU" sz="2200" dirty="0">
                <a:solidFill>
                  <a:srgbClr val="8238BA"/>
                </a:solidFill>
              </a:rPr>
            </a:br>
            <a:endParaRPr lang="ru-RU" sz="2200" dirty="0">
              <a:solidFill>
                <a:srgbClr val="8238BA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56067" y="634433"/>
            <a:ext cx="2700000" cy="828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сприйняття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endParaRPr lang="ru-RU" sz="24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56067" y="1736904"/>
            <a:ext cx="2700000" cy="828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осмислення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endParaRPr lang="ru-RU" sz="24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56067" y="4220904"/>
            <a:ext cx="2700000" cy="828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відтворення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endParaRPr lang="ru-RU" sz="2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45845" y="3036516"/>
            <a:ext cx="2700000" cy="828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фіксація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56067" y="5417436"/>
            <a:ext cx="2700000" cy="828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застосування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endParaRPr lang="ru-RU" sz="2400" dirty="0"/>
          </a:p>
        </p:txBody>
      </p:sp>
      <p:sp>
        <p:nvSpPr>
          <p:cNvPr id="25" name="Штриховая стрелка вправо 24"/>
          <p:cNvSpPr/>
          <p:nvPr/>
        </p:nvSpPr>
        <p:spPr>
          <a:xfrm flipH="1">
            <a:off x="4134707" y="2032966"/>
            <a:ext cx="1595996" cy="966992"/>
          </a:xfrm>
          <a:prstGeom prst="stripedRightArrow">
            <a:avLst/>
          </a:prstGeom>
          <a:gradFill>
            <a:gsLst>
              <a:gs pos="51000">
                <a:schemeClr val="accent3">
                  <a:tint val="60000"/>
                  <a:lumMod val="110000"/>
                </a:schemeClr>
              </a:gs>
              <a:gs pos="97000">
                <a:schemeClr val="accent3">
                  <a:tint val="82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аналіз</a:t>
            </a:r>
            <a:endParaRPr lang="ru-RU" sz="2400" dirty="0"/>
          </a:p>
        </p:txBody>
      </p:sp>
      <p:sp>
        <p:nvSpPr>
          <p:cNvPr id="26" name="Штриховая стрелка вправо 25"/>
          <p:cNvSpPr/>
          <p:nvPr/>
        </p:nvSpPr>
        <p:spPr>
          <a:xfrm flipH="1">
            <a:off x="4254136" y="3440250"/>
            <a:ext cx="1623924" cy="966992"/>
          </a:xfrm>
          <a:prstGeom prst="stripedRightArrow">
            <a:avLst/>
          </a:prstGeom>
          <a:gradFill>
            <a:gsLst>
              <a:gs pos="51000">
                <a:schemeClr val="accent3">
                  <a:tint val="60000"/>
                  <a:lumMod val="110000"/>
                </a:schemeClr>
              </a:gs>
              <a:gs pos="97000">
                <a:schemeClr val="accent3">
                  <a:tint val="82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синтез</a:t>
            </a:r>
          </a:p>
        </p:txBody>
      </p:sp>
    </p:spTree>
    <p:extLst>
      <p:ext uri="{BB962C8B-B14F-4D97-AF65-F5344CB8AC3E}">
        <p14:creationId xmlns:p14="http://schemas.microsoft.com/office/powerpoint/2010/main" val="341817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2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75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 animBg="1"/>
      <p:bldP spid="16" grpId="0" animBg="1"/>
      <p:bldP spid="17" grpId="0" animBg="1"/>
      <p:bldP spid="21" grpId="0" animBg="1"/>
      <p:bldP spid="25" grpId="0" animBg="1"/>
      <p:bldP spid="2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2433</TotalTime>
  <Words>1686</Words>
  <Application>Microsoft Office PowerPoint</Application>
  <PresentationFormat>Широкоэкранный</PresentationFormat>
  <Paragraphs>324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Arial</vt:lpstr>
      <vt:lpstr>Garamond</vt:lpstr>
      <vt:lpstr>Times New Roman</vt:lpstr>
      <vt:lpstr>Wingdings</vt:lpstr>
      <vt:lpstr>Натуральные материалы</vt:lpstr>
      <vt:lpstr>Розвиток системного мислення засобами технології багатовимірних  дидактичних інструментів</vt:lpstr>
      <vt:lpstr>Характерні риси сучасної цивілізациії</vt:lpstr>
      <vt:lpstr>Вимоги до здобувача освіти</vt:lpstr>
      <vt:lpstr>Принцип багатовимірності навколишнього світу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Принципи, що лежать в основі багатовимірної дидактичної технологі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Дидактичні багатовимірні інструменти</vt:lpstr>
      <vt:lpstr>Логико-смысловая модель</vt:lpstr>
      <vt:lpstr>Логіко-смислова модель</vt:lpstr>
      <vt:lpstr>Логіко-смислова модель</vt:lpstr>
      <vt:lpstr>Конструювання  логіко-смислових моделей </vt:lpstr>
      <vt:lpstr>Презентация PowerPoint</vt:lpstr>
      <vt:lpstr>Презентация PowerPoint</vt:lpstr>
      <vt:lpstr>Базовые конструкции дидактических многомерных инструментов</vt:lpstr>
      <vt:lpstr>Базові конструкції дидактичних багатовимірних інструментів</vt:lpstr>
      <vt:lpstr>Базові конструкції дидактичних багатовимірних інструментів</vt:lpstr>
      <vt:lpstr>Логіко-смислові моделі</vt:lpstr>
      <vt:lpstr>Логіко-смислові моделі</vt:lpstr>
      <vt:lpstr>Логіко-смислові моделі </vt:lpstr>
      <vt:lpstr>Логіко-смислові  моделі </vt:lpstr>
      <vt:lpstr>Рішення   дидактичних задач</vt:lpstr>
      <vt:lpstr>Презентация PowerPoint</vt:lpstr>
      <vt:lpstr>Логіко-смислові моделі дозволяють здобувачам освіти</vt:lpstr>
      <vt:lpstr>Посилюється науково-пізнавальний потенціал навчального  предмету</vt:lpstr>
      <vt:lpstr>Три рівні пізнавальної діяльності</vt:lpstr>
      <vt:lpstr>Робота по складанню і читанню логіко-смислових моделей</vt:lpstr>
      <vt:lpstr>Технологія багатовимірних дидактичних інструментів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Максим Куринной</cp:lastModifiedBy>
  <cp:revision>247</cp:revision>
  <dcterms:created xsi:type="dcterms:W3CDTF">2017-01-09T10:38:11Z</dcterms:created>
  <dcterms:modified xsi:type="dcterms:W3CDTF">2022-02-14T00:27:08Z</dcterms:modified>
</cp:coreProperties>
</file>