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 Condensed Light" panose="020B0604020202020204" charset="0"/>
      <p:regular r:id="rId26"/>
      <p:bold r:id="rId27"/>
      <p:italic r:id="rId28"/>
      <p:bold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Arvo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5D08E4-4CB9-4A25-91DF-C19B82DA8EF8}">
  <a:tblStyle styleId="{025D08E4-4CB9-4A25-91DF-C19B82DA8E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566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65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23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1326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91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1098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066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8710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648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829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05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44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221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33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8744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614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3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836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5850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102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4397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038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4134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66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92607" y="1090750"/>
            <a:ext cx="7615123" cy="5112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dirty="0" smtClean="0"/>
              <a:t>Експеримент як метод збору соціологічної інформації</a:t>
            </a:r>
            <a:endParaRPr sz="2400" dirty="0"/>
          </a:p>
        </p:txBody>
      </p:sp>
      <p:sp>
        <p:nvSpPr>
          <p:cNvPr id="3" name="Google Shape;184;p11"/>
          <p:cNvSpPr txBox="1">
            <a:spLocks/>
          </p:cNvSpPr>
          <p:nvPr/>
        </p:nvSpPr>
        <p:spPr>
          <a:xfrm>
            <a:off x="292608" y="1784474"/>
            <a:ext cx="5998464" cy="220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lvl="0" algn="just"/>
            <a:r>
              <a:rPr lang="uk-UA" sz="2000" dirty="0" smtClean="0"/>
              <a:t>1. Загальна </a:t>
            </a:r>
            <a:r>
              <a:rPr lang="uk-UA" sz="2000" dirty="0"/>
              <a:t>характеристика методу та логіка аналізу.</a:t>
            </a:r>
          </a:p>
          <a:p>
            <a:pPr lvl="0" algn="just"/>
            <a:r>
              <a:rPr lang="uk-UA" sz="2000" dirty="0" smtClean="0"/>
              <a:t>2. Види </a:t>
            </a:r>
            <a:r>
              <a:rPr lang="uk-UA" sz="2000" dirty="0"/>
              <a:t>експериментів.</a:t>
            </a:r>
          </a:p>
          <a:p>
            <a:pPr lvl="0" algn="just"/>
            <a:r>
              <a:rPr lang="uk-UA" sz="2000" dirty="0" smtClean="0"/>
              <a:t>3. Планування </a:t>
            </a:r>
            <a:r>
              <a:rPr lang="uk-UA" sz="2000" dirty="0"/>
              <a:t>експерименту та відбір учасників.  </a:t>
            </a:r>
          </a:p>
          <a:p>
            <a:pPr lvl="0" algn="just"/>
            <a:r>
              <a:rPr lang="uk-UA" sz="2000" dirty="0" smtClean="0"/>
              <a:t>4. Сфери </a:t>
            </a:r>
            <a:r>
              <a:rPr lang="uk-UA" sz="2000" dirty="0"/>
              <a:t>застосування та можливі труднощі у проведенні.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Види експериментів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Визначаються нейтральні характеристики об’єкта (вважається, що вони не будуть впливати на кінцевий результат): в нашому випадку це можуть бути – різниця у віці 2-3 роки, стать, район проживання, тощо.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Через певний проміжок часу (навчальний семестр, рік, період участі в проекті і т.д.) протягом якого діють експериментальні (факторні) чинники знову вимірюються показники об'єкта по його контрольним характеристикам (успішність, громадська активність, згуртованість) і визначаються відмінності з первинними вимірами, на основі чого робляться висновки про дієвість експериментальних чинників.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7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Види експериментів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паралельному експерименті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одночасно беруть участь дві групи - контрольна і експериментальна. Їх склад повинен бути ідентичний по всім контрольним характеристикам, а також по тим нейтральним, які можуть вплинути на результат експерименту (в першу чергу це соціально-демографічні ознаки). Характеристики контрольної групи залишаються постійними протягом всього періоду експерименту, а характеристики експериментальної - змінюються. За підсумками експерименту контрольні показники двох груп порівнюються і робиться висновок про причини і масштаби змін, що відбулися.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Види експериментів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Існує також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уявний експеримент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це маніпулювання з інформацією про реальні об'єкти без втручання в дійсний хід подій. (приклади уявного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наведені на сторінці курсу у системі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MOODLE.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уявному експерименті можливий також зворотний хід умовиводів: від наявних наслідків до можливих причин. Такий експериментальний хід називають ретроспективним аналізом. Очевидно, що цей спосіб в природному (натурному) експерименті неможливий.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5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Планування експерименту та відбір учасників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Таким чином загальна логіка експерименту полягає в тому, щоб, вибравши експериментальну групу і помістивши її в експериментальну ситуацію (під вплив певного чинника), простежити напрямок, масштаби і стійкість зміни характеристик, які називаються контрольними.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цьому сенсі експеримент являє собою «замкнуту систему», елементи якої починають взаємодіяти за написаним дослідником «сценарієм».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9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Планування експерименту та відбір учасників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формуванні експерименту слід дотримуватися трьох вимог.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По-перше,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 якості контрольних вибираються характеристики, найважливіші з точки зору досліджуваної проблеми.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По-друге,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зміна контрольних характеристик повинна залежати від тих характеристик експериментальної групи (або середовища проведення експерименту), які вводяться або змінюються дослідником. Такі характеристики називаються факторними. Характеристики, «які беруть участь» в експерименті, але не впливають на загальний результат звуться нейтральними.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По-третє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на протікання експерименту не повинні впливати ті явища, які не належать до експериментальної ситуації, але потенційно здатні змінити її.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Такі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умови досить важко забезпечити, тому проведення експерименту передбачає ретельну підготовку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9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Планування експерименту та відбір учасників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 й логіка здійснення експерименту.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Підготовка і проведення експерименту – це послідовне вирішення ряду питань: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цілей експерименту;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експериментальної (а також контрольної) групи чи об’єкта;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виділення предмета експерименту;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контрольних, факторних і нейтральних ознак;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умов експерименту й створення експериментальної ситуації;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формулювання гіпотез і визначення завдань;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вибір індикаторів і способу контролю протікання експерименту;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методу фіксації результатів;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перевірку ефективності експерименту.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5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Планування експерименту та відбір учасників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Успішне проведення експерименту досягається при правильному підборі його учасників.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Відбір досліджуваних повинен відповідати вимозі репрезентативності, тобто проводитися з урахуванням характеристик генеральної сукупності, інакше кажучи, склад експериментальної групи повинен моделювати цю сукупність, оскільки висновки, одержувані в результаті експериментів, поширюються на населення в цілому. Крім того, досліджувані повинні бути розподілені по експериментальній і контрольній підгрупах так, щоб вони були еквівалентними. Дослідник експериментально впливає на першу групу, а в контрольній групі вплив відсутній. В результаті отримані відмінності можна віднести до саме до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експериментальної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змінної.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5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Планування експерименту та відбір учасників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практиці прикладної соціології використовуються такі методи відбору об’єктів: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попарного відбору, 2) структурної ідентифікації і 3) випадкового відбору.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 всіх трьох методів пред'являється загальна вимога: вони повинні гарантувати правомірність поширення результатів експерименту на той об'єкт, зміна характеристик (або умов функціонування) якого передбачається в подальшому. Цей об'єкт виступає як генеральна сукупність, зі складу якої вибирається експериментальна група.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4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Планування експерименту та відбір учасників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попарного відбору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використовується переважно в паралельному експерименті. Суть його в тому, що з генеральної сукупності відбираються дві групи таким чином, щоб вони були ідентичні по нейтральним і контрольним характеристикам, але розрізнялися по факторним чинникам. Для обох груп створюються однакові умови, а через деякий час вимірюється ефект експерименту шляхом фіксації і порівняння параметрів контрольних ознак в обох групах.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19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Планування експерименту та відбір учасників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структурної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ідентифікації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можна використовувати як в лінійному, так і в паралельному експерименті. В цьому випадку в лінійному експерименті група відбирається так, щоб вона представляла собою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мікромодель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генеральної сукупності по нейтральним і контрольним характеристикам; такий відбір може бути здійснений за принципом квотної вибірки. У паралельному експерименті по тим же характеристикам вирівнюються структури експериментальної і контрольної груп.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</a:t>
            </a:r>
            <a:r>
              <a:rPr lang="uk-UA" dirty="0" smtClean="0"/>
              <a:t>методу та логіка аналізу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algn="just"/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 - це метод збору і аналізу емпіричних даних, спрямований на перевірку гіпотез щодо причинних зв'язків між явищами. Зазвичай ця перевірка проводиться шляхом втручання експериментатора в природний хід подій.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Соціологічний 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 являє собою різновид поглибленого аналітичного соціологічного дослідження та одночасно метод збору інформації про чинники, що впливають на стан тих чи інших соціальних явищ і процесів, а також про ступінь і результати цього впливу.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/>
              <a:t>Планування експерименту та відбір учасників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 випадкового відбору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ідентичний методам ймовірнісної вибірки з наперед заданим об'ємом. Як правило, його використовують в експериментах з великими (до декількох сотень) показниками чисельності експериментальної групи. Для його застосування досліднику необхідно мати повний перелік елементів генеральної сукупності до того ж по нейтральним та контрольним характеристикам вони мають бути рівними, тоді шляхом випадкового відбору обирається певна їх кількість, яка й складе експериментальну і контрольну групи.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Труднощі у проведенні експерименту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Експериментальний метод дозволяє отримувати достовірні результати, які можна успішно застосовувати в практичній діяльності, наприклад для підвищення ефективності функціонування соціальних груп, організацій, інститутів. Однак в процесі застосування експериментального методу важливо враховувати не тільки достовірність даних, а й моральні і правові норми, а також інтереси і прагнення людей, які беруть участь в дослідженні.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77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Труднощі у проведенні експерименту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 у соціологічних дослідженнях завжди пов'язаний із значними труднощами і вимагає від експериментатора не тільки належного володіння технікою його проведення, а передусім уміння правильно його спланувати (сконструювати загальну гіпотезу, обрати логічну схему, яка визначає характер процедур і порядок різних етапів експерименту, скласти репрезентативну вибірку дослідження тощо). На достовірність і надійність отриманих даних впливає й особистість експериментатора, його вміння працювати з об'єктом дослідження а також добровільна згода досліджуваних на участь у експерименті. 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 в соціологічних дослідженнях проводиться відносно рідко, оскільки його використання для збору соціологічної інформації пов'язане з чималими труднощами. Проте віддача від нього може бути досить високою.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26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Труднощі у проведенні експерименту</a:t>
            </a:r>
            <a:endParaRPr lang="uk-UA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11216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проблеми, що виникають при проведенні соціологічних експериментів: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експерименту в інших умовах середовища чи в реальних умовах (якщо експеримент був лабораторним) не завжди можуть бути надійними і повторюваними, тобто поширення результатів на генеральну сукупність може бути помилковим;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важко нівелювати як вплив сторонніх чинників, так і внутрішні фактори (наприклад позиція чи цінності самого експериментатора чи обізнаність досліджуваних з метою експерименту), що можуть вплинути на достовірність кінцевого результату;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 значні часові та фінансові витрати;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етичні проблеми (оскільки соціологічні експерименти проводяться з людьми та соціальними групами).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4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</a:t>
            </a:r>
            <a:r>
              <a:rPr lang="uk-UA" dirty="0" smtClean="0"/>
              <a:t>методу та логіка аналізу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«Робочій книзі соціолога» можна знайти наступне визначення експерименту в соціології: </a:t>
            </a: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 - це спосіб отримання інформації про кількісні і якісні зміни в діяльності, що демонструється та поведінці об'єкта в результаті впливу на нього деяких керованих і контрольованих чинників.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обох визначеннях акцент робиться на тому, що </a:t>
            </a:r>
            <a:r>
              <a:rPr lang="uk-UA" sz="1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відбуваються певні зміни в стані об’єкта під впливом тих факторів, що, як правило, контролюються дослідником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7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</a:t>
            </a:r>
            <a:r>
              <a:rPr lang="uk-UA" dirty="0" smtClean="0"/>
              <a:t>методу та логіка аналізу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algn="just"/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 в соціології виконує дві основні функції: 1) перевірка наукової гіпотези; 2) досягнення ефекту в практично-перетворювальної діяльності.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першому випадку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експеримент цілком зосереджений на пізнавальному результаті й виступає в якості найкращого та найбільш точного способу перевірки гіпотези дослідження.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другому випадку</a:t>
            </a:r>
            <a:r>
              <a:rPr lang="uk-UA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експеримент націлений на отримання практичного ефекту управління деякими процесами. Пізнавальні результати представляють тут побічний продукт управлінського ефекту. 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Загальна характеристика </a:t>
            </a:r>
            <a:r>
              <a:rPr lang="uk-UA" dirty="0" smtClean="0"/>
              <a:t>методу та логіка аналізу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Логіка експериментального аналізу була запропонована Дж. Стюартом Міллем ще в XIX ст. За так званим правилом згоди Мілля встановлюють зв'язок між двома (або більше) рядами подій, які розглядаються як гіпотетичні причини, і, з іншого боку, подією як можливим наслідком причинних, чинників.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в одному ряду фіксуються події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А, В, </a:t>
            </a:r>
            <a:r>
              <a:rPr lang="uk-UA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D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і як наслідок –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а в іншому ряду     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 М, N, </a:t>
            </a:r>
            <a:r>
              <a:rPr lang="uk-UA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і як наслідок – знову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то причиною події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буде, скоріше за все – </a:t>
            </a:r>
            <a:r>
              <a:rPr lang="uk-UA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Решта подій (А,В, D, L, M, N) зустрічаються в одному ряду, але не зустрічаються в іншому. Правило відмінності Мілля використовується для перевірки гіпотези і в зворотному порядку: «не-</a:t>
            </a:r>
            <a:r>
              <a:rPr lang="uk-UA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має спричинити за собою подію «не-Е», що логічно очевидно. Така загальна логіка експериментального аналізу. Вона реалізується в усіх видах експерименту.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6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Види експериментів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Експерименти розрізняються як за характером експериментальної ситуації, так і за логічною структурою доказу гіпотез.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характером експериментальної ситуації</a:t>
            </a:r>
            <a:r>
              <a:rPr lang="uk-UA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експерименти діляться на </a:t>
            </a:r>
            <a:r>
              <a:rPr lang="uk-UA" sz="16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польові</a:t>
            </a:r>
            <a:r>
              <a:rPr lang="uk-UA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sz="16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лабораторні</a:t>
            </a:r>
            <a:r>
              <a:rPr lang="uk-UA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Види експериментів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польовому експерименті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об'єкт (група) знаходиться в природних умовах свого функціонування (наприклад, колектив організації чи студентська група). При цьому члени групи можуть бути інформовані або не інформовані про те, що вони беруть участь в експерименті. Відповідне рішення в кожному конкретному випадку залежить від того, наскільки обізнаність може вплинути на хід експерименту. </a:t>
            </a:r>
            <a:endParaRPr lang="uk-UA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лабораторному експерименті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ситуація, а часто і самі групи формуються штучно. Тому члени групи зазвичай обізнані про експеримент. Як в польовому, так і в лабораторному експерименті в якості додаткових методів збору інформації з успіхом можуть бути використані опитування і спостереження. Їх результати дають підставу досліднику вирішувати питання про те, чи втручатися в хід експерименту або спостерігати за ним до повного закінчення без втручання.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8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Види експериментів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uk-UA" sz="16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логічною структурою доказу гіпотез</a:t>
            </a:r>
            <a:r>
              <a:rPr lang="uk-UA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розрізняють </a:t>
            </a:r>
            <a:r>
              <a:rPr lang="uk-UA" sz="16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лінійний</a:t>
            </a:r>
            <a:r>
              <a:rPr lang="uk-UA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експеримент і </a:t>
            </a:r>
            <a:r>
              <a:rPr lang="uk-UA" sz="16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паралельний</a:t>
            </a:r>
            <a:r>
              <a:rPr lang="uk-UA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400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лінійному експерименті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аналізу піддається одна і та ж група, що є і контрольною (її первісний стан на момент початку експерименту), і експериментальною (її стан після зміни однієї або декількох характеристик). Тут ще до початку експерименту чітко фіксуються всі контрольні, експериментальні (факторні) і нейтральні характеристики об'єкта. Після цього змінюються факторні характеристики групи (або умови її функціонування) і після закінчення певного, заздалегідь заданого часу, знову вимірюється стан об'єкта по його контрольним характеристикам.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9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6669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/>
              <a:t>Види експериментів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8988" y="1355107"/>
            <a:ext cx="8302753" cy="3407087"/>
          </a:xfrm>
        </p:spPr>
        <p:txBody>
          <a:bodyPr/>
          <a:lstStyle/>
          <a:p>
            <a:pPr indent="450215" algn="just"/>
            <a:r>
              <a:rPr lang="uk-UA" sz="16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Наприклад,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беремо студентську групу, визначаємо її контрольні характеристики (важливі для дослідження показники) та вимірюємо їх на початку дослідження: 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успішність (середній бал);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громадська активність (показники участі у тих чи інших заходах); 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згуртованість (результати опитування чи тестування), тощо.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Потім визначаємо експериментальні (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факторні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чинники. Як приклад, це може бути участь групи у якомусь проекті чи програмі з розвитку тих чи інших компетентностей або використання викладачами в цій групі яких-небудь інноваційних методів навчання, тощо.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10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1897</Words>
  <Application>Microsoft Office PowerPoint</Application>
  <PresentationFormat>Екран (16:9)</PresentationFormat>
  <Paragraphs>107</Paragraphs>
  <Slides>23</Slides>
  <Notes>23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1" baseType="lpstr">
      <vt:lpstr>Arial</vt:lpstr>
      <vt:lpstr>Symbol</vt:lpstr>
      <vt:lpstr>Roboto Condensed Light</vt:lpstr>
      <vt:lpstr>Roboto Condensed</vt:lpstr>
      <vt:lpstr>Arvo</vt:lpstr>
      <vt:lpstr>Calibri</vt:lpstr>
      <vt:lpstr>Times New Roman</vt:lpstr>
      <vt:lpstr>Salerio template</vt:lpstr>
      <vt:lpstr>Експеримент як метод збору соціологічної інформації</vt:lpstr>
      <vt:lpstr>Загальна характеристика методу та логіка аналізу</vt:lpstr>
      <vt:lpstr>Загальна характеристика методу та логіка аналізу</vt:lpstr>
      <vt:lpstr>Загальна характеристика методу та логіка аналізу</vt:lpstr>
      <vt:lpstr>Загальна характеристика методу та логіка аналізу</vt:lpstr>
      <vt:lpstr>Види експериментів</vt:lpstr>
      <vt:lpstr>Види експериментів</vt:lpstr>
      <vt:lpstr>Види експериментів</vt:lpstr>
      <vt:lpstr>Види експериментів</vt:lpstr>
      <vt:lpstr>Види експериментів</vt:lpstr>
      <vt:lpstr>Види експериментів</vt:lpstr>
      <vt:lpstr>Види експериментів</vt:lpstr>
      <vt:lpstr>Планування експерименту та відбір учасників</vt:lpstr>
      <vt:lpstr>Планування експерименту та відбір учасників</vt:lpstr>
      <vt:lpstr>Планування експерименту та відбір учасників</vt:lpstr>
      <vt:lpstr>Планування експерименту та відбір учасників</vt:lpstr>
      <vt:lpstr>Планування експерименту та відбір учасників</vt:lpstr>
      <vt:lpstr>Планування експерименту та відбір учасників</vt:lpstr>
      <vt:lpstr>Планування експерименту та відбір учасників</vt:lpstr>
      <vt:lpstr>Планування експерименту та відбір учасників</vt:lpstr>
      <vt:lpstr>Труднощі у проведенні експерименту</vt:lpstr>
      <vt:lpstr>Труднощі у проведенні експерименту</vt:lpstr>
      <vt:lpstr>Труднощі у проведенні експерименту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Опитування у формі інтерв'ю</dc:title>
  <cp:lastModifiedBy>Taisiia</cp:lastModifiedBy>
  <cp:revision>31</cp:revision>
  <dcterms:modified xsi:type="dcterms:W3CDTF">2023-12-06T16:58:48Z</dcterms:modified>
</cp:coreProperties>
</file>