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3" r:id="rId3"/>
    <p:sldId id="274" r:id="rId4"/>
    <p:sldId id="275" r:id="rId5"/>
    <p:sldId id="276" r:id="rId6"/>
    <p:sldId id="260" r:id="rId7"/>
    <p:sldId id="261" r:id="rId8"/>
    <p:sldId id="278" r:id="rId9"/>
    <p:sldId id="279" r:id="rId10"/>
    <p:sldId id="267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6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04B2-01CF-45AC-99EB-6AAACE20E6C7}" type="datetimeFigureOut">
              <a:rPr lang="uk-UA" smtClean="0"/>
              <a:t>07.03.2023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79B7-7AB7-4862-96A3-55C9AE9B693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04B2-01CF-45AC-99EB-6AAACE20E6C7}" type="datetimeFigureOut">
              <a:rPr lang="uk-UA" smtClean="0"/>
              <a:t>07.03.2023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79B7-7AB7-4862-96A3-55C9AE9B693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04B2-01CF-45AC-99EB-6AAACE20E6C7}" type="datetimeFigureOut">
              <a:rPr lang="uk-UA" smtClean="0"/>
              <a:t>07.03.2023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79B7-7AB7-4862-96A3-55C9AE9B693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04B2-01CF-45AC-99EB-6AAACE20E6C7}" type="datetimeFigureOut">
              <a:rPr lang="uk-UA" smtClean="0"/>
              <a:t>07.03.2023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79B7-7AB7-4862-96A3-55C9AE9B693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04B2-01CF-45AC-99EB-6AAACE20E6C7}" type="datetimeFigureOut">
              <a:rPr lang="uk-UA" smtClean="0"/>
              <a:t>07.03.2023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79B7-7AB7-4862-96A3-55C9AE9B693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04B2-01CF-45AC-99EB-6AAACE20E6C7}" type="datetimeFigureOut">
              <a:rPr lang="uk-UA" smtClean="0"/>
              <a:t>07.03.2023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79B7-7AB7-4862-96A3-55C9AE9B693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04B2-01CF-45AC-99EB-6AAACE20E6C7}" type="datetimeFigureOut">
              <a:rPr lang="uk-UA" smtClean="0"/>
              <a:t>07.03.2023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79B7-7AB7-4862-96A3-55C9AE9B693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04B2-01CF-45AC-99EB-6AAACE20E6C7}" type="datetimeFigureOut">
              <a:rPr lang="uk-UA" smtClean="0"/>
              <a:t>07.03.2023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79B7-7AB7-4862-96A3-55C9AE9B693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04B2-01CF-45AC-99EB-6AAACE20E6C7}" type="datetimeFigureOut">
              <a:rPr lang="uk-UA" smtClean="0"/>
              <a:t>07.03.2023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79B7-7AB7-4862-96A3-55C9AE9B693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04B2-01CF-45AC-99EB-6AAACE20E6C7}" type="datetimeFigureOut">
              <a:rPr lang="uk-UA" smtClean="0"/>
              <a:t>07.03.2023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79B7-7AB7-4862-96A3-55C9AE9B693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04B2-01CF-45AC-99EB-6AAACE20E6C7}" type="datetimeFigureOut">
              <a:rPr lang="uk-UA" smtClean="0"/>
              <a:t>07.03.2023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79B7-7AB7-4862-96A3-55C9AE9B693D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DC04B2-01CF-45AC-99EB-6AAACE20E6C7}" type="datetimeFigureOut">
              <a:rPr lang="uk-UA" smtClean="0"/>
              <a:t>07.03.2023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5279B7-7AB7-4862-96A3-55C9AE9B693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4" y="836713"/>
            <a:ext cx="8650624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4943"/>
            <a:ext cx="50577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896698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50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90011"/>
            <a:ext cx="8964487" cy="672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43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43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7" y="90264"/>
            <a:ext cx="8868139" cy="665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43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43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7" y="90264"/>
            <a:ext cx="8964149" cy="672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70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7" y="116632"/>
            <a:ext cx="8868139" cy="665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70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0" y="188640"/>
            <a:ext cx="8772128" cy="657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70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70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2008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70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43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1" y="404664"/>
            <a:ext cx="8531857" cy="247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2" y="4335601"/>
            <a:ext cx="8733288" cy="82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96" y="69556"/>
            <a:ext cx="5314624" cy="26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48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02766" cy="442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96" y="235674"/>
            <a:ext cx="5314624" cy="26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81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6" y="1340768"/>
            <a:ext cx="8875590" cy="24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94437"/>
            <a:ext cx="887559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Cистема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 одного вектора,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лiнiйно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залежна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тодi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тiльки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тодi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вектор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нульовий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47598" cy="4720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135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8" y="260648"/>
            <a:ext cx="8300092" cy="129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9" y="1700808"/>
            <a:ext cx="743077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29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475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893165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981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8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5" y="188640"/>
            <a:ext cx="884724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8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0" y="404664"/>
            <a:ext cx="884224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68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4" y="116632"/>
            <a:ext cx="8144424" cy="78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1" y="863742"/>
            <a:ext cx="8144476" cy="515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024" y="6237312"/>
            <a:ext cx="8144423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Тема наступної лекції ---  Системи координат.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40895877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</TotalTime>
  <Words>28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Igor</cp:lastModifiedBy>
  <cp:revision>13</cp:revision>
  <dcterms:created xsi:type="dcterms:W3CDTF">2023-03-07T20:43:11Z</dcterms:created>
  <dcterms:modified xsi:type="dcterms:W3CDTF">2023-03-07T23:51:49Z</dcterms:modified>
</cp:coreProperties>
</file>