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8" r:id="rId3"/>
    <p:sldMasterId id="2147483702" r:id="rId4"/>
    <p:sldMasterId id="2147483716" r:id="rId5"/>
    <p:sldMasterId id="2147483730" r:id="rId6"/>
    <p:sldMasterId id="2147483744" r:id="rId7"/>
    <p:sldMasterId id="2147483758" r:id="rId8"/>
    <p:sldMasterId id="2147483772" r:id="rId9"/>
    <p:sldMasterId id="2147483786" r:id="rId10"/>
    <p:sldMasterId id="2147483800" r:id="rId11"/>
  </p:sldMasterIdLst>
  <p:notesMasterIdLst>
    <p:notesMasterId r:id="rId51"/>
  </p:notesMasterIdLst>
  <p:sldIdLst>
    <p:sldId id="258" r:id="rId12"/>
    <p:sldId id="259" r:id="rId13"/>
    <p:sldId id="261" r:id="rId14"/>
    <p:sldId id="262" r:id="rId15"/>
    <p:sldId id="257" r:id="rId16"/>
    <p:sldId id="260" r:id="rId17"/>
    <p:sldId id="263" r:id="rId18"/>
    <p:sldId id="264" r:id="rId19"/>
    <p:sldId id="298" r:id="rId20"/>
    <p:sldId id="299" r:id="rId21"/>
    <p:sldId id="265" r:id="rId22"/>
    <p:sldId id="266" r:id="rId23"/>
    <p:sldId id="267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1" r:id="rId44"/>
    <p:sldId id="292" r:id="rId45"/>
    <p:sldId id="293" r:id="rId46"/>
    <p:sldId id="294" r:id="rId47"/>
    <p:sldId id="295" r:id="rId48"/>
    <p:sldId id="296" r:id="rId49"/>
    <p:sldId id="297" r:id="rId50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-600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F73DA06-5441-4142-AD52-D08DB88B4298}" type="datetimeFigureOut">
              <a:rPr lang="ru-RU"/>
              <a:pPr>
                <a:defRPr/>
              </a:pPr>
              <a:t>08.05.2020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077AC9B-1A87-4137-AA22-EC4CD70D47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Google Shape;82;p:notes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0" name="Google Shape;83;p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Google Shape;141;g6ae29206e1_0_10:notes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6" name="Google Shape;142;g6ae29206e1_0_10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Google Shape;146;g6ae29206e1_0_14:notes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4" name="Google Shape;147;g6ae29206e1_0_14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Google Shape;151;g633bc75a59_0_732:notes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2" name="Google Shape;152;g633bc75a59_0_732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Google Shape;172;g65883ea9d8_0_9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8" name="Google Shape;173;g65883ea9d8_0_9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Google Shape;180;g633bc75a59_0_747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6" name="Google Shape;181;g633bc75a59_0_747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Google Shape;191;g633bc75a59_0_757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4" name="Google Shape;192;g633bc75a59_0_757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Google Shape;200;g63e10014ba_2_1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2" name="Google Shape;201;g63e10014ba_2_15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Google Shape;227;g633bc75a59_0_767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0" name="Google Shape;228;g633bc75a59_0_767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Google Shape;232;g633bc75a59_0_77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8" name="Google Shape;233;g633bc75a59_0_772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Google Shape;207;g65883ea9d8_0_19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6" name="Google Shape;208;g65883ea9d8_0_19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Google Shape;88;g633bc75a59_0_702:notes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8" name="Google Shape;89;g633bc75a59_0_702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Google Shape;222;g633bc75a59_0_79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4" name="Google Shape;223;g633bc75a59_0_792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Google Shape;240;g6247561c25_1_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02" name="Google Shape;241;g6247561c25_1_5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Google Shape;264;g633bc75a59_0_80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0" name="Google Shape;265;g633bc75a59_0_802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Google Shape;249;g633bc75a59_0_78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8" name="Google Shape;250;g633bc75a59_0_782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Google Shape;257;g633bc75a59_0_787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6" name="Google Shape;258;g633bc75a59_0_787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Google Shape;270;g63e10014ba_2_4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2" name="Google Shape;271;g63e10014ba_2_42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Google Shape;279;g633bc75a59_0_817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0" name="Google Shape;280;g633bc75a59_0_817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Google Shape;296;g633bc75a59_0_837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38" name="Google Shape;297;g633bc75a59_0_837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Google Shape;317;g633bc75a59_0_84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6" name="Google Shape;318;g633bc75a59_0_842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Google Shape;323;g63e10014ba_2_7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4" name="Google Shape;324;g63e10014ba_2_73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Google Shape;103;g633bc75a59_0_712:notes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6" name="Google Shape;104;g633bc75a59_0_712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Google Shape;330;g633bc75a59_0_82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2" name="Google Shape;331;g633bc75a59_0_822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Google Shape;336;g633bc75a59_0_75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0" name="Google Shape;337;g633bc75a59_0_752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Google Shape;341;g73d8795e34_0_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78" name="Google Shape;342;g73d8795e34_0_1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Google Shape;346;g633bc75a59_0_76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6" name="Google Shape;347;g633bc75a59_0_762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Google Shape;352;g73d8795e34_0_7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4" name="Google Shape;353;g73d8795e34_0_7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Google Shape;110;g633bc75a59_0_717:notes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4" name="Google Shape;111;g633bc75a59_0_717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Google Shape;118;g6403dde7cf_0_48:notes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2" name="Google Shape;119;g6403dde7cf_0_48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Google Shape;93;g633bc75a59_0_707:notes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0" name="Google Shape;94;g633bc75a59_0_707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Google Shape;130;g6ae29206e1_0_0:notes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8" name="Google Shape;131;g6ae29206e1_0_0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Google Shape;158;g633bc75a59_0_737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0" name="Google Shape;159;g633bc75a59_0_737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Google Shape;166;g633bc75a59_0_74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8" name="Google Shape;167;g633bc75a59_0_742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D5B2B-8E74-42FA-A2AD-DCC036F834F3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7CD4B-97DA-45FC-A8E3-05493BE9C4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97FFE-1BB3-4D10-9A56-0512DBB7E7F9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1D3E6-C4C7-444A-9089-135DCCC7FB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332A8-4512-4665-966B-E826807DE0F2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C894D-746F-4883-BFFB-9B7C9B9B24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B2802-F490-42D2-A357-D2C4BDEEAED4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83069-E628-4A91-A7A6-04DFE2AEFE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21613-EEE2-413D-8C6E-245A28021D15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C856C-2C8C-4AEE-B460-780D8BA182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800" cy="111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27;p3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ED3A7-DC3F-4020-9A69-A95FA6D1F0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37;p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20EFE-904C-4B29-B47F-168C90A17B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D9D63-78F4-4A53-B245-442A177DDA9B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898D4-21BB-48A9-8898-9B4DFFF492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CDBFA-543E-4D32-8671-9DBA1F8EF7CD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41B10-E748-472F-A556-B96CDD2E9A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68C3B-9078-4C85-9CF4-357752CA7142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6D8C8-C672-44C0-B382-AE745D1D37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A2464-3F12-4A66-B1E4-EA6A01FC62F4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40595-F17C-459F-927C-B10B5FB999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E1380-712E-49EC-B974-DC02E9D2318B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399E5-CCA6-4E0A-BE5B-572E97A3B4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C8D25-2E09-4799-863F-C1315549F4FF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D0601-6D88-4646-882A-2439D3A1CF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6AA33-81B5-4EE1-A5DB-BD204794E82F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473A-DB42-472C-9A34-286A1487FE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3CBD6-92E3-4B09-8794-FD65B22C9B3D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14F76-9AD6-44A3-9876-7E900E5E2D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59016-F65C-4AA4-AF35-837C05E75DB5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9E143-672F-4C49-AE17-2782465759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87949-679D-485F-B233-55A233C61AB0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5035D-0AE5-406C-B3FE-56877A3FA2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CBC4E-EF45-4F93-9031-885470957D09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879C3-ECC2-493E-899E-D1AF9A87E6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3C0C6-16F5-493F-9387-CAB9524FEE3F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0FFCA-92F2-4D3C-8ACB-34E2FF75A8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800" cy="111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27;p3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D4359-4BE4-46AF-B730-BD814FB78F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37;p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81253-353D-429A-B82A-B7FA89016A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F4254-492F-4DF6-A639-350EFBBBB206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C91E1-C4BB-4A9B-80D9-7A670C5A12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277F2-12A5-4CCD-99B9-C19C3FCF3436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C52E8-7D88-4EBC-A9E2-197072BF70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800" cy="111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27;p3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5F0FA-E231-4E2E-8121-96E3763038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0B826-0817-403F-8732-EBA83893361B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6091F-E236-488A-A575-38D4792C16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A3488-9AAD-495C-94CE-40593AD331F4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600D3-ECE4-49B4-8872-C51D5D946F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9B9FA-C5B0-4DE8-98B4-E22BD8C6D4DB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DE05B-D9AB-4B67-B3A4-591E7F1325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8176D-800B-45E8-B9E0-9A36116F2281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B9BDD-0B27-4034-859B-D608C22E8F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D51DF-20E0-4E32-B64D-C5A3BF59E09E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6B17F-667D-4C92-9078-4006CCE39B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02871-9EEA-4EEE-B3B7-9A06967CECDC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ABD66-9E53-4FF2-8002-154B8DF49D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DDAA0-9241-4F78-A60E-44B27480C54A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336A1-1F60-4359-A9EF-1CB0335286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016DA-389A-413A-AC99-2FCA8A328D6E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911CF-B712-4C1F-8DD6-70C9F4F257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C5A51-1658-415E-A4CA-480E99E88580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3B26C-14B4-4F73-B438-6D9EC1E5FE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800" cy="111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27;p3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9EEEF-AA6D-474F-8A26-A31E42F187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37;p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D7853-B870-497A-928E-596919E534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37;p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F9D78-B8C0-4412-AEC4-E93489FD1E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E010D-CC6B-4143-BE5B-F91AAAE6E115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B1A83-EAC6-49CF-B614-6B15AE0717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F8F2A-2ED3-4A9D-94B3-DD69EB9AFDA9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19066-62AA-4FD0-B8CD-421D6CC151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35384-F6F5-4D51-A9BA-EA4AF13297F3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22603-C1A6-408D-BEB2-3F44F10465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CBD91-F281-4DE8-A9D4-37D55E8F6F99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9C3F3-DACE-42B1-B5DD-5E1E014E62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D4587-E7AE-4A48-A521-A3AB577B2427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D08A8-5334-4DB5-976F-73EA018924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08F48-6ED5-4ECE-952B-CFC75E219384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32132-A385-48AA-83A6-9E5A2D13A4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7C0E8-365F-4DCE-9BD7-FD3A5B8C7269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58E0E-F8E2-43A9-9FC5-E040B7F6C2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5B55E-C882-4CDD-9466-898F80B232BC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0D64C-2A49-4C56-A01A-332CF42389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1575A-E33E-4AE1-915B-2F6688F4C51F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4ADE8-445E-489D-BA31-F897EB00EE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B763C-D5AE-4836-B550-D515F9F71859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10EC8-942A-4A25-BBF9-ED3AFFC2F0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5EEB5-A0EB-4564-AB73-9AD2CC8A9F8F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B8867-0EE1-4ED8-9C48-2C3D49AB0D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A64A4-C607-4655-B00E-59168F5432C0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11733-FDFB-4F07-B5F7-309CB3F364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800" cy="111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27;p3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E54D5-3156-4FE8-AD80-0430E8C24B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37;p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EBA23-7A68-4EC7-A907-26D1BE96BA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3CB29-CCAF-4C76-9B2A-4119CA2C8896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5C602-D32B-49CA-B8FC-0E69FFA29C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5E0B8-80EB-4553-B64E-D64514CBB0B2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F477D-76AB-4F28-A58C-D3B1CE5090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AAD83-8F1E-48F3-9BF9-1FE6512ADE73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86DC9-A0A4-4A46-8CE1-6F3629D4B0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105AE-1D27-459B-9C2C-EF58183C9CD5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9ECA5-7930-4A50-ADBB-AE413F7B2A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D6B41-C804-4D2D-812F-CD4134A083FD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50D0A-2DAE-4B6C-BDC5-22FE44D3A3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16F6A-B139-4D45-A186-12885CB7EB5D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7719C-D794-4124-B3A4-3E4D3A7D82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92676-9C81-4A61-9EEC-5182D13DE09A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142CA-52D1-4731-B200-C126733779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054B3-065F-4C46-B019-53A7A38B2BB6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9A90E-E204-4E15-A491-88FC6C8553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1F978-9C3F-4D13-8268-96F73AD33A8B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DC7E4-4582-498C-BEF6-B8736A0472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CF653-1E45-47DC-85F7-2F0EE4E35E01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5C617-1D5A-41A2-8DDE-C934998BA9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E0C66-1CAB-4595-AC57-0AD40C2C5C4E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DDB15-72D3-453C-B1A9-B3C02E746A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800" cy="111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27;p3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8B4A0-480D-4AF3-993D-EDD0C56D91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37;p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14DA6-8C5A-4C03-9FCA-05F8EC596C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4BECC-D543-41F3-B783-900022DFC2AA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8916F-F985-476A-80DB-FBCC577B98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135A1-17A7-4004-882E-358F6A929520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16DDE-398F-4453-BB19-BFAEB27563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1514E-7907-4FBF-A6B7-7F02A462B4EA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C517C-33B9-4800-AAA3-07B35B6847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54930-5421-4758-9ADE-2A286E61C78F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28B05-A424-4A58-8579-0FF9F52C76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7DE9A-B831-4268-80B5-B51D08F680A8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D5AC2-7ECF-4B56-8819-66C05E0E9D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D0619-EFE4-4681-8CE9-CBB185A860EE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04D20-6656-48DF-A865-F016316C72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8A5D9-4C94-4F26-AD03-140A769B1953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04405-1A88-4AE5-9E3C-BFBF1AC6FA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87E9C-2621-4D4D-B2C3-0F840322D93B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6F82D-AF99-4BF1-858E-18F474F75F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2B0C9-B45A-4C49-A1A0-C6EAF95D73E4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B993E-D8A8-425B-937D-88DF36B880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A0412-0B56-4127-AB6B-B9F93FFF6DA2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7463B-EA6F-48C0-81F8-36AD7A5FA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33106-7A63-4E6C-80CE-15E848E6950E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79DEE-8D78-4454-BFE3-F86657B789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7A44A-69D7-4C39-BC35-CB15FB14F862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6A076-939C-4849-B75D-9E082CC79E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800" cy="111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27;p3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15D42-BF45-4DCD-B4E3-8B15963519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37;p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924C1-FC90-48CA-BCD2-E78E19FEAC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155F7-C33D-4041-967E-095EFF7EB8EC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FCDFE-83F9-4199-B271-397D3E59F5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8867C-5954-4A50-ABC5-9C33737F6474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0ED2C-15B4-4D8F-A99E-E7CC2FA5D0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D1AC6-ACA5-4928-B655-A02B91290B83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5BB6D-010C-4898-B221-CCBBC0587C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064CF-0285-4D96-8B54-A86AA9D672BE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8C07A-F5A6-42D5-A48A-DEE4E62F40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B469C-7C8B-4B64-89CD-717997C0E23E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6C84C-E1A2-47EA-B46E-C654C95F6D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FB7A1-7F1A-49F4-8A42-06340ED9DFEF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8DD49-EE46-4A0A-BFC1-31C80181CA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CC4B2-AD7E-4679-8DCF-3C5562228898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D3F4F-6834-4ACA-8854-C0D3E4ECC6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987E2-1A12-4654-BAE8-91B78C6B5393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8F926-FD59-4E0B-AA7C-FBD483F1D6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EC8FC-AF64-46D3-96D5-F356A1F749F7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EC20D-04B2-4BB8-B9E8-7222CE2D94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03B79-35A2-47CE-8B12-F79BE45DE2C0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BDF22-4616-427D-A225-F3949378F7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A3341-F62F-470B-BF86-F2573F2DD671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E8CFE-3C52-4521-B0EB-1607C09819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83DB3-7D70-45D0-87C0-CE65FF823351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FE783-A647-4147-A24A-369E13D77C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ABEF0-5C24-401A-838F-37EB940508BA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8AFB1-4143-4404-9896-821D879832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800" cy="111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27;p3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5F7B2-2EDF-4941-BD29-C959CFD434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37;p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C4CA0-1E25-427B-BE53-F1EEDDE194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05F59-2A65-4FD2-A02E-74603B6ED732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DBCB8-432D-465B-BF20-1105F5D91D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E3E7A-5E47-4F6C-82B6-0C373DFD00E5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81C92-8A5A-474F-8C5A-706A3220B4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35256-DF66-4C08-9BC7-041507D147BB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46D58-604A-42BD-9EAD-2CE2F720D8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91E72-F05C-49B0-B61D-86BD90FA7704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C8336-05A4-4D2C-B8AA-39C8918D9C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C472B-2D16-4B13-B631-6387CEE0715F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95A26-58A1-459D-B205-AEFA4B21C7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9004C-EB2A-4EF1-B026-46B5F2AC5647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CDC38-FA60-407D-9335-EC23803585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926AF-BBC1-4888-B9CB-5FC12002F549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F7C1B-4BCB-4F1E-B8F7-6FF046AF8E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51E76-A4E3-46CD-98A9-3686FA9170E0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16914-CC5D-4FE2-9014-C238D8B359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BD8C6-8263-46C7-98EB-F750D7FF0B0B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C68F6-2AEA-4DF4-8D43-828E141A59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B88C3-190E-45D3-82DB-71B547CA77BB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D4C41-B398-435B-B44C-88E511CD05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5A947-142F-45C1-8E69-1E8E7A7E8027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C9D9A-771B-42BC-8869-371B122F53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6EA43-E0FF-433A-A337-D80725A486F1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389E8-EF97-4077-A6BD-9569E24F16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800" cy="111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27;p3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7C187-11BB-4BCB-BA42-CDC572CE15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37;p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094B7-4CE1-4081-8FD7-A5141FB432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028B6-F165-4E96-B09C-42712F38509E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A34AC-940F-426E-AA55-D166525178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53D44-FDB8-4B09-88DE-9996D70C5D05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1236D-0575-4D7B-8A53-CE63F521AA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AB332-CC8F-445B-879A-4DCE183ADE7B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87EC8-C556-4F54-8F72-02EAA21DBB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7D580-1F04-4473-8595-1EAE21EB1574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77672-36BB-40BB-B0F7-9A4CC19AF7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404BE-F202-4EBE-88BD-0B0B67FD89F5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A4388-AF1F-4988-8592-924FB600C6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4D751-8F3A-4F74-8FFF-43DD1CAB9375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1372D-EDC8-4BBF-A4B9-A15AB5CD3E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6FB83-24AA-4D7E-8605-EAC8397368D0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AF436-3695-405D-9879-0156FE6479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2EFA0-7544-42EA-ACC5-994871EF33C3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26DEA-1585-44DE-A173-F2BA4DB68C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92656-262C-4B08-AAB1-BE6ED88B1CF9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0220A-D0AC-4C88-A4EB-033826DC45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B083E-59A5-462D-8ACB-DE6585879CD7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03926-EB26-4E2B-B47F-885E89B663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C06E3-82A1-4403-B6C9-B639DFE9767C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C72E5-B456-48CB-9AAF-40E180B85B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CC7D9-AF80-4966-B240-A2861149E958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11376-5D9E-4ECB-A211-03CEC4D979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800" cy="111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27;p3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F45EE-FED4-4EF8-94F9-1509564348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37;p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98953-5363-4722-BC17-82209A1146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F7F73-9FA5-4A74-8470-8F62000301E8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50CE2-89D8-4F5D-B961-A1C67DC017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25C5E-7A3C-4451-AAC6-C004D6AD7576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2D0FB-E3A5-45F9-BF2F-B3EEFA2CA4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D7102-45A6-4CC9-88DD-6D59C4B1149E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C67C2-157E-4865-AD9C-DDF3530783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EC96F-06B9-4784-B594-7405C1E4DE1F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7A1B2-FE28-4B31-8196-AB8E7A468C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7B20C-9F6F-4A07-8CD0-E224F552A8B8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EDD07-E50A-4903-A8D4-59E8549F7D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AD4AE-26A6-445D-98F5-D631002034C1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FF642-A0DD-47E5-8A44-D404E4764E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53C99-B1FB-40B2-A010-8D70745B6CF9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03475-9D0F-4BB6-A6C6-8C35787122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03346-0BAB-4516-B893-B5A76F046425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50F9F-F5F5-4602-99A1-A128FB2169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5372A-84B0-46D3-ACCE-0523B86534D2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4EC89-6E2F-4D31-BE00-6377679FF8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B65D1-010B-4812-81B4-3B4B5E5FA2FE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0A38A-1498-4958-8483-2E079549CC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4DE70-E914-4054-8C33-81A31A07BE82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DCF9E-47E4-438F-A8C2-1476D69F90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99983-4FCB-4AB7-AA10-9B771EF83EFE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E73F5-CB18-4688-AD60-B043E2D622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A15DC-48ED-478C-B79D-ADEB904AB36B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E80A3-2A61-43A8-A40E-A494939338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800" cy="111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27;p3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3185F-2582-49BC-864A-90CC5B5CDC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37;p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F0D58-BE6B-4A3C-91A7-6E3D05D400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4B251-0ED7-4DD1-A7DA-46270576E40C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D0B39-7F31-4D89-AA5C-0AF42CE11A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55BC0-D45E-4680-8C1B-2D357486009D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50FD5-627D-4D52-B8B1-FEF38C4A95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54C19-7BFC-4EC1-9A0D-1AA9E23CFDD6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4B7D9-41E7-4C9D-BEAB-22B7469427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DBE06-BA5F-4DCC-9BB5-25CF7B8F9972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1431E-7DED-44D7-82EB-F2A3490E32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7E6E4-B4FF-4FC9-A87E-D333B3CCA7BB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E5336-8DB1-4DFD-A3FA-451BC3FA0F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43A88-AB87-44D3-96C5-C9E7E402FDF4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0E3F2-19DE-43AE-B48E-A02C20B3DB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B6E3D-9F16-4C22-8E11-5C87A57656F7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71889-CF42-4494-BBE1-FD4777EEA1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06A14-B228-46CE-9DE2-61C30E2301DC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2F146-72DB-4A9E-857B-2CA02E5DF2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50999">
              <a:srgbClr val="0070C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40F9E223-C805-452A-9E0E-4B9070451199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D2DF89ED-D4C4-4527-9DF4-75D66F1FCE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2" r:id="rId2"/>
    <p:sldLayoutId id="2147483831" r:id="rId3"/>
    <p:sldLayoutId id="2147483830" r:id="rId4"/>
    <p:sldLayoutId id="2147483829" r:id="rId5"/>
    <p:sldLayoutId id="2147483828" r:id="rId6"/>
    <p:sldLayoutId id="2147483827" r:id="rId7"/>
    <p:sldLayoutId id="2147483826" r:id="rId8"/>
    <p:sldLayoutId id="2147483825" r:id="rId9"/>
    <p:sldLayoutId id="2147483824" r:id="rId10"/>
    <p:sldLayoutId id="2147483823" r:id="rId11"/>
    <p:sldLayoutId id="2147483944" r:id="rId12"/>
    <p:sldLayoutId id="2147483945" r:id="rId13"/>
  </p:sldLayoutIdLst>
  <p:hf sldNum="0"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50999">
              <a:srgbClr val="0070C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0051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C32B8D49-8945-4C64-AB24-9F5B482B526B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857F9E42-CCCE-433D-BA69-2E41B320DC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1" r:id="rId2"/>
    <p:sldLayoutId id="2147483930" r:id="rId3"/>
    <p:sldLayoutId id="2147483929" r:id="rId4"/>
    <p:sldLayoutId id="2147483928" r:id="rId5"/>
    <p:sldLayoutId id="2147483927" r:id="rId6"/>
    <p:sldLayoutId id="2147483926" r:id="rId7"/>
    <p:sldLayoutId id="2147483925" r:id="rId8"/>
    <p:sldLayoutId id="2147483924" r:id="rId9"/>
    <p:sldLayoutId id="2147483923" r:id="rId10"/>
    <p:sldLayoutId id="2147483922" r:id="rId11"/>
    <p:sldLayoutId id="2147483962" r:id="rId12"/>
    <p:sldLayoutId id="2147483963" r:id="rId13"/>
  </p:sldLayoutIdLst>
  <p:hf sldNum="0"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50999">
              <a:srgbClr val="0070C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438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73B6CFAC-2958-454D-949B-CA72CCDDBD2F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EA3F3373-F188-4D8B-B4DE-06B258AB5C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2" r:id="rId2"/>
    <p:sldLayoutId id="2147483941" r:id="rId3"/>
    <p:sldLayoutId id="2147483940" r:id="rId4"/>
    <p:sldLayoutId id="2147483939" r:id="rId5"/>
    <p:sldLayoutId id="2147483938" r:id="rId6"/>
    <p:sldLayoutId id="2147483937" r:id="rId7"/>
    <p:sldLayoutId id="2147483936" r:id="rId8"/>
    <p:sldLayoutId id="2147483935" r:id="rId9"/>
    <p:sldLayoutId id="2147483934" r:id="rId10"/>
    <p:sldLayoutId id="2147483933" r:id="rId11"/>
    <p:sldLayoutId id="2147483964" r:id="rId12"/>
    <p:sldLayoutId id="2147483965" r:id="rId13"/>
  </p:sldLayoutIdLst>
  <p:hf sldNum="0"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50999">
              <a:srgbClr val="0070C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36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5E6E744E-1C6C-4DAE-80B5-D12959A66C09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37876378-173F-413B-801B-D3A5B7A652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3" r:id="rId2"/>
    <p:sldLayoutId id="2147483842" r:id="rId3"/>
    <p:sldLayoutId id="2147483841" r:id="rId4"/>
    <p:sldLayoutId id="2147483840" r:id="rId5"/>
    <p:sldLayoutId id="2147483839" r:id="rId6"/>
    <p:sldLayoutId id="2147483838" r:id="rId7"/>
    <p:sldLayoutId id="2147483837" r:id="rId8"/>
    <p:sldLayoutId id="2147483836" r:id="rId9"/>
    <p:sldLayoutId id="2147483835" r:id="rId10"/>
    <p:sldLayoutId id="2147483834" r:id="rId11"/>
    <p:sldLayoutId id="2147483946" r:id="rId12"/>
    <p:sldLayoutId id="2147483947" r:id="rId13"/>
  </p:sldLayoutIdLst>
  <p:hf sldNum="0"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50999">
              <a:srgbClr val="0070C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9699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B5332A20-6E05-4A60-ACEB-66A7F9666AA7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A3D02EEB-870F-4394-8681-676F4AFBFD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4" r:id="rId2"/>
    <p:sldLayoutId id="2147483853" r:id="rId3"/>
    <p:sldLayoutId id="2147483852" r:id="rId4"/>
    <p:sldLayoutId id="2147483851" r:id="rId5"/>
    <p:sldLayoutId id="2147483850" r:id="rId6"/>
    <p:sldLayoutId id="2147483849" r:id="rId7"/>
    <p:sldLayoutId id="2147483848" r:id="rId8"/>
    <p:sldLayoutId id="2147483847" r:id="rId9"/>
    <p:sldLayoutId id="2147483846" r:id="rId10"/>
    <p:sldLayoutId id="2147483845" r:id="rId11"/>
    <p:sldLayoutId id="2147483948" r:id="rId12"/>
    <p:sldLayoutId id="2147483949" r:id="rId13"/>
  </p:sldLayoutIdLst>
  <p:hf sldNum="0"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50999">
              <a:srgbClr val="0070C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4035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FD305C5F-91D1-4E8A-89D7-D4677BBD3373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8F2C8E81-D2A0-44CE-AAE9-165929AD46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5" r:id="rId2"/>
    <p:sldLayoutId id="2147483864" r:id="rId3"/>
    <p:sldLayoutId id="2147483863" r:id="rId4"/>
    <p:sldLayoutId id="2147483862" r:id="rId5"/>
    <p:sldLayoutId id="2147483861" r:id="rId6"/>
    <p:sldLayoutId id="2147483860" r:id="rId7"/>
    <p:sldLayoutId id="2147483859" r:id="rId8"/>
    <p:sldLayoutId id="2147483858" r:id="rId9"/>
    <p:sldLayoutId id="2147483857" r:id="rId10"/>
    <p:sldLayoutId id="2147483856" r:id="rId11"/>
    <p:sldLayoutId id="2147483950" r:id="rId12"/>
    <p:sldLayoutId id="2147483951" r:id="rId13"/>
  </p:sldLayoutIdLst>
  <p:hf sldNum="0"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50999">
              <a:srgbClr val="0070C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8371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CB0D103F-FACA-47AE-9621-4998BC8E5A71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32902752-1CDC-4638-BF63-47B2F5BED0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6" r:id="rId2"/>
    <p:sldLayoutId id="2147483875" r:id="rId3"/>
    <p:sldLayoutId id="2147483874" r:id="rId4"/>
    <p:sldLayoutId id="2147483873" r:id="rId5"/>
    <p:sldLayoutId id="2147483872" r:id="rId6"/>
    <p:sldLayoutId id="2147483871" r:id="rId7"/>
    <p:sldLayoutId id="2147483870" r:id="rId8"/>
    <p:sldLayoutId id="2147483869" r:id="rId9"/>
    <p:sldLayoutId id="2147483868" r:id="rId10"/>
    <p:sldLayoutId id="2147483867" r:id="rId11"/>
    <p:sldLayoutId id="2147483952" r:id="rId12"/>
    <p:sldLayoutId id="2147483953" r:id="rId13"/>
  </p:sldLayoutIdLst>
  <p:hf sldNum="0"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50999">
              <a:srgbClr val="0070C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270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DA087A4E-AC60-49AC-8599-97720DC33ADC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A8FCB731-0CDD-40D8-8D89-FBF0BD7ED4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7" r:id="rId2"/>
    <p:sldLayoutId id="2147483886" r:id="rId3"/>
    <p:sldLayoutId id="2147483885" r:id="rId4"/>
    <p:sldLayoutId id="2147483884" r:id="rId5"/>
    <p:sldLayoutId id="2147483883" r:id="rId6"/>
    <p:sldLayoutId id="2147483882" r:id="rId7"/>
    <p:sldLayoutId id="2147483881" r:id="rId8"/>
    <p:sldLayoutId id="2147483880" r:id="rId9"/>
    <p:sldLayoutId id="2147483879" r:id="rId10"/>
    <p:sldLayoutId id="2147483878" r:id="rId11"/>
    <p:sldLayoutId id="2147483954" r:id="rId12"/>
    <p:sldLayoutId id="2147483955" r:id="rId13"/>
  </p:sldLayoutIdLst>
  <p:hf sldNum="0"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50999">
              <a:srgbClr val="0070C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704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BE02C23A-D330-43BE-8915-A60E17C799E3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BD7776FB-EC1C-46C0-9237-9BDD233437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898" r:id="rId2"/>
    <p:sldLayoutId id="2147483897" r:id="rId3"/>
    <p:sldLayoutId id="2147483896" r:id="rId4"/>
    <p:sldLayoutId id="2147483895" r:id="rId5"/>
    <p:sldLayoutId id="2147483894" r:id="rId6"/>
    <p:sldLayoutId id="2147483893" r:id="rId7"/>
    <p:sldLayoutId id="2147483892" r:id="rId8"/>
    <p:sldLayoutId id="2147483891" r:id="rId9"/>
    <p:sldLayoutId id="2147483890" r:id="rId10"/>
    <p:sldLayoutId id="2147483889" r:id="rId11"/>
    <p:sldLayoutId id="2147483956" r:id="rId12"/>
    <p:sldLayoutId id="2147483957" r:id="rId13"/>
  </p:sldLayoutIdLst>
  <p:hf sldNum="0"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50999">
              <a:srgbClr val="0070C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1379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F59EC0E0-17E2-41DE-AC6A-6BA3A5F028A9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D7A1D286-F056-4F47-BFBE-FF05D544C9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09" r:id="rId2"/>
    <p:sldLayoutId id="2147483908" r:id="rId3"/>
    <p:sldLayoutId id="2147483907" r:id="rId4"/>
    <p:sldLayoutId id="2147483906" r:id="rId5"/>
    <p:sldLayoutId id="2147483905" r:id="rId6"/>
    <p:sldLayoutId id="2147483904" r:id="rId7"/>
    <p:sldLayoutId id="2147483903" r:id="rId8"/>
    <p:sldLayoutId id="2147483902" r:id="rId9"/>
    <p:sldLayoutId id="2147483901" r:id="rId10"/>
    <p:sldLayoutId id="2147483900" r:id="rId11"/>
    <p:sldLayoutId id="2147483958" r:id="rId12"/>
    <p:sldLayoutId id="2147483959" r:id="rId13"/>
  </p:sldLayoutIdLst>
  <p:hf sldNum="0"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50999">
              <a:srgbClr val="0070C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5715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8A569ED2-29E5-4DFD-80C7-F8F93A6FD198}" type="datetimeFigureOut">
              <a:rPr lang="en-US"/>
              <a:pPr>
                <a:defRPr/>
              </a:pPr>
              <a:t>5/8/2020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C2A8C1AD-4EFC-4FA0-901D-62C4B5046A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0" r:id="rId2"/>
    <p:sldLayoutId id="2147483919" r:id="rId3"/>
    <p:sldLayoutId id="2147483918" r:id="rId4"/>
    <p:sldLayoutId id="2147483917" r:id="rId5"/>
    <p:sldLayoutId id="2147483916" r:id="rId6"/>
    <p:sldLayoutId id="2147483915" r:id="rId7"/>
    <p:sldLayoutId id="2147483914" r:id="rId8"/>
    <p:sldLayoutId id="2147483913" r:id="rId9"/>
    <p:sldLayoutId id="2147483912" r:id="rId10"/>
    <p:sldLayoutId id="2147483911" r:id="rId11"/>
    <p:sldLayoutId id="2147483960" r:id="rId12"/>
    <p:sldLayoutId id="2147483961" r:id="rId13"/>
  </p:sldLayoutIdLst>
  <p:hf sldNum="0"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Google Shape;85;p13"/>
          <p:cNvSpPr>
            <a:spLocks noGrp="1"/>
          </p:cNvSpPr>
          <p:nvPr>
            <p:ph type="ctrTitle"/>
          </p:nvPr>
        </p:nvSpPr>
        <p:spPr>
          <a:xfrm>
            <a:off x="2078038" y="2774950"/>
            <a:ext cx="7715250" cy="1055688"/>
          </a:xfrm>
        </p:spPr>
        <p:txBody>
          <a:bodyPr/>
          <a:lstStyle/>
          <a:p>
            <a:pPr eaLnBrk="1" hangingPunct="1">
              <a:buClr>
                <a:srgbClr val="FFFFFF"/>
              </a:buClr>
              <a:buFont typeface="Roboto" pitchFamily="2" charset="0"/>
              <a:buNone/>
            </a:pPr>
            <a:r>
              <a:rPr lang="uk-UA" sz="880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Руська Весна </a:t>
            </a:r>
            <a:endParaRPr lang="ru-RU" sz="8800" smtClean="0">
              <a:solidFill>
                <a:srgbClr val="FFFFFF"/>
              </a:solidFill>
              <a:latin typeface="Roboto" pitchFamily="2" charset="0"/>
              <a:cs typeface="Arial" charset="0"/>
              <a:sym typeface="Robot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9475" y="71438"/>
            <a:ext cx="8102600" cy="585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930900"/>
            <a:ext cx="12192000" cy="733425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b="1" smtClean="0"/>
              <a:t>Захоплення Луганської ОДА, квітень 2014 р.</a:t>
            </a:r>
            <a:r>
              <a:rPr lang="uk-UA" sz="32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Содержимое 3" descr="photo_2019-12-02_12-48-53.jpg"/>
          <p:cNvPicPr>
            <a:picLocks noChangeAspect="1"/>
          </p:cNvPicPr>
          <p:nvPr/>
        </p:nvPicPr>
        <p:blipFill>
          <a:blip r:embed="rId3"/>
          <a:srcRect l="16133" r="14616" b="523"/>
          <a:stretch>
            <a:fillRect/>
          </a:stretch>
        </p:blipFill>
        <p:spPr bwMode="auto">
          <a:xfrm>
            <a:off x="0" y="522288"/>
            <a:ext cx="5561013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2" name="Заголовок 1"/>
          <p:cNvSpPr>
            <a:spLocks noGrp="1"/>
          </p:cNvSpPr>
          <p:nvPr>
            <p:ph type="title"/>
          </p:nvPr>
        </p:nvSpPr>
        <p:spPr>
          <a:xfrm>
            <a:off x="0" y="5716588"/>
            <a:ext cx="12192000" cy="1141412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uk-UA" sz="1800" b="1" smtClean="0">
                <a:solidFill>
                  <a:schemeClr val="tx1"/>
                </a:solidFill>
              </a:rPr>
              <a:t>Незалежність ДНР та ЛНР визнані лише Південною Асетією </a:t>
            </a:r>
            <a:endParaRPr lang="ru-RU" sz="1800" b="1" smtClean="0">
              <a:solidFill>
                <a:schemeClr val="tx1"/>
              </a:solidFill>
            </a:endParaRPr>
          </a:p>
        </p:txBody>
      </p:sp>
      <p:pic>
        <p:nvPicPr>
          <p:cNvPr id="179203" name="Содержимое 3" descr="photo_2019-12-02_12-48-54 (2).jpg"/>
          <p:cNvPicPr>
            <a:picLocks noChangeAspect="1"/>
          </p:cNvPicPr>
          <p:nvPr/>
        </p:nvPicPr>
        <p:blipFill>
          <a:blip r:embed="rId4"/>
          <a:srcRect l="13840" r="2719"/>
          <a:stretch>
            <a:fillRect/>
          </a:stretch>
        </p:blipFill>
        <p:spPr bwMode="auto">
          <a:xfrm>
            <a:off x="5561013" y="522288"/>
            <a:ext cx="6626225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Рисунок 4" descr="photo_2019-12-02_12-48-54 (3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0" name="Заголовок 1"/>
          <p:cNvSpPr>
            <a:spLocks noGrp="1"/>
          </p:cNvSpPr>
          <p:nvPr>
            <p:ph type="title"/>
          </p:nvPr>
        </p:nvSpPr>
        <p:spPr>
          <a:xfrm>
            <a:off x="0" y="5619750"/>
            <a:ext cx="12192000" cy="12382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uk-UA" sz="1800" b="1" smtClean="0">
                <a:solidFill>
                  <a:schemeClr val="tx1"/>
                </a:solidFill>
              </a:rPr>
              <a:t>Реалії ДНР</a:t>
            </a:r>
            <a:endParaRPr lang="ru-RU" sz="1800" b="1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Заголовок 1"/>
          <p:cNvSpPr>
            <a:spLocks noGrp="1"/>
          </p:cNvSpPr>
          <p:nvPr>
            <p:ph type="title"/>
          </p:nvPr>
        </p:nvSpPr>
        <p:spPr>
          <a:xfrm>
            <a:off x="0" y="5680075"/>
            <a:ext cx="12192000" cy="1177925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uk-UA" sz="1800" b="1" smtClean="0">
                <a:solidFill>
                  <a:schemeClr val="tx1"/>
                </a:solidFill>
              </a:rPr>
              <a:t>Реалії ДНР - ЛНР</a:t>
            </a:r>
            <a:endParaRPr lang="ru-RU" sz="1800" b="1" smtClean="0">
              <a:solidFill>
                <a:schemeClr val="tx1"/>
              </a:solidFill>
            </a:endParaRPr>
          </a:p>
        </p:txBody>
      </p:sp>
      <p:pic>
        <p:nvPicPr>
          <p:cNvPr id="183298" name="Содержимое 3" descr="photo_2019-12-02_12-51-02.jpg"/>
          <p:cNvPicPr>
            <a:picLocks noChangeAspect="1"/>
          </p:cNvPicPr>
          <p:nvPr/>
        </p:nvPicPr>
        <p:blipFill>
          <a:blip r:embed="rId3"/>
          <a:srcRect l="2" r="19055"/>
          <a:stretch>
            <a:fillRect/>
          </a:stretch>
        </p:blipFill>
        <p:spPr bwMode="auto">
          <a:xfrm>
            <a:off x="0" y="787400"/>
            <a:ext cx="5973763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299" name="Рисунок 6" descr="photo_2019-12-02_12-48-55.jpg"/>
          <p:cNvPicPr>
            <a:picLocks noChangeAspect="1"/>
          </p:cNvPicPr>
          <p:nvPr/>
        </p:nvPicPr>
        <p:blipFill>
          <a:blip r:embed="rId4"/>
          <a:srcRect l="11499" r="7288"/>
          <a:stretch>
            <a:fillRect/>
          </a:stretch>
        </p:blipFill>
        <p:spPr bwMode="auto">
          <a:xfrm>
            <a:off x="5964238" y="787400"/>
            <a:ext cx="6227762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Рисунок 5" descr="263834204_273653.jpg"/>
          <p:cNvPicPr>
            <a:picLocks noChangeAspect="1"/>
          </p:cNvPicPr>
          <p:nvPr/>
        </p:nvPicPr>
        <p:blipFill>
          <a:blip r:embed="rId2"/>
          <a:srcRect r="15604"/>
          <a:stretch>
            <a:fillRect/>
          </a:stretch>
        </p:blipFill>
        <p:spPr bwMode="auto">
          <a:xfrm>
            <a:off x="0" y="534988"/>
            <a:ext cx="6350000" cy="501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46" name="Рисунок 6" descr="257717415_16562.jpg"/>
          <p:cNvPicPr>
            <a:picLocks noChangeAspect="1"/>
          </p:cNvPicPr>
          <p:nvPr/>
        </p:nvPicPr>
        <p:blipFill>
          <a:blip r:embed="rId3"/>
          <a:srcRect l="19560" r="13696"/>
          <a:stretch>
            <a:fillRect/>
          </a:stretch>
        </p:blipFill>
        <p:spPr bwMode="auto">
          <a:xfrm>
            <a:off x="6350000" y="534988"/>
            <a:ext cx="5842000" cy="501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47" name="Заголовок 1"/>
          <p:cNvSpPr txBox="1">
            <a:spLocks/>
          </p:cNvSpPr>
          <p:nvPr/>
        </p:nvSpPr>
        <p:spPr bwMode="auto">
          <a:xfrm>
            <a:off x="3970338" y="5632450"/>
            <a:ext cx="43116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20" tIns="60960" rIns="121920" bIns="60960" anchor="ctr"/>
          <a:lstStyle/>
          <a:p>
            <a:pPr algn="ctr" defTabSz="1217613"/>
            <a:r>
              <a:rPr lang="uk-UA" b="1">
                <a:solidFill>
                  <a:srgbClr val="000000"/>
                </a:solidFill>
                <a:latin typeface="Times New Roman" pitchFamily="18" charset="0"/>
                <a:sym typeface="Arial" charset="0"/>
              </a:rPr>
              <a:t>Реалії ДНР - ЛНР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7713" y="195263"/>
            <a:ext cx="8304212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0" name="Заголовок 1"/>
          <p:cNvSpPr txBox="1">
            <a:spLocks/>
          </p:cNvSpPr>
          <p:nvPr/>
        </p:nvSpPr>
        <p:spPr bwMode="auto">
          <a:xfrm>
            <a:off x="4902200" y="5770563"/>
            <a:ext cx="29337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20" tIns="60960" rIns="121920" bIns="60960" anchor="ctr"/>
          <a:lstStyle/>
          <a:p>
            <a:pPr algn="ctr" defTabSz="1217613"/>
            <a:r>
              <a:rPr lang="uk-UA" b="1">
                <a:solidFill>
                  <a:srgbClr val="000000"/>
                </a:solidFill>
                <a:latin typeface="Times New Roman" pitchFamily="18" charset="0"/>
                <a:sym typeface="Arial" charset="0"/>
              </a:rPr>
              <a:t>Реалії ДНР - ЛНР</a:t>
            </a:r>
            <a:endParaRPr lang="ru-RU" b="1">
              <a:solidFill>
                <a:srgbClr val="000000"/>
              </a:solidFill>
              <a:latin typeface="Times New Roman" pitchFamily="18" charset="0"/>
              <a:sym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Содержимое 3" descr="263713078_364828.jpg"/>
          <p:cNvPicPr>
            <a:picLocks noChangeAspect="1"/>
          </p:cNvPicPr>
          <p:nvPr/>
        </p:nvPicPr>
        <p:blipFill>
          <a:blip r:embed="rId3"/>
          <a:srcRect l="9554" r="14145"/>
          <a:stretch>
            <a:fillRect/>
          </a:stretch>
        </p:blipFill>
        <p:spPr bwMode="auto">
          <a:xfrm>
            <a:off x="0" y="457200"/>
            <a:ext cx="5459413" cy="50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4" name="Рисунок 8" descr="263903535_271824.jpg"/>
          <p:cNvPicPr>
            <a:picLocks noChangeAspect="1"/>
          </p:cNvPicPr>
          <p:nvPr/>
        </p:nvPicPr>
        <p:blipFill>
          <a:blip r:embed="rId4"/>
          <a:srcRect l="12154" r="13104"/>
          <a:stretch>
            <a:fillRect/>
          </a:stretch>
        </p:blipFill>
        <p:spPr bwMode="auto">
          <a:xfrm>
            <a:off x="5449888" y="457200"/>
            <a:ext cx="6742112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827713"/>
            <a:ext cx="12192000" cy="749300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b="1" smtClean="0"/>
              <a:t>Черги за гуманітаркою</a:t>
            </a:r>
            <a:r>
              <a:rPr lang="uk-UA" sz="3200" smtClean="0"/>
              <a:t> </a:t>
            </a:r>
            <a:endParaRPr lang="ru-RU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Содержимое 3" descr="IMG_20191105_201830_81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313" y="268288"/>
            <a:ext cx="9571037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719763"/>
            <a:ext cx="12192000" cy="1050925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b="1" smtClean="0"/>
              <a:t>Одеса, березень 2014 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Рисунок 6" descr="IMG_20191105_201840_8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3813" y="173038"/>
            <a:ext cx="9488487" cy="560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781675"/>
            <a:ext cx="12192000" cy="1076325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b="1" smtClean="0"/>
              <a:t>Одеса, березень 2014 р.</a:t>
            </a:r>
            <a:endParaRPr lang="ru-RU" sz="18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Рисунок 4" descr="IMG_20191105_201838_58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188" y="412750"/>
            <a:ext cx="9126537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38" name="Объект 2"/>
          <p:cNvSpPr txBox="1">
            <a:spLocks/>
          </p:cNvSpPr>
          <p:nvPr/>
        </p:nvSpPr>
        <p:spPr bwMode="auto">
          <a:xfrm>
            <a:off x="9229725" y="835025"/>
            <a:ext cx="2962275" cy="602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>
                <a:solidFill>
                  <a:srgbClr val="000000"/>
                </a:solidFill>
                <a:latin typeface="Calibri" pitchFamily="34" charset="0"/>
                <a:sym typeface="Arial" charset="0"/>
              </a:rPr>
              <a:t>Квітень 2014 р. -  спроба проголошення Одеської народної республіки.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Google Shape;91;p14"/>
          <p:cNvSpPr>
            <a:spLocks noGrp="1"/>
          </p:cNvSpPr>
          <p:nvPr>
            <p:ph type="body" idx="4294967295"/>
          </p:nvPr>
        </p:nvSpPr>
        <p:spPr>
          <a:xfrm>
            <a:off x="150813" y="5857875"/>
            <a:ext cx="11628437" cy="1000125"/>
          </a:xfrm>
        </p:spPr>
        <p:txBody>
          <a:bodyPr/>
          <a:lstStyle/>
          <a:p>
            <a:pPr marL="303213" indent="0" algn="ctr" eaLnBrk="1" hangingPunct="1">
              <a:lnSpc>
                <a:spcPct val="115000"/>
              </a:lnSpc>
              <a:spcBef>
                <a:spcPts val="1600"/>
              </a:spcBef>
              <a:buClr>
                <a:srgbClr val="434343"/>
              </a:buClr>
              <a:buSzPts val="1800"/>
              <a:buFont typeface="Arial" charset="0"/>
              <a:buNone/>
            </a:pPr>
            <a:r>
              <a:rPr lang="uk-UA" sz="1800" b="1" smtClean="0">
                <a:latin typeface="Arial" charset="0"/>
                <a:cs typeface="Arial" charset="0"/>
              </a:rPr>
              <a:t>Термін «Руська Весна» ввели російські політологи</a:t>
            </a:r>
            <a:r>
              <a:rPr lang="uk-UA" sz="3000" smtClean="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16179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9400"/>
            <a:ext cx="8293100" cy="533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5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94675" y="279400"/>
            <a:ext cx="3997325" cy="533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Содержимое 3" descr="IMG_20191105_201846_253.jpg"/>
          <p:cNvPicPr>
            <a:picLocks noChangeAspect="1"/>
          </p:cNvPicPr>
          <p:nvPr/>
        </p:nvPicPr>
        <p:blipFill>
          <a:blip r:embed="rId3"/>
          <a:srcRect l="15994"/>
          <a:stretch>
            <a:fillRect/>
          </a:stretch>
        </p:blipFill>
        <p:spPr bwMode="auto">
          <a:xfrm>
            <a:off x="19050" y="631825"/>
            <a:ext cx="6261100" cy="497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6" name="Рисунок 3" descr="IMG_20191105_201849_532.jpg"/>
          <p:cNvPicPr>
            <a:picLocks noChangeAspect="1"/>
          </p:cNvPicPr>
          <p:nvPr/>
        </p:nvPicPr>
        <p:blipFill>
          <a:blip r:embed="rId4"/>
          <a:srcRect l="19672" r="13165"/>
          <a:stretch>
            <a:fillRect/>
          </a:stretch>
        </p:blipFill>
        <p:spPr bwMode="auto">
          <a:xfrm>
            <a:off x="6253163" y="631825"/>
            <a:ext cx="5938837" cy="497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58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7463" y="5783263"/>
            <a:ext cx="12209463" cy="928687"/>
          </a:xfrm>
        </p:spPr>
        <p:txBody>
          <a:bodyPr/>
          <a:lstStyle/>
          <a:p>
            <a:pPr algn="ctr" eaLnBrk="1" hangingPunct="1">
              <a:buSzPts val="3000"/>
            </a:pPr>
            <a:r>
              <a:rPr lang="uk-UA" sz="1800" b="1" smtClean="0"/>
              <a:t>Пожежа в будинку Профспілок м. Одеси, травень 2014 р.</a:t>
            </a:r>
            <a:endParaRPr lang="ru-RU" sz="18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3" name="Содержимое 6" descr="IMG_20191105_201903_01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0313" y="363538"/>
            <a:ext cx="9864725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3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035675"/>
            <a:ext cx="12192000" cy="650875"/>
          </a:xfrm>
        </p:spPr>
        <p:txBody>
          <a:bodyPr/>
          <a:lstStyle/>
          <a:p>
            <a:pPr algn="ctr" eaLnBrk="1" hangingPunct="1">
              <a:buSzPts val="3000"/>
            </a:pPr>
            <a:r>
              <a:rPr lang="uk-UA" sz="1800" b="1" smtClean="0"/>
              <a:t>м. Одеса травень 2014 р.</a:t>
            </a:r>
            <a:endParaRPr lang="ru-RU" sz="18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3163" y="203200"/>
            <a:ext cx="9572625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897563"/>
            <a:ext cx="12192000" cy="960437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b="1" smtClean="0"/>
              <a:t>м.Одеса травень 2014 р.</a:t>
            </a:r>
            <a:endParaRPr lang="ru-RU" sz="18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29" name="Содержимое 3" descr="138813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3725"/>
            <a:ext cx="6283325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0" name="Рисунок 3" descr="53864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3325" y="633413"/>
            <a:ext cx="590867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173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022850"/>
            <a:ext cx="12192000" cy="1098550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smtClean="0"/>
              <a:t> </a:t>
            </a:r>
            <a:r>
              <a:rPr lang="uk-UA" sz="1800" b="1" smtClean="0"/>
              <a:t>м. Запоріжжя, березень 2014 р.</a:t>
            </a:r>
            <a:endParaRPr lang="ru-RU" sz="18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Рисунок 4" descr="09201545_zaporija_7a6d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93763"/>
            <a:ext cx="6353175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78" name="Рисунок 5" descr="18zaporizhzhy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22950" y="893763"/>
            <a:ext cx="6369050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9" name="Заголовок 1"/>
          <p:cNvSpPr txBox="1">
            <a:spLocks/>
          </p:cNvSpPr>
          <p:nvPr/>
        </p:nvSpPr>
        <p:spPr bwMode="auto">
          <a:xfrm>
            <a:off x="0" y="5670550"/>
            <a:ext cx="12192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20" tIns="60960" rIns="121920" bIns="60960" anchor="ctr"/>
          <a:lstStyle/>
          <a:p>
            <a:pPr algn="ctr" defTabSz="1217613">
              <a:lnSpc>
                <a:spcPct val="80000"/>
              </a:lnSpc>
            </a:pPr>
            <a:r>
              <a:rPr lang="uk-UA" b="1">
                <a:solidFill>
                  <a:srgbClr val="000000"/>
                </a:solidFill>
                <a:latin typeface="Calibri Light"/>
                <a:sym typeface="Arial" charset="0"/>
              </a:rPr>
              <a:t>м. Запоріжжя, «Яєчна неділя», 13 квітня 2014 р.</a:t>
            </a:r>
            <a:r>
              <a:rPr lang="uk-UA" sz="2900">
                <a:solidFill>
                  <a:srgbClr val="000000"/>
                </a:solidFill>
                <a:latin typeface="Calibri Light"/>
                <a:sym typeface="Arial" charset="0"/>
              </a:rPr>
              <a:t/>
            </a:r>
            <a:br>
              <a:rPr lang="uk-UA" sz="2900">
                <a:solidFill>
                  <a:srgbClr val="000000"/>
                </a:solidFill>
                <a:latin typeface="Calibri Light"/>
                <a:sym typeface="Arial" charset="0"/>
              </a:rPr>
            </a:br>
            <a:r>
              <a:rPr lang="uk-UA" sz="2900">
                <a:solidFill>
                  <a:srgbClr val="000000"/>
                </a:solidFill>
                <a:latin typeface="Calibri" pitchFamily="34" charset="0"/>
                <a:sym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5" name="Рисунок 3" descr="263710806_36357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5613" y="976313"/>
            <a:ext cx="7926387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26" name="Содержимое 3" descr="263840330_27320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76313"/>
            <a:ext cx="443547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2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616575"/>
            <a:ext cx="12192000" cy="998538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b="1" smtClean="0"/>
              <a:t>м. Харків, березень 2014 р.</a:t>
            </a:r>
            <a:r>
              <a:rPr lang="uk-UA" sz="32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Рисунок 5" descr="263715869_362102.jpg"/>
          <p:cNvPicPr>
            <a:picLocks noChangeAspect="1"/>
          </p:cNvPicPr>
          <p:nvPr/>
        </p:nvPicPr>
        <p:blipFill>
          <a:blip r:embed="rId3"/>
          <a:srcRect l="21075" t="9731" r="29289" b="19797"/>
          <a:stretch>
            <a:fillRect/>
          </a:stretch>
        </p:blipFill>
        <p:spPr bwMode="auto">
          <a:xfrm>
            <a:off x="0" y="785813"/>
            <a:ext cx="59944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74" name="Содержимое 3" descr="257719554_1681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1838" y="785813"/>
            <a:ext cx="638175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7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572125"/>
            <a:ext cx="12192000" cy="1144588"/>
          </a:xfrm>
        </p:spPr>
        <p:txBody>
          <a:bodyPr/>
          <a:lstStyle/>
          <a:p>
            <a:pPr algn="ctr" eaLnBrk="1" hangingPunct="1">
              <a:buSzPts val="3000"/>
            </a:pPr>
            <a:r>
              <a:rPr lang="uk-UA" sz="1800" smtClean="0"/>
              <a:t> </a:t>
            </a:r>
            <a:r>
              <a:rPr lang="uk-UA" sz="1800" b="1" smtClean="0"/>
              <a:t>Мітинги у Харкові, березень 2014 р.</a:t>
            </a:r>
            <a:r>
              <a:rPr lang="uk-UA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1" name="Рисунок 4"/>
          <p:cNvPicPr>
            <a:picLocks noChangeAspect="1"/>
          </p:cNvPicPr>
          <p:nvPr/>
        </p:nvPicPr>
        <p:blipFill>
          <a:blip r:embed="rId3"/>
          <a:srcRect r="10529"/>
          <a:stretch>
            <a:fillRect/>
          </a:stretch>
        </p:blipFill>
        <p:spPr bwMode="auto">
          <a:xfrm>
            <a:off x="0" y="825500"/>
            <a:ext cx="5764213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22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49925" y="825500"/>
            <a:ext cx="6442075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92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553075"/>
            <a:ext cx="12192000" cy="719138"/>
          </a:xfrm>
        </p:spPr>
        <p:txBody>
          <a:bodyPr/>
          <a:lstStyle/>
          <a:p>
            <a:pPr algn="ctr" eaLnBrk="1" hangingPunct="1">
              <a:buSzPts val="3000"/>
            </a:pPr>
            <a:r>
              <a:rPr lang="uk-UA" sz="1800" b="1" smtClean="0"/>
              <a:t>Звільнення Харківської ОДА від сепаратистів, квітень 2014 р.</a:t>
            </a:r>
            <a:endParaRPr lang="ru-RU" sz="18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69" name="Picture 2"/>
          <p:cNvPicPr>
            <a:picLocks noChangeAspect="1" noChangeArrowheads="1"/>
          </p:cNvPicPr>
          <p:nvPr/>
        </p:nvPicPr>
        <p:blipFill>
          <a:blip r:embed="rId2"/>
          <a:srcRect r="14114"/>
          <a:stretch>
            <a:fillRect/>
          </a:stretch>
        </p:blipFill>
        <p:spPr bwMode="auto">
          <a:xfrm>
            <a:off x="0" y="492125"/>
            <a:ext cx="6013450" cy="46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3450" y="492125"/>
            <a:ext cx="6178550" cy="46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97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449888"/>
            <a:ext cx="12192000" cy="1052512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b="1" smtClean="0"/>
              <a:t>Звільнення Харківської ОДА від сепаратистів, квітень 2014 р.</a:t>
            </a:r>
            <a:endParaRPr lang="ru-RU" sz="18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Заголовок 4"/>
          <p:cNvSpPr txBox="1">
            <a:spLocks/>
          </p:cNvSpPr>
          <p:nvPr/>
        </p:nvSpPr>
        <p:spPr bwMode="auto">
          <a:xfrm>
            <a:off x="4319588" y="169863"/>
            <a:ext cx="653097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0" tIns="121900" rIns="121900" bIns="121900"/>
          <a:lstStyle/>
          <a:p>
            <a:pPr defTabSz="1219170" eaLnBrk="0" hangingPunct="0">
              <a:buClr>
                <a:srgbClr val="000000"/>
              </a:buClr>
              <a:defRPr/>
            </a:pPr>
            <a:endParaRPr lang="ru-RU" sz="2667" b="1">
              <a:solidFill>
                <a:prstClr val="white"/>
              </a:solidFill>
              <a:latin typeface="Times New Roman" pitchFamily="18" charset="0"/>
              <a:ea typeface="Arial" charset="0"/>
              <a:cs typeface="Times New Roman" pitchFamily="18" charset="0"/>
              <a:sym typeface="Arial" charset="0"/>
            </a:endParaRPr>
          </a:p>
        </p:txBody>
      </p:sp>
      <p:pic>
        <p:nvPicPr>
          <p:cNvPr id="212994" name="Содержимое 3" descr="origi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2475" y="344488"/>
            <a:ext cx="8126413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99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737225"/>
            <a:ext cx="12192000" cy="1120775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b="1" smtClean="0"/>
              <a:t>м. Дніпропетровськ, березень 2014 р.</a:t>
            </a:r>
            <a:r>
              <a:rPr lang="uk-UA" sz="56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5988" y="371475"/>
            <a:ext cx="7820025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2" name="Заголовок 1"/>
          <p:cNvSpPr>
            <a:spLocks noGrp="1"/>
          </p:cNvSpPr>
          <p:nvPr>
            <p:ph type="title"/>
          </p:nvPr>
        </p:nvSpPr>
        <p:spPr>
          <a:xfrm>
            <a:off x="0" y="5822950"/>
            <a:ext cx="12192000" cy="803275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uk-UA" sz="1800" b="1" smtClean="0">
                <a:solidFill>
                  <a:schemeClr val="tx1"/>
                </a:solidFill>
              </a:rPr>
              <a:t>м. Донецьк, березень 2014 р.</a:t>
            </a:r>
            <a:r>
              <a:rPr lang="ru-RU" sz="3200" smtClean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7" name="Содержимое 3" descr="136704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54100"/>
            <a:ext cx="5938838" cy="374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18" name="Рисунок 2" descr="maxresdefaul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7675" y="1054100"/>
            <a:ext cx="6664325" cy="374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401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175250"/>
            <a:ext cx="12192000" cy="1271588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b="1" smtClean="0"/>
              <a:t>м. Дніпропетровськ, березень 2014 р.</a:t>
            </a:r>
            <a:endParaRPr lang="ru-RU" sz="18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5" name="Содержимое 3" descr="18555_bi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90588"/>
            <a:ext cx="5773738" cy="423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66" name="Рисунок 2" descr="71fa0a6e5410205346dc3b4ebe657ba1139809857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9288" y="900113"/>
            <a:ext cx="6462712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06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535613"/>
            <a:ext cx="12192000" cy="730250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b="1" smtClean="0"/>
              <a:t>м. Дніпропетровськ, весна 2014 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Содержимое 3" descr="IMG_20191105_201908_3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238" y="261938"/>
            <a:ext cx="7248525" cy="543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1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567613" y="1233488"/>
            <a:ext cx="4352925" cy="4244975"/>
          </a:xfrm>
        </p:spPr>
        <p:txBody>
          <a:bodyPr/>
          <a:lstStyle/>
          <a:p>
            <a:pPr eaLnBrk="1" hangingPunct="1">
              <a:buClr>
                <a:srgbClr val="FFFFFF"/>
              </a:buClr>
              <a:buSzPts val="4200"/>
            </a:pPr>
            <a:r>
              <a:rPr lang="uk-UA" sz="2400" smtClean="0"/>
              <a:t>1 березня 2014 р. на площі Свободи в Херсоні відбувся мітинг проросійських організацій та КПУ. </a:t>
            </a:r>
            <a:br>
              <a:rPr lang="uk-UA" sz="2400" smtClean="0"/>
            </a:br>
            <a:r>
              <a:rPr lang="uk-UA" sz="2400" smtClean="0"/>
              <a:t/>
            </a:r>
            <a:br>
              <a:rPr lang="uk-UA" sz="2400" smtClean="0"/>
            </a:br>
            <a:r>
              <a:rPr lang="uk-UA" sz="2400" smtClean="0"/>
              <a:t>Учасники мітингу закликали В.Путіна ввести війська.</a:t>
            </a:r>
            <a:br>
              <a:rPr lang="uk-UA" sz="2400" smtClean="0"/>
            </a:br>
            <a:r>
              <a:rPr lang="uk-UA" sz="2400" smtClean="0"/>
              <a:t> </a:t>
            </a:r>
            <a:br>
              <a:rPr lang="uk-UA" sz="2400" smtClean="0"/>
            </a:br>
            <a:r>
              <a:rPr lang="uk-UA" sz="2400" smtClean="0"/>
              <a:t>Було знищено пам'ятник «Небесній Сотні». </a:t>
            </a:r>
          </a:p>
        </p:txBody>
      </p:sp>
      <p:sp>
        <p:nvSpPr>
          <p:cNvPr id="218115" name="TextBox 4"/>
          <p:cNvSpPr txBox="1">
            <a:spLocks noChangeArrowheads="1"/>
          </p:cNvSpPr>
          <p:nvPr/>
        </p:nvSpPr>
        <p:spPr bwMode="auto">
          <a:xfrm>
            <a:off x="0" y="6188075"/>
            <a:ext cx="7586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217613"/>
            <a:r>
              <a:rPr lang="uk-UA" b="1">
                <a:solidFill>
                  <a:srgbClr val="000000"/>
                </a:solidFill>
                <a:latin typeface="Calibri Light"/>
                <a:cs typeface="Arial" charset="0"/>
                <a:sym typeface="Arial" charset="0"/>
              </a:rPr>
              <a:t>м. Херсон </a:t>
            </a:r>
            <a:endParaRPr lang="ru-RU" sz="3200">
              <a:solidFill>
                <a:srgbClr val="000000"/>
              </a:solidFill>
              <a:latin typeface="Calibri Light"/>
              <a:cs typeface="Arial" charset="0"/>
              <a:sym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1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93763"/>
            <a:ext cx="6578600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162" name="Рисунок 2"/>
          <p:cNvPicPr>
            <a:picLocks noChangeAspect="1"/>
          </p:cNvPicPr>
          <p:nvPr/>
        </p:nvPicPr>
        <p:blipFill>
          <a:blip r:embed="rId4"/>
          <a:srcRect r="4965"/>
          <a:stretch>
            <a:fillRect/>
          </a:stretch>
        </p:blipFill>
        <p:spPr bwMode="auto">
          <a:xfrm>
            <a:off x="5651500" y="893763"/>
            <a:ext cx="6540500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016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65088" y="5670550"/>
            <a:ext cx="11564938" cy="1006475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2000" b="1" smtClean="0">
                <a:latin typeface="Times New Roman" pitchFamily="18" charset="0"/>
              </a:rPr>
              <a:t>м. Миколаїв, весна 2014 р.</a:t>
            </a:r>
            <a:r>
              <a:rPr lang="uk-UA" sz="56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0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2363"/>
            <a:ext cx="7018338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0438" y="1122363"/>
            <a:ext cx="6151562" cy="406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1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337175"/>
            <a:ext cx="12192000" cy="1343025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b="1" smtClean="0">
                <a:latin typeface="Times New Roman" pitchFamily="18" charset="0"/>
              </a:rPr>
              <a:t>м. Миколаїв, весна 2014 р.</a:t>
            </a:r>
            <a:r>
              <a:rPr lang="uk-UA" sz="3200" smtClean="0"/>
              <a:t> </a:t>
            </a:r>
            <a:endParaRPr lang="ru-RU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7" name="Объект 4"/>
          <p:cNvPicPr>
            <a:picLocks noChangeAspect="1"/>
          </p:cNvPicPr>
          <p:nvPr/>
        </p:nvPicPr>
        <p:blipFill>
          <a:blip r:embed="rId3"/>
          <a:srcRect r="11697"/>
          <a:stretch>
            <a:fillRect/>
          </a:stretch>
        </p:blipFill>
        <p:spPr bwMode="auto">
          <a:xfrm>
            <a:off x="0" y="798513"/>
            <a:ext cx="5716588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58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6588" y="798513"/>
            <a:ext cx="6475412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425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153025"/>
            <a:ext cx="12192000" cy="1169988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smtClean="0"/>
              <a:t> </a:t>
            </a:r>
            <a:r>
              <a:rPr lang="uk-UA" sz="1800" b="1" smtClean="0"/>
              <a:t>м. Миколаїв, весна 2014 р.</a:t>
            </a:r>
            <a:r>
              <a:rPr lang="uk-UA" sz="32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Рисунок 1" descr="42064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4975"/>
            <a:ext cx="6243638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06" name="Содержимое 3" descr="420625_90204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8363" y="434975"/>
            <a:ext cx="6243637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630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448300"/>
            <a:ext cx="12192000" cy="1017588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b="1" smtClean="0"/>
              <a:t>Політичні “туристи” з РФ у Донецьк, березень 2014 р.</a:t>
            </a:r>
            <a:r>
              <a:rPr lang="uk-UA" sz="32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3" name="Рисунок 1"/>
          <p:cNvPicPr>
            <a:picLocks noChangeAspect="1"/>
          </p:cNvPicPr>
          <p:nvPr/>
        </p:nvPicPr>
        <p:blipFill>
          <a:blip r:embed="rId3"/>
          <a:srcRect l="9941" r="20236"/>
          <a:stretch>
            <a:fillRect/>
          </a:stretch>
        </p:blipFill>
        <p:spPr bwMode="auto">
          <a:xfrm>
            <a:off x="369888" y="603250"/>
            <a:ext cx="5448300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4" name="Объект 2"/>
          <p:cNvSpPr txBox="1">
            <a:spLocks/>
          </p:cNvSpPr>
          <p:nvPr/>
        </p:nvSpPr>
        <p:spPr bwMode="auto">
          <a:xfrm>
            <a:off x="6049963" y="603250"/>
            <a:ext cx="6059487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>
                <a:solidFill>
                  <a:srgbClr val="000000"/>
                </a:solidFill>
                <a:latin typeface="Times New Roman" pitchFamily="18" charset="0"/>
                <a:sym typeface="Arial" charset="0"/>
              </a:rPr>
              <a:t> </a:t>
            </a:r>
          </a:p>
          <a:p>
            <a:pPr defTabSz="912813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>
                <a:solidFill>
                  <a:srgbClr val="000000"/>
                </a:solidFill>
                <a:latin typeface="Times New Roman" pitchFamily="18" charset="0"/>
                <a:sym typeface="Arial" charset="0"/>
              </a:rPr>
              <a:t>І. Гіркін:</a:t>
            </a:r>
          </a:p>
          <a:p>
            <a:pPr defTabSz="912813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900">
                <a:solidFill>
                  <a:srgbClr val="000000"/>
                </a:solidFill>
                <a:latin typeface="Calibri" pitchFamily="34" charset="0"/>
                <a:sym typeface="Arial" charset="0"/>
              </a:rPr>
              <a:t> </a:t>
            </a:r>
          </a:p>
          <a:p>
            <a:pPr defTabSz="912813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i="1">
                <a:solidFill>
                  <a:srgbClr val="000000"/>
                </a:solidFill>
                <a:latin typeface="Times New Roman" pitchFamily="18" charset="0"/>
                <a:sym typeface="Arial" charset="0"/>
              </a:rPr>
              <a:t>«Але спусковий гачок війни все-таки натиснув я. Якби наш загін не перейшов кордон, в результаті все б скінчилось, як в Харкові, як в Одесі. Було б кілька десятків убитих, обпалених, заарештованих. І на цьому б скінчилося. А практично маховик війни, яка до сих пір йде, запустив наш загін».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1" name="Рисунок 1" descr="Gen_Philip_M._Breedlove_201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" y="415925"/>
            <a:ext cx="4857750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0402" name="Объект 2"/>
          <p:cNvSpPr txBox="1">
            <a:spLocks/>
          </p:cNvSpPr>
          <p:nvPr/>
        </p:nvSpPr>
        <p:spPr bwMode="auto">
          <a:xfrm>
            <a:off x="6340475" y="1520825"/>
            <a:ext cx="5295900" cy="423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>
                <a:solidFill>
                  <a:srgbClr val="000000"/>
                </a:solidFill>
                <a:latin typeface="Calibri" pitchFamily="34" charset="0"/>
                <a:sym typeface="Arial" charset="0"/>
              </a:rPr>
              <a:t>17 квітня 2014 року командувач військами НАТО в Європі генерал Філіп Брідлав написав у своєму блозі, що поведінка озброєних людей дозволяє вказати на їх зв’язок з російською армією, а те, що відбувається на сході України є добре спланованою і організованою військовою операцією.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8225" y="2698750"/>
            <a:ext cx="7532688" cy="749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219170">
              <a:defRPr/>
            </a:pPr>
            <a:r>
              <a:rPr lang="uk-UA" sz="4267" dirty="0">
                <a:solidFill>
                  <a:prstClr val="white"/>
                </a:solidFill>
                <a:cs typeface="Arial" charset="0"/>
                <a:sym typeface="Arial" charset="0"/>
              </a:rPr>
              <a:t>Дякуємо за увагу  </a:t>
            </a:r>
            <a:endParaRPr lang="ru-RU" sz="4267" dirty="0">
              <a:solidFill>
                <a:prstClr val="white"/>
              </a:solidFill>
              <a:cs typeface="Arial" charset="0"/>
              <a:sym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7550"/>
            <a:ext cx="6686550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0" name="Объект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7675" y="725488"/>
            <a:ext cx="6664325" cy="44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1" name="Заголовок 1"/>
          <p:cNvSpPr>
            <a:spLocks noGrp="1"/>
          </p:cNvSpPr>
          <p:nvPr>
            <p:ph type="title"/>
          </p:nvPr>
        </p:nvSpPr>
        <p:spPr>
          <a:xfrm>
            <a:off x="0" y="5829300"/>
            <a:ext cx="12192000" cy="674688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uk-UA" sz="1800" b="1" smtClean="0">
                <a:solidFill>
                  <a:schemeClr val="tx1"/>
                </a:solidFill>
              </a:rPr>
              <a:t>Захоплення Донецької ОДА, березень 2014 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Google Shape;121;p19"/>
          <p:cNvSpPr txBox="1">
            <a:spLocks noChangeArrowheads="1"/>
          </p:cNvSpPr>
          <p:nvPr/>
        </p:nvSpPr>
        <p:spPr bwMode="auto">
          <a:xfrm>
            <a:off x="3217863" y="6335713"/>
            <a:ext cx="65278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0" tIns="121900" rIns="121900" bIns="121900"/>
          <a:lstStyle/>
          <a:p>
            <a:pPr algn="ctr" defTabSz="1219170">
              <a:buClr>
                <a:srgbClr val="000000"/>
              </a:buClr>
              <a:defRPr/>
            </a:pPr>
            <a:endParaRPr lang="ru-RU" sz="1867" dirty="0">
              <a:solidFill>
                <a:srgbClr val="FFFFFF"/>
              </a:solidFill>
              <a:latin typeface="Roboto" pitchFamily="2" charset="0"/>
              <a:cs typeface="Arial" charset="0"/>
              <a:sym typeface="Roboto" pitchFamily="2" charset="0"/>
            </a:endParaRPr>
          </a:p>
        </p:txBody>
      </p:sp>
      <p:pic>
        <p:nvPicPr>
          <p:cNvPr id="16793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92163"/>
            <a:ext cx="7250113" cy="4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39" name="Picture 2"/>
          <p:cNvPicPr>
            <a:picLocks noChangeAspect="1" noChangeArrowheads="1"/>
          </p:cNvPicPr>
          <p:nvPr/>
        </p:nvPicPr>
        <p:blipFill>
          <a:blip r:embed="rId4"/>
          <a:srcRect l="13599" r="10966"/>
          <a:stretch>
            <a:fillRect/>
          </a:stretch>
        </p:blipFill>
        <p:spPr bwMode="auto">
          <a:xfrm>
            <a:off x="6410325" y="788988"/>
            <a:ext cx="5781675" cy="4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0" name="Заголовок 1"/>
          <p:cNvSpPr>
            <a:spLocks noGrp="1"/>
          </p:cNvSpPr>
          <p:nvPr>
            <p:ph type="title"/>
          </p:nvPr>
        </p:nvSpPr>
        <p:spPr>
          <a:xfrm>
            <a:off x="0" y="5354638"/>
            <a:ext cx="12192000" cy="8921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uk-UA" sz="2000" b="1" smtClean="0">
                <a:solidFill>
                  <a:schemeClr val="tx1"/>
                </a:solidFill>
                <a:latin typeface="Times New Roman" pitchFamily="18" charset="0"/>
              </a:rPr>
              <a:t>Під час проведення референдуму щодо статусу ДНР у травні 2014 р. не були присутніми спостерігачі від ОБСЄ, Ради Європи, РФ.</a:t>
            </a:r>
            <a:endParaRPr lang="ru-RU" sz="2000" b="1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2"/>
          <p:cNvPicPr>
            <a:picLocks noChangeAspect="1" noChangeArrowheads="1"/>
          </p:cNvPicPr>
          <p:nvPr/>
        </p:nvPicPr>
        <p:blipFill>
          <a:blip r:embed="rId3"/>
          <a:srcRect r="9290"/>
          <a:stretch>
            <a:fillRect/>
          </a:stretch>
        </p:blipFill>
        <p:spPr bwMode="auto">
          <a:xfrm>
            <a:off x="0" y="811213"/>
            <a:ext cx="6013450" cy="420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8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811213"/>
            <a:ext cx="6659562" cy="420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7" name="Заголовок 1"/>
          <p:cNvSpPr>
            <a:spLocks noGrp="1"/>
          </p:cNvSpPr>
          <p:nvPr>
            <p:ph type="title"/>
          </p:nvPr>
        </p:nvSpPr>
        <p:spPr>
          <a:xfrm>
            <a:off x="0" y="5262563"/>
            <a:ext cx="12192000" cy="1500187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uk-UA" sz="1800" b="1" smtClean="0">
                <a:solidFill>
                  <a:schemeClr val="tx1"/>
                </a:solidFill>
              </a:rPr>
              <a:t>м. Донецьк, 2014 р.</a:t>
            </a:r>
            <a:endParaRPr lang="ru-RU" sz="1800" b="1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Объект 8"/>
          <p:cNvPicPr>
            <a:picLocks noChangeAspect="1"/>
          </p:cNvPicPr>
          <p:nvPr/>
        </p:nvPicPr>
        <p:blipFill>
          <a:blip r:embed="rId3"/>
          <a:srcRect l="8667" t="-156" r="25359" b="27048"/>
          <a:stretch>
            <a:fillRect/>
          </a:stretch>
        </p:blipFill>
        <p:spPr bwMode="auto">
          <a:xfrm>
            <a:off x="0" y="701675"/>
            <a:ext cx="6188075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4" name="Рисунок 4"/>
          <p:cNvPicPr>
            <a:picLocks noChangeAspect="1"/>
          </p:cNvPicPr>
          <p:nvPr/>
        </p:nvPicPr>
        <p:blipFill>
          <a:blip r:embed="rId4"/>
          <a:srcRect l="18117" t="2370" r="14874" b="17743"/>
          <a:stretch>
            <a:fillRect/>
          </a:stretch>
        </p:blipFill>
        <p:spPr bwMode="auto">
          <a:xfrm>
            <a:off x="5689600" y="692150"/>
            <a:ext cx="6502400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6" name="Заголовок 1"/>
          <p:cNvSpPr>
            <a:spLocks/>
          </p:cNvSpPr>
          <p:nvPr/>
        </p:nvSpPr>
        <p:spPr bwMode="auto">
          <a:xfrm>
            <a:off x="0" y="5562600"/>
            <a:ext cx="12192000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2813">
              <a:lnSpc>
                <a:spcPct val="90000"/>
              </a:lnSpc>
              <a:buClr>
                <a:srgbClr val="FFFFFF"/>
              </a:buClr>
              <a:buSzPts val="4200"/>
            </a:pPr>
            <a:r>
              <a:rPr lang="ru-RU" sz="2400" b="1">
                <a:latin typeface="Times New Roman" pitchFamily="18" charset="0"/>
              </a:rPr>
              <a:t>У лютому 2015  р. ДНР проголосила себе державою-</a:t>
            </a:r>
            <a:r>
              <a:rPr lang="uk-UA" sz="2400" b="1">
                <a:latin typeface="Times New Roman" pitchFamily="18" charset="0"/>
              </a:rPr>
              <a:t>правонаступницею</a:t>
            </a:r>
            <a:r>
              <a:rPr lang="ru-RU" sz="2400" b="1">
                <a:latin typeface="Times New Roman" pitchFamily="18" charset="0"/>
              </a:rPr>
              <a:t>Донецьк</a:t>
            </a:r>
            <a:r>
              <a:rPr lang="uk-UA" sz="2400" b="1">
                <a:latin typeface="Times New Roman" pitchFamily="18" charset="0"/>
              </a:rPr>
              <a:t>о-Криворізької республіки.</a:t>
            </a:r>
            <a:br>
              <a:rPr lang="uk-UA" sz="2400" b="1">
                <a:latin typeface="Times New Roman" pitchFamily="18" charset="0"/>
              </a:rPr>
            </a:br>
            <a:endParaRPr lang="ru-RU" sz="2400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Рисунок 2"/>
          <p:cNvPicPr>
            <a:picLocks noChangeAspect="1"/>
          </p:cNvPicPr>
          <p:nvPr/>
        </p:nvPicPr>
        <p:blipFill>
          <a:blip r:embed="rId2"/>
          <a:srcRect t="8778" r="27313" b="15182"/>
          <a:stretch>
            <a:fillRect/>
          </a:stretch>
        </p:blipFill>
        <p:spPr bwMode="auto">
          <a:xfrm>
            <a:off x="0" y="796925"/>
            <a:ext cx="587375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2" name="Рисунок 3"/>
          <p:cNvPicPr>
            <a:picLocks noChangeAspect="1"/>
          </p:cNvPicPr>
          <p:nvPr/>
        </p:nvPicPr>
        <p:blipFill>
          <a:blip r:embed="rId3"/>
          <a:srcRect l="14806" t="166" b="16504"/>
          <a:stretch>
            <a:fillRect/>
          </a:stretch>
        </p:blipFill>
        <p:spPr bwMode="auto">
          <a:xfrm>
            <a:off x="5856288" y="796925"/>
            <a:ext cx="6335712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3" name="Заголовок 1"/>
          <p:cNvSpPr>
            <a:spLocks noGrp="1"/>
          </p:cNvSpPr>
          <p:nvPr>
            <p:ph type="title"/>
          </p:nvPr>
        </p:nvSpPr>
        <p:spPr>
          <a:xfrm>
            <a:off x="0" y="5407025"/>
            <a:ext cx="12192000" cy="1450975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uk-UA" sz="1800" b="1" smtClean="0">
                <a:solidFill>
                  <a:schemeClr val="tx1"/>
                </a:solidFill>
              </a:rPr>
              <a:t>Напад на українських активістів</a:t>
            </a:r>
            <a:r>
              <a:rPr lang="uk-UA" sz="3200" smtClean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Содержимое 3" descr="263905078_26806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" y="171450"/>
            <a:ext cx="8169275" cy="542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895975"/>
            <a:ext cx="12192000" cy="835025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b="1" smtClean="0"/>
              <a:t>м. Луганськ, березень 2014 р.</a:t>
            </a:r>
          </a:p>
        </p:txBody>
      </p:sp>
      <p:sp>
        <p:nvSpPr>
          <p:cNvPr id="175107" name="Прямоугольник 8"/>
          <p:cNvSpPr>
            <a:spLocks noChangeArrowheads="1"/>
          </p:cNvSpPr>
          <p:nvPr/>
        </p:nvSpPr>
        <p:spPr bwMode="auto">
          <a:xfrm>
            <a:off x="8580438" y="1354138"/>
            <a:ext cx="332740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217613"/>
            <a:r>
              <a:rPr lang="uk-UA">
                <a:solidFill>
                  <a:srgbClr val="000000"/>
                </a:solidFill>
                <a:cs typeface="Arial" charset="0"/>
                <a:sym typeface="Arial" charset="0"/>
              </a:rPr>
              <a:t>У березні 2014 р. на засіданні Луганської обласної ради було ухвалено рішення про нелегітимність центральних органів виконавчої влади України.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347</Words>
  <Application>Microsoft Office PowerPoint</Application>
  <PresentationFormat>Произвольный</PresentationFormat>
  <Paragraphs>44</Paragraphs>
  <Slides>39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33</vt:i4>
      </vt:variant>
      <vt:variant>
        <vt:lpstr>Заголовки слайдов</vt:lpstr>
      </vt:variant>
      <vt:variant>
        <vt:i4>39</vt:i4>
      </vt:variant>
    </vt:vector>
  </HeadingPairs>
  <TitlesOfParts>
    <vt:vector size="77" baseType="lpstr">
      <vt:lpstr>Arial</vt:lpstr>
      <vt:lpstr>Calibri Light</vt:lpstr>
      <vt:lpstr>Calibri</vt:lpstr>
      <vt:lpstr>Roboto</vt:lpstr>
      <vt:lpstr>Times New Roman</vt:lpstr>
      <vt:lpstr>1_Тема Office</vt:lpstr>
      <vt:lpstr>2_Тема Office</vt:lpstr>
      <vt:lpstr>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1_Тема Office</vt:lpstr>
      <vt:lpstr>1_Тема Office</vt:lpstr>
      <vt:lpstr>2_Тема Office</vt:lpstr>
      <vt:lpstr>2_Тема Office</vt:lpstr>
      <vt:lpstr>Тема Office</vt:lpstr>
      <vt:lpstr>Тема Office</vt:lpstr>
      <vt:lpstr>3_Тема Office</vt:lpstr>
      <vt:lpstr>3_Тема Office</vt:lpstr>
      <vt:lpstr>4_Тема Office</vt:lpstr>
      <vt:lpstr>4_Тема Office</vt:lpstr>
      <vt:lpstr>5_Тема Office</vt:lpstr>
      <vt:lpstr>5_Тема Office</vt:lpstr>
      <vt:lpstr>6_Тема Office</vt:lpstr>
      <vt:lpstr>6_Тема Office</vt:lpstr>
      <vt:lpstr>7_Тема Office</vt:lpstr>
      <vt:lpstr>7_Тема Office</vt:lpstr>
      <vt:lpstr>8_Тема Office</vt:lpstr>
      <vt:lpstr>8_Тема Office</vt:lpstr>
      <vt:lpstr>9_Тема Office</vt:lpstr>
      <vt:lpstr>9_Тема Office</vt:lpstr>
      <vt:lpstr>10_Тема Office</vt:lpstr>
      <vt:lpstr>10_Тема Office</vt:lpstr>
      <vt:lpstr>Руська Весна </vt:lpstr>
      <vt:lpstr>Слайд 2</vt:lpstr>
      <vt:lpstr>м. Донецьк, березень 2014 р. </vt:lpstr>
      <vt:lpstr>Захоплення Донецької ОДА, березень 2014 р.</vt:lpstr>
      <vt:lpstr>Під час проведення референдуму щодо статусу ДНР у травні 2014 р. не були присутніми спостерігачі від ОБСЄ, Ради Європи, РФ.</vt:lpstr>
      <vt:lpstr>м. Донецьк, 2014 р.</vt:lpstr>
      <vt:lpstr>Слайд 7</vt:lpstr>
      <vt:lpstr>Напад на українських активістів </vt:lpstr>
      <vt:lpstr>м. Луганськ, березень 2014 р.</vt:lpstr>
      <vt:lpstr>Захоплення Луганської ОДА, квітень 2014 р. </vt:lpstr>
      <vt:lpstr>Незалежність ДНР та ЛНР визнані лише Південною Асетією </vt:lpstr>
      <vt:lpstr>Реалії ДНР</vt:lpstr>
      <vt:lpstr>Реалії ДНР - ЛНР</vt:lpstr>
      <vt:lpstr>Слайд 14</vt:lpstr>
      <vt:lpstr>Слайд 15</vt:lpstr>
      <vt:lpstr>Черги за гуманітаркою </vt:lpstr>
      <vt:lpstr>Одеса, березень 2014 р.</vt:lpstr>
      <vt:lpstr>Одеса, березень 2014 р.</vt:lpstr>
      <vt:lpstr>Слайд 19</vt:lpstr>
      <vt:lpstr>Пожежа в будинку Профспілок м. Одеси, травень 2014 р.</vt:lpstr>
      <vt:lpstr>м. Одеса травень 2014 р.</vt:lpstr>
      <vt:lpstr>м.Одеса травень 2014 р.</vt:lpstr>
      <vt:lpstr> м. Запоріжжя, березень 2014 р.</vt:lpstr>
      <vt:lpstr>Слайд 24</vt:lpstr>
      <vt:lpstr>м. Харків, березень 2014 р. </vt:lpstr>
      <vt:lpstr> Мітинги у Харкові, березень 2014 р. </vt:lpstr>
      <vt:lpstr>Звільнення Харківської ОДА від сепаратистів, квітень 2014 р.</vt:lpstr>
      <vt:lpstr>Звільнення Харківської ОДА від сепаратистів, квітень 2014 р.</vt:lpstr>
      <vt:lpstr>м. Дніпропетровськ, березень 2014 р. </vt:lpstr>
      <vt:lpstr>м. Дніпропетровськ, березень 2014 р.</vt:lpstr>
      <vt:lpstr>м. Дніпропетровськ, весна 2014 р.</vt:lpstr>
      <vt:lpstr>1 березня 2014 р. на площі Свободи в Херсоні відбувся мітинг проросійських організацій та КПУ.   Учасники мітингу закликали В.Путіна ввести війська.   Було знищено пам'ятник «Небесній Сотні». </vt:lpstr>
      <vt:lpstr>м. Миколаїв, весна 2014 р. </vt:lpstr>
      <vt:lpstr>м. Миколаїв, весна 2014 р. </vt:lpstr>
      <vt:lpstr> м. Миколаїв, весна 2014 р. </vt:lpstr>
      <vt:lpstr>Політичні “туристи” з РФ у Донецьк, березень 2014 р. </vt:lpstr>
      <vt:lpstr>Слайд 37</vt:lpstr>
      <vt:lpstr>Слайд 38</vt:lpstr>
      <vt:lpstr>Слайд 39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Руська Весна </dc:title>
  <dc:creator>Тема</dc:creator>
  <cp:lastModifiedBy>Admin</cp:lastModifiedBy>
  <cp:revision>18</cp:revision>
  <dcterms:created xsi:type="dcterms:W3CDTF">2019-12-09T09:32:57Z</dcterms:created>
  <dcterms:modified xsi:type="dcterms:W3CDTF">2020-05-08T15:04:49Z</dcterms:modified>
</cp:coreProperties>
</file>