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69" r:id="rId4"/>
    <p:sldId id="270" r:id="rId5"/>
    <p:sldId id="271" r:id="rId6"/>
    <p:sldId id="258" r:id="rId7"/>
    <p:sldId id="259" r:id="rId8"/>
    <p:sldId id="260" r:id="rId9"/>
    <p:sldId id="267" r:id="rId10"/>
    <p:sldId id="299" r:id="rId11"/>
    <p:sldId id="261" r:id="rId12"/>
    <p:sldId id="298" r:id="rId13"/>
    <p:sldId id="262" r:id="rId14"/>
    <p:sldId id="263" r:id="rId15"/>
    <p:sldId id="264" r:id="rId16"/>
    <p:sldId id="302" r:id="rId17"/>
    <p:sldId id="303" r:id="rId18"/>
    <p:sldId id="265" r:id="rId19"/>
    <p:sldId id="293" r:id="rId20"/>
    <p:sldId id="296" r:id="rId21"/>
    <p:sldId id="297" r:id="rId22"/>
    <p:sldId id="301" r:id="rId23"/>
    <p:sldId id="275" r:id="rId24"/>
    <p:sldId id="276" r:id="rId25"/>
    <p:sldId id="281" r:id="rId26"/>
    <p:sldId id="280" r:id="rId27"/>
    <p:sldId id="277" r:id="rId28"/>
    <p:sldId id="278" r:id="rId29"/>
    <p:sldId id="279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5EF32-05BA-4C3C-82FF-0678A1E51B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C93D9A-3360-4FE7-8767-2C4FC8C8BF0C}">
      <dgm:prSet phldrT="[Текст]"/>
      <dgm:spPr/>
      <dgm:t>
        <a:bodyPr/>
        <a:lstStyle/>
        <a:p>
          <a:r>
            <a:rPr lang="uk-UA" dirty="0" smtClean="0"/>
            <a:t>Визнання верховної влади</a:t>
          </a:r>
          <a:endParaRPr lang="ru-RU" dirty="0"/>
        </a:p>
      </dgm:t>
    </dgm:pt>
    <dgm:pt modelId="{9BCA6C19-927A-415B-A37D-FAD3AB14E18C}" type="parTrans" cxnId="{7074F448-BC2B-4EF3-83E3-9AFB08327C4C}">
      <dgm:prSet/>
      <dgm:spPr/>
      <dgm:t>
        <a:bodyPr/>
        <a:lstStyle/>
        <a:p>
          <a:endParaRPr lang="ru-RU"/>
        </a:p>
      </dgm:t>
    </dgm:pt>
    <dgm:pt modelId="{3678FE81-F9FD-4809-A45B-A16FCC30297F}" type="sibTrans" cxnId="{7074F448-BC2B-4EF3-83E3-9AFB08327C4C}">
      <dgm:prSet/>
      <dgm:spPr/>
      <dgm:t>
        <a:bodyPr/>
        <a:lstStyle/>
        <a:p>
          <a:endParaRPr lang="ru-RU"/>
        </a:p>
      </dgm:t>
    </dgm:pt>
    <dgm:pt modelId="{1A6D0BEE-AB88-4CF8-BC3D-FAF0D6969807}">
      <dgm:prSet phldrT="[Текст]"/>
      <dgm:spPr/>
      <dgm:t>
        <a:bodyPr/>
        <a:lstStyle/>
        <a:p>
          <a:r>
            <a:rPr lang="uk-UA" dirty="0" smtClean="0"/>
            <a:t>Перша умова</a:t>
          </a:r>
          <a:endParaRPr lang="ru-RU" dirty="0"/>
        </a:p>
      </dgm:t>
    </dgm:pt>
    <dgm:pt modelId="{004B9BE1-4B3E-415B-9E5B-E189555F1BED}" type="parTrans" cxnId="{410E0DCA-D8DF-4A57-9052-9429F2818EFD}">
      <dgm:prSet/>
      <dgm:spPr/>
      <dgm:t>
        <a:bodyPr/>
        <a:lstStyle/>
        <a:p>
          <a:endParaRPr lang="ru-RU"/>
        </a:p>
      </dgm:t>
    </dgm:pt>
    <dgm:pt modelId="{C172F9F5-CBED-4DBE-B82E-663A83B6C32F}" type="sibTrans" cxnId="{410E0DCA-D8DF-4A57-9052-9429F2818EFD}">
      <dgm:prSet/>
      <dgm:spPr/>
      <dgm:t>
        <a:bodyPr/>
        <a:lstStyle/>
        <a:p>
          <a:endParaRPr lang="ru-RU"/>
        </a:p>
      </dgm:t>
    </dgm:pt>
    <dgm:pt modelId="{E8063ACB-F2D4-4AF2-BE48-FEC98E683AD0}">
      <dgm:prSet phldrT="[Текст]"/>
      <dgm:spPr/>
      <dgm:t>
        <a:bodyPr/>
        <a:lstStyle/>
        <a:p>
          <a:r>
            <a:rPr lang="uk-UA" dirty="0" smtClean="0"/>
            <a:t>Наявність родини</a:t>
          </a:r>
          <a:endParaRPr lang="ru-RU" dirty="0"/>
        </a:p>
      </dgm:t>
    </dgm:pt>
    <dgm:pt modelId="{4FCC778B-1E98-4419-A2CC-269D98DAFC08}" type="parTrans" cxnId="{54DD91AD-532F-4018-BD37-551DC4F129E0}">
      <dgm:prSet/>
      <dgm:spPr/>
      <dgm:t>
        <a:bodyPr/>
        <a:lstStyle/>
        <a:p>
          <a:endParaRPr lang="ru-RU"/>
        </a:p>
      </dgm:t>
    </dgm:pt>
    <dgm:pt modelId="{ACE95DC6-A8BD-4DCF-BDE0-32754DAE8722}" type="sibTrans" cxnId="{54DD91AD-532F-4018-BD37-551DC4F129E0}">
      <dgm:prSet/>
      <dgm:spPr/>
      <dgm:t>
        <a:bodyPr/>
        <a:lstStyle/>
        <a:p>
          <a:endParaRPr lang="ru-RU"/>
        </a:p>
      </dgm:t>
    </dgm:pt>
    <dgm:pt modelId="{B2870F6C-30F2-429E-A5C3-80627CDB2F80}">
      <dgm:prSet phldrT="[Текст]"/>
      <dgm:spPr/>
      <dgm:t>
        <a:bodyPr/>
        <a:lstStyle/>
        <a:p>
          <a:r>
            <a:rPr lang="uk-UA" dirty="0" smtClean="0"/>
            <a:t>Друга умова</a:t>
          </a:r>
          <a:endParaRPr lang="ru-RU" dirty="0"/>
        </a:p>
      </dgm:t>
    </dgm:pt>
    <dgm:pt modelId="{F7723692-5001-40BA-B1DE-4E4AB91415EA}" type="parTrans" cxnId="{291F7D2F-0E3F-4B3B-965C-EB768D01CE3E}">
      <dgm:prSet/>
      <dgm:spPr/>
      <dgm:t>
        <a:bodyPr/>
        <a:lstStyle/>
        <a:p>
          <a:endParaRPr lang="ru-RU"/>
        </a:p>
      </dgm:t>
    </dgm:pt>
    <dgm:pt modelId="{58F99D2D-08A9-432B-BF6E-2D68C9AEB03B}" type="sibTrans" cxnId="{291F7D2F-0E3F-4B3B-965C-EB768D01CE3E}">
      <dgm:prSet/>
      <dgm:spPr/>
      <dgm:t>
        <a:bodyPr/>
        <a:lstStyle/>
        <a:p>
          <a:endParaRPr lang="ru-RU"/>
        </a:p>
      </dgm:t>
    </dgm:pt>
    <dgm:pt modelId="{F0ED4B9B-8EDA-4FBC-831F-5E5F3460DD0B}" type="pres">
      <dgm:prSet presAssocID="{0CD5EF32-05BA-4C3C-82FF-0678A1E51BD2}" presName="linear" presStyleCnt="0">
        <dgm:presLayoutVars>
          <dgm:animLvl val="lvl"/>
          <dgm:resizeHandles val="exact"/>
        </dgm:presLayoutVars>
      </dgm:prSet>
      <dgm:spPr/>
    </dgm:pt>
    <dgm:pt modelId="{54F818FE-5034-4C4E-98B7-868212F80A9F}" type="pres">
      <dgm:prSet presAssocID="{3EC93D9A-3360-4FE7-8767-2C4FC8C8BF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6D4A4-1C36-4850-A7D9-F85EA822908D}" type="pres">
      <dgm:prSet presAssocID="{3EC93D9A-3360-4FE7-8767-2C4FC8C8BF0C}" presName="childText" presStyleLbl="revTx" presStyleIdx="0" presStyleCnt="2">
        <dgm:presLayoutVars>
          <dgm:bulletEnabled val="1"/>
        </dgm:presLayoutVars>
      </dgm:prSet>
      <dgm:spPr/>
    </dgm:pt>
    <dgm:pt modelId="{610FD11C-5EC8-4B3F-AD8C-EEE9A6A84F52}" type="pres">
      <dgm:prSet presAssocID="{E8063ACB-F2D4-4AF2-BE48-FEC98E683AD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B1F7224-25C6-48C5-AA07-F2F082300A7E}" type="pres">
      <dgm:prSet presAssocID="{E8063ACB-F2D4-4AF2-BE48-FEC98E683AD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91F7D2F-0E3F-4B3B-965C-EB768D01CE3E}" srcId="{E8063ACB-F2D4-4AF2-BE48-FEC98E683AD0}" destId="{B2870F6C-30F2-429E-A5C3-80627CDB2F80}" srcOrd="0" destOrd="0" parTransId="{F7723692-5001-40BA-B1DE-4E4AB91415EA}" sibTransId="{58F99D2D-08A9-432B-BF6E-2D68C9AEB03B}"/>
    <dgm:cxn modelId="{1816B9C0-7008-437E-81F0-D6FD2B85B723}" type="presOf" srcId="{B2870F6C-30F2-429E-A5C3-80627CDB2F80}" destId="{6B1F7224-25C6-48C5-AA07-F2F082300A7E}" srcOrd="0" destOrd="0" presId="urn:microsoft.com/office/officeart/2005/8/layout/vList2"/>
    <dgm:cxn modelId="{C3EC79D3-5968-4347-B035-6F5C232AC542}" type="presOf" srcId="{1A6D0BEE-AB88-4CF8-BC3D-FAF0D6969807}" destId="{E8B6D4A4-1C36-4850-A7D9-F85EA822908D}" srcOrd="0" destOrd="0" presId="urn:microsoft.com/office/officeart/2005/8/layout/vList2"/>
    <dgm:cxn modelId="{172E8EF2-A353-436E-BFE9-36C83DE3E35C}" type="presOf" srcId="{0CD5EF32-05BA-4C3C-82FF-0678A1E51BD2}" destId="{F0ED4B9B-8EDA-4FBC-831F-5E5F3460DD0B}" srcOrd="0" destOrd="0" presId="urn:microsoft.com/office/officeart/2005/8/layout/vList2"/>
    <dgm:cxn modelId="{54DD91AD-532F-4018-BD37-551DC4F129E0}" srcId="{0CD5EF32-05BA-4C3C-82FF-0678A1E51BD2}" destId="{E8063ACB-F2D4-4AF2-BE48-FEC98E683AD0}" srcOrd="1" destOrd="0" parTransId="{4FCC778B-1E98-4419-A2CC-269D98DAFC08}" sibTransId="{ACE95DC6-A8BD-4DCF-BDE0-32754DAE8722}"/>
    <dgm:cxn modelId="{410E0DCA-D8DF-4A57-9052-9429F2818EFD}" srcId="{3EC93D9A-3360-4FE7-8767-2C4FC8C8BF0C}" destId="{1A6D0BEE-AB88-4CF8-BC3D-FAF0D6969807}" srcOrd="0" destOrd="0" parTransId="{004B9BE1-4B3E-415B-9E5B-E189555F1BED}" sibTransId="{C172F9F5-CBED-4DBE-B82E-663A83B6C32F}"/>
    <dgm:cxn modelId="{7074F448-BC2B-4EF3-83E3-9AFB08327C4C}" srcId="{0CD5EF32-05BA-4C3C-82FF-0678A1E51BD2}" destId="{3EC93D9A-3360-4FE7-8767-2C4FC8C8BF0C}" srcOrd="0" destOrd="0" parTransId="{9BCA6C19-927A-415B-A37D-FAD3AB14E18C}" sibTransId="{3678FE81-F9FD-4809-A45B-A16FCC30297F}"/>
    <dgm:cxn modelId="{2E9BA4E3-A57B-475F-9539-329C065E1805}" type="presOf" srcId="{E8063ACB-F2D4-4AF2-BE48-FEC98E683AD0}" destId="{610FD11C-5EC8-4B3F-AD8C-EEE9A6A84F52}" srcOrd="0" destOrd="0" presId="urn:microsoft.com/office/officeart/2005/8/layout/vList2"/>
    <dgm:cxn modelId="{DB37BE99-82C5-4F59-8882-D2B2E0AE6D19}" type="presOf" srcId="{3EC93D9A-3360-4FE7-8767-2C4FC8C8BF0C}" destId="{54F818FE-5034-4C4E-98B7-868212F80A9F}" srcOrd="0" destOrd="0" presId="urn:microsoft.com/office/officeart/2005/8/layout/vList2"/>
    <dgm:cxn modelId="{C5D702F8-4CA3-49D8-9665-8EE3174CBD2B}" type="presParOf" srcId="{F0ED4B9B-8EDA-4FBC-831F-5E5F3460DD0B}" destId="{54F818FE-5034-4C4E-98B7-868212F80A9F}" srcOrd="0" destOrd="0" presId="urn:microsoft.com/office/officeart/2005/8/layout/vList2"/>
    <dgm:cxn modelId="{A6CDBE05-2916-4232-BE17-9C168997B91B}" type="presParOf" srcId="{F0ED4B9B-8EDA-4FBC-831F-5E5F3460DD0B}" destId="{E8B6D4A4-1C36-4850-A7D9-F85EA822908D}" srcOrd="1" destOrd="0" presId="urn:microsoft.com/office/officeart/2005/8/layout/vList2"/>
    <dgm:cxn modelId="{66EB5FF6-B54A-4C18-821F-0B41578B2B6B}" type="presParOf" srcId="{F0ED4B9B-8EDA-4FBC-831F-5E5F3460DD0B}" destId="{610FD11C-5EC8-4B3F-AD8C-EEE9A6A84F52}" srcOrd="2" destOrd="0" presId="urn:microsoft.com/office/officeart/2005/8/layout/vList2"/>
    <dgm:cxn modelId="{74FE6E1A-0E05-461B-ACA8-836B2D33AB0C}" type="presParOf" srcId="{F0ED4B9B-8EDA-4FBC-831F-5E5F3460DD0B}" destId="{6B1F7224-25C6-48C5-AA07-F2F082300A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E7F03-838C-4D82-984C-92E0DBB6D1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74459-884F-428C-98DE-04E16937E18C}">
      <dgm:prSet phldrT="[Текст]"/>
      <dgm:spPr/>
      <dgm:t>
        <a:bodyPr/>
        <a:lstStyle/>
        <a:p>
          <a:r>
            <a:rPr lang="uk-UA" dirty="0" smtClean="0"/>
            <a:t>республіка</a:t>
          </a:r>
          <a:endParaRPr lang="ru-RU" dirty="0"/>
        </a:p>
      </dgm:t>
    </dgm:pt>
    <dgm:pt modelId="{073FC4E3-1869-4460-9546-612424C87DEA}" type="parTrans" cxnId="{DFF1B541-719C-4C04-89B8-D9DEBA49B4A2}">
      <dgm:prSet/>
      <dgm:spPr/>
      <dgm:t>
        <a:bodyPr/>
        <a:lstStyle/>
        <a:p>
          <a:endParaRPr lang="ru-RU"/>
        </a:p>
      </dgm:t>
    </dgm:pt>
    <dgm:pt modelId="{79F26D2F-8400-43D7-B408-FD3AC2CF0174}" type="sibTrans" cxnId="{DFF1B541-719C-4C04-89B8-D9DEBA49B4A2}">
      <dgm:prSet/>
      <dgm:spPr/>
      <dgm:t>
        <a:bodyPr/>
        <a:lstStyle/>
        <a:p>
          <a:endParaRPr lang="ru-RU"/>
        </a:p>
      </dgm:t>
    </dgm:pt>
    <dgm:pt modelId="{7145F87E-8730-414D-B804-3E0110549E5B}">
      <dgm:prSet phldrT="[Текст]"/>
      <dgm:spPr/>
      <dgm:t>
        <a:bodyPr/>
        <a:lstStyle/>
        <a:p>
          <a:r>
            <a:rPr lang="uk-UA" dirty="0" smtClean="0"/>
            <a:t>Північ, гірська місцевість</a:t>
          </a:r>
          <a:endParaRPr lang="ru-RU" dirty="0"/>
        </a:p>
      </dgm:t>
    </dgm:pt>
    <dgm:pt modelId="{69547C86-D774-4A3B-8C9B-ED48E8242374}" type="parTrans" cxnId="{6D7755F3-0B2D-4E58-BDBE-8B142B3C68B4}">
      <dgm:prSet/>
      <dgm:spPr/>
      <dgm:t>
        <a:bodyPr/>
        <a:lstStyle/>
        <a:p>
          <a:endParaRPr lang="ru-RU"/>
        </a:p>
      </dgm:t>
    </dgm:pt>
    <dgm:pt modelId="{B4C8B10C-FB9D-463D-9BDB-4B9EA335E591}" type="sibTrans" cxnId="{6D7755F3-0B2D-4E58-BDBE-8B142B3C68B4}">
      <dgm:prSet/>
      <dgm:spPr/>
      <dgm:t>
        <a:bodyPr/>
        <a:lstStyle/>
        <a:p>
          <a:endParaRPr lang="ru-RU"/>
        </a:p>
      </dgm:t>
    </dgm:pt>
    <dgm:pt modelId="{087E62EC-E5B2-4E4D-96F7-69EBBE64F6B8}">
      <dgm:prSet phldrT="[Текст]"/>
      <dgm:spPr/>
      <dgm:t>
        <a:bodyPr/>
        <a:lstStyle/>
        <a:p>
          <a:r>
            <a:rPr lang="uk-UA" dirty="0" smtClean="0"/>
            <a:t>монархія</a:t>
          </a:r>
          <a:endParaRPr lang="ru-RU" dirty="0"/>
        </a:p>
      </dgm:t>
    </dgm:pt>
    <dgm:pt modelId="{8A4B0F73-2655-42A5-9635-E30BFACAAB54}" type="parTrans" cxnId="{F46B024E-E66D-43B6-8AF2-F94232C4A236}">
      <dgm:prSet/>
      <dgm:spPr/>
      <dgm:t>
        <a:bodyPr/>
        <a:lstStyle/>
        <a:p>
          <a:endParaRPr lang="ru-RU"/>
        </a:p>
      </dgm:t>
    </dgm:pt>
    <dgm:pt modelId="{AC494BA6-1928-4DAC-905B-A9E7E0855529}" type="sibTrans" cxnId="{F46B024E-E66D-43B6-8AF2-F94232C4A236}">
      <dgm:prSet/>
      <dgm:spPr/>
      <dgm:t>
        <a:bodyPr/>
        <a:lstStyle/>
        <a:p>
          <a:endParaRPr lang="ru-RU"/>
        </a:p>
      </dgm:t>
    </dgm:pt>
    <dgm:pt modelId="{3BE7ED38-813C-4FB3-BA8B-8B744713144C}">
      <dgm:prSet phldrT="[Текст]"/>
      <dgm:spPr/>
      <dgm:t>
        <a:bodyPr/>
        <a:lstStyle/>
        <a:p>
          <a:r>
            <a:rPr lang="uk-UA" dirty="0" smtClean="0"/>
            <a:t>Південь, рівнина</a:t>
          </a:r>
          <a:endParaRPr lang="ru-RU" dirty="0"/>
        </a:p>
      </dgm:t>
    </dgm:pt>
    <dgm:pt modelId="{AF4AE49C-DAFF-4D89-B01A-CA9343D89DCF}" type="parTrans" cxnId="{70E49D89-3466-42B8-8CA1-559CC65C7460}">
      <dgm:prSet/>
      <dgm:spPr/>
      <dgm:t>
        <a:bodyPr/>
        <a:lstStyle/>
        <a:p>
          <a:endParaRPr lang="ru-RU"/>
        </a:p>
      </dgm:t>
    </dgm:pt>
    <dgm:pt modelId="{6A6D2419-D75F-4371-B5AD-8A242D692670}" type="sibTrans" cxnId="{70E49D89-3466-42B8-8CA1-559CC65C7460}">
      <dgm:prSet/>
      <dgm:spPr/>
      <dgm:t>
        <a:bodyPr/>
        <a:lstStyle/>
        <a:p>
          <a:endParaRPr lang="ru-RU"/>
        </a:p>
      </dgm:t>
    </dgm:pt>
    <dgm:pt modelId="{A59EE3DA-7561-4C95-B6A2-91B43E491A1C}" type="pres">
      <dgm:prSet presAssocID="{A18E7F03-838C-4D82-984C-92E0DBB6D176}" presName="linear" presStyleCnt="0">
        <dgm:presLayoutVars>
          <dgm:animLvl val="lvl"/>
          <dgm:resizeHandles val="exact"/>
        </dgm:presLayoutVars>
      </dgm:prSet>
      <dgm:spPr/>
    </dgm:pt>
    <dgm:pt modelId="{02C6C1CE-4681-465D-85D4-29E5D4C4FC68}" type="pres">
      <dgm:prSet presAssocID="{16F74459-884F-428C-98DE-04E16937E1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44A8D-DB21-4336-8E4B-8919B58727D8}" type="pres">
      <dgm:prSet presAssocID="{16F74459-884F-428C-98DE-04E16937E18C}" presName="childText" presStyleLbl="revTx" presStyleIdx="0" presStyleCnt="2">
        <dgm:presLayoutVars>
          <dgm:bulletEnabled val="1"/>
        </dgm:presLayoutVars>
      </dgm:prSet>
      <dgm:spPr/>
    </dgm:pt>
    <dgm:pt modelId="{D3D1AF6A-9DE9-4BF5-BCED-A4CCD90DB862}" type="pres">
      <dgm:prSet presAssocID="{087E62EC-E5B2-4E4D-96F7-69EBBE64F6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A40F9D9-273D-44D4-99F1-0DBB769A22D9}" type="pres">
      <dgm:prSet presAssocID="{087E62EC-E5B2-4E4D-96F7-69EBBE64F6B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3BA13E1-4F08-42BB-9175-3E57F2E27316}" type="presOf" srcId="{087E62EC-E5B2-4E4D-96F7-69EBBE64F6B8}" destId="{D3D1AF6A-9DE9-4BF5-BCED-A4CCD90DB862}" srcOrd="0" destOrd="0" presId="urn:microsoft.com/office/officeart/2005/8/layout/vList2"/>
    <dgm:cxn modelId="{360F2634-A86C-48C8-B000-FF832C6A6AD1}" type="presOf" srcId="{7145F87E-8730-414D-B804-3E0110549E5B}" destId="{C5C44A8D-DB21-4336-8E4B-8919B58727D8}" srcOrd="0" destOrd="0" presId="urn:microsoft.com/office/officeart/2005/8/layout/vList2"/>
    <dgm:cxn modelId="{08C46E54-83F0-431A-93B9-DE706736B565}" type="presOf" srcId="{3BE7ED38-813C-4FB3-BA8B-8B744713144C}" destId="{BA40F9D9-273D-44D4-99F1-0DBB769A22D9}" srcOrd="0" destOrd="0" presId="urn:microsoft.com/office/officeart/2005/8/layout/vList2"/>
    <dgm:cxn modelId="{70E49D89-3466-42B8-8CA1-559CC65C7460}" srcId="{087E62EC-E5B2-4E4D-96F7-69EBBE64F6B8}" destId="{3BE7ED38-813C-4FB3-BA8B-8B744713144C}" srcOrd="0" destOrd="0" parTransId="{AF4AE49C-DAFF-4D89-B01A-CA9343D89DCF}" sibTransId="{6A6D2419-D75F-4371-B5AD-8A242D692670}"/>
    <dgm:cxn modelId="{6D7755F3-0B2D-4E58-BDBE-8B142B3C68B4}" srcId="{16F74459-884F-428C-98DE-04E16937E18C}" destId="{7145F87E-8730-414D-B804-3E0110549E5B}" srcOrd="0" destOrd="0" parTransId="{69547C86-D774-4A3B-8C9B-ED48E8242374}" sibTransId="{B4C8B10C-FB9D-463D-9BDB-4B9EA335E591}"/>
    <dgm:cxn modelId="{85A45FE2-8DB6-49E4-85B5-BBCBF0DB12F6}" type="presOf" srcId="{A18E7F03-838C-4D82-984C-92E0DBB6D176}" destId="{A59EE3DA-7561-4C95-B6A2-91B43E491A1C}" srcOrd="0" destOrd="0" presId="urn:microsoft.com/office/officeart/2005/8/layout/vList2"/>
    <dgm:cxn modelId="{DFF1B541-719C-4C04-89B8-D9DEBA49B4A2}" srcId="{A18E7F03-838C-4D82-984C-92E0DBB6D176}" destId="{16F74459-884F-428C-98DE-04E16937E18C}" srcOrd="0" destOrd="0" parTransId="{073FC4E3-1869-4460-9546-612424C87DEA}" sibTransId="{79F26D2F-8400-43D7-B408-FD3AC2CF0174}"/>
    <dgm:cxn modelId="{7CDE102D-8B1A-42CA-AB63-ECEB6A57477C}" type="presOf" srcId="{16F74459-884F-428C-98DE-04E16937E18C}" destId="{02C6C1CE-4681-465D-85D4-29E5D4C4FC68}" srcOrd="0" destOrd="0" presId="urn:microsoft.com/office/officeart/2005/8/layout/vList2"/>
    <dgm:cxn modelId="{F46B024E-E66D-43B6-8AF2-F94232C4A236}" srcId="{A18E7F03-838C-4D82-984C-92E0DBB6D176}" destId="{087E62EC-E5B2-4E4D-96F7-69EBBE64F6B8}" srcOrd="1" destOrd="0" parTransId="{8A4B0F73-2655-42A5-9635-E30BFACAAB54}" sibTransId="{AC494BA6-1928-4DAC-905B-A9E7E0855529}"/>
    <dgm:cxn modelId="{1AF7A85F-79D0-4529-832C-BDD3748F899E}" type="presParOf" srcId="{A59EE3DA-7561-4C95-B6A2-91B43E491A1C}" destId="{02C6C1CE-4681-465D-85D4-29E5D4C4FC68}" srcOrd="0" destOrd="0" presId="urn:microsoft.com/office/officeart/2005/8/layout/vList2"/>
    <dgm:cxn modelId="{8C098360-9E98-41F9-9D0F-15DA09AE830B}" type="presParOf" srcId="{A59EE3DA-7561-4C95-B6A2-91B43E491A1C}" destId="{C5C44A8D-DB21-4336-8E4B-8919B58727D8}" srcOrd="1" destOrd="0" presId="urn:microsoft.com/office/officeart/2005/8/layout/vList2"/>
    <dgm:cxn modelId="{1A3DC0DF-53FF-469B-B17F-C2D57BCBC209}" type="presParOf" srcId="{A59EE3DA-7561-4C95-B6A2-91B43E491A1C}" destId="{D3D1AF6A-9DE9-4BF5-BCED-A4CCD90DB862}" srcOrd="2" destOrd="0" presId="urn:microsoft.com/office/officeart/2005/8/layout/vList2"/>
    <dgm:cxn modelId="{08C32DF0-6D63-4F1D-9E8F-A9D2095AB60F}" type="presParOf" srcId="{A59EE3DA-7561-4C95-B6A2-91B43E491A1C}" destId="{BA40F9D9-273D-44D4-99F1-0DBB769A22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818FE-5034-4C4E-98B7-868212F80A9F}">
      <dsp:nvSpPr>
        <dsp:cNvPr id="0" name=""/>
        <dsp:cNvSpPr/>
      </dsp:nvSpPr>
      <dsp:spPr>
        <a:xfrm>
          <a:off x="0" y="363252"/>
          <a:ext cx="619601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Визнання верховної влади</a:t>
          </a:r>
          <a:endParaRPr lang="ru-RU" sz="3600" kern="1200" dirty="0"/>
        </a:p>
      </dsp:txBody>
      <dsp:txXfrm>
        <a:off x="41123" y="404375"/>
        <a:ext cx="6113767" cy="760154"/>
      </dsp:txXfrm>
    </dsp:sp>
    <dsp:sp modelId="{E8B6D4A4-1C36-4850-A7D9-F85EA822908D}">
      <dsp:nvSpPr>
        <dsp:cNvPr id="0" name=""/>
        <dsp:cNvSpPr/>
      </dsp:nvSpPr>
      <dsp:spPr>
        <a:xfrm>
          <a:off x="0" y="1205652"/>
          <a:ext cx="6196013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2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kern="1200" dirty="0" smtClean="0"/>
            <a:t>Перша умова</a:t>
          </a:r>
          <a:endParaRPr lang="ru-RU" sz="2800" kern="1200" dirty="0"/>
        </a:p>
      </dsp:txBody>
      <dsp:txXfrm>
        <a:off x="0" y="1205652"/>
        <a:ext cx="6196013" cy="596160"/>
      </dsp:txXfrm>
    </dsp:sp>
    <dsp:sp modelId="{610FD11C-5EC8-4B3F-AD8C-EEE9A6A84F52}">
      <dsp:nvSpPr>
        <dsp:cNvPr id="0" name=""/>
        <dsp:cNvSpPr/>
      </dsp:nvSpPr>
      <dsp:spPr>
        <a:xfrm>
          <a:off x="0" y="1801812"/>
          <a:ext cx="619601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Наявність родини</a:t>
          </a:r>
          <a:endParaRPr lang="ru-RU" sz="3600" kern="1200" dirty="0"/>
        </a:p>
      </dsp:txBody>
      <dsp:txXfrm>
        <a:off x="41123" y="1842935"/>
        <a:ext cx="6113767" cy="760154"/>
      </dsp:txXfrm>
    </dsp:sp>
    <dsp:sp modelId="{6B1F7224-25C6-48C5-AA07-F2F082300A7E}">
      <dsp:nvSpPr>
        <dsp:cNvPr id="0" name=""/>
        <dsp:cNvSpPr/>
      </dsp:nvSpPr>
      <dsp:spPr>
        <a:xfrm>
          <a:off x="0" y="2644212"/>
          <a:ext cx="6196013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2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kern="1200" dirty="0" smtClean="0"/>
            <a:t>Друга умова</a:t>
          </a:r>
          <a:endParaRPr lang="ru-RU" sz="2800" kern="1200" dirty="0"/>
        </a:p>
      </dsp:txBody>
      <dsp:txXfrm>
        <a:off x="0" y="2644212"/>
        <a:ext cx="6196013" cy="59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6C1CE-4681-465D-85D4-29E5D4C4FC68}">
      <dsp:nvSpPr>
        <dsp:cNvPr id="0" name=""/>
        <dsp:cNvSpPr/>
      </dsp:nvSpPr>
      <dsp:spPr>
        <a:xfrm>
          <a:off x="0" y="3612"/>
          <a:ext cx="6196013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республіка</a:t>
          </a:r>
          <a:endParaRPr lang="ru-RU" sz="4500" kern="1200" dirty="0"/>
        </a:p>
      </dsp:txBody>
      <dsp:txXfrm>
        <a:off x="51403" y="55015"/>
        <a:ext cx="6093207" cy="950194"/>
      </dsp:txXfrm>
    </dsp:sp>
    <dsp:sp modelId="{C5C44A8D-DB21-4336-8E4B-8919B58727D8}">
      <dsp:nvSpPr>
        <dsp:cNvPr id="0" name=""/>
        <dsp:cNvSpPr/>
      </dsp:nvSpPr>
      <dsp:spPr>
        <a:xfrm>
          <a:off x="0" y="1056612"/>
          <a:ext cx="6196013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2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500" kern="1200" dirty="0" smtClean="0"/>
            <a:t>Північ, гірська місцевість</a:t>
          </a:r>
          <a:endParaRPr lang="ru-RU" sz="3500" kern="1200" dirty="0"/>
        </a:p>
      </dsp:txBody>
      <dsp:txXfrm>
        <a:off x="0" y="1056612"/>
        <a:ext cx="6196013" cy="745200"/>
      </dsp:txXfrm>
    </dsp:sp>
    <dsp:sp modelId="{D3D1AF6A-9DE9-4BF5-BCED-A4CCD90DB862}">
      <dsp:nvSpPr>
        <dsp:cNvPr id="0" name=""/>
        <dsp:cNvSpPr/>
      </dsp:nvSpPr>
      <dsp:spPr>
        <a:xfrm>
          <a:off x="0" y="1801812"/>
          <a:ext cx="6196013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монархія</a:t>
          </a:r>
          <a:endParaRPr lang="ru-RU" sz="4500" kern="1200" dirty="0"/>
        </a:p>
      </dsp:txBody>
      <dsp:txXfrm>
        <a:off x="51403" y="1853215"/>
        <a:ext cx="6093207" cy="950194"/>
      </dsp:txXfrm>
    </dsp:sp>
    <dsp:sp modelId="{BA40F9D9-273D-44D4-99F1-0DBB769A22D9}">
      <dsp:nvSpPr>
        <dsp:cNvPr id="0" name=""/>
        <dsp:cNvSpPr/>
      </dsp:nvSpPr>
      <dsp:spPr>
        <a:xfrm>
          <a:off x="0" y="2854812"/>
          <a:ext cx="6196013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2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500" kern="1200" dirty="0" smtClean="0"/>
            <a:t>Південь, рівнина</a:t>
          </a:r>
          <a:endParaRPr lang="ru-RU" sz="3500" kern="1200" dirty="0"/>
        </a:p>
      </dsp:txBody>
      <dsp:txXfrm>
        <a:off x="0" y="2854812"/>
        <a:ext cx="6196013" cy="74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96%D0%B4%D1%80%D0%BE%D0%B4%D0%B6%D0%B5%D0%BD%D0%BD%D1%8F" TargetMode="External"/><Relationship Id="rId2" Type="http://schemas.openxmlformats.org/officeDocument/2006/relationships/hyperlink" Target="https://uk.wikipedia.org/wiki/%D0%A4%D0%BB%D0%BE%D1%80%D0%B5%D0%BD%D1%86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Політична думка у період Відродження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93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Вперше: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Виділив предмет політичної науки як науки про державу</a:t>
            </a:r>
          </a:p>
          <a:p>
            <a:r>
              <a:rPr lang="uk-UA" sz="3600" dirty="0" smtClean="0"/>
              <a:t>Увів в обіг поняття «</a:t>
            </a:r>
            <a:r>
              <a:rPr lang="en-US" sz="3600" dirty="0" err="1" smtClean="0"/>
              <a:t>stato</a:t>
            </a:r>
            <a:r>
              <a:rPr lang="uk-UA" sz="3600" dirty="0" smtClean="0"/>
              <a:t>»</a:t>
            </a:r>
            <a:endParaRPr lang="en-US" sz="3600" dirty="0" smtClean="0"/>
          </a:p>
          <a:p>
            <a:r>
              <a:rPr lang="uk-UA" sz="3600" dirty="0" smtClean="0"/>
              <a:t>Основний метод – емпіричний (досвідний)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272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Вперше: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Виділив </a:t>
            </a:r>
            <a:r>
              <a:rPr lang="uk-UA" dirty="0" smtClean="0">
                <a:solidFill>
                  <a:srgbClr val="FF0000"/>
                </a:solidFill>
              </a:rPr>
              <a:t>політику</a:t>
            </a:r>
            <a:r>
              <a:rPr lang="uk-UA" dirty="0" smtClean="0"/>
              <a:t> як автономну сферу людської діяльності, відокремлену від етики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Мета політики </a:t>
            </a:r>
            <a:r>
              <a:rPr lang="uk-UA" dirty="0" smtClean="0"/>
              <a:t>– реалізація влади, її успішність  - це єдиний критерій оцінки, тому політика може бути аморальною</a:t>
            </a:r>
          </a:p>
          <a:p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МАКІАВЕЛЛІЗМ</a:t>
            </a:r>
            <a:r>
              <a:rPr lang="uk-UA" dirty="0" smtClean="0"/>
              <a:t> – СИНОНІМ АМОРАЛЬНОЇ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32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,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розмірковувати</a:t>
            </a:r>
            <a:r>
              <a:rPr lang="ru-RU" dirty="0"/>
              <a:t>, </a:t>
            </a:r>
            <a:r>
              <a:rPr lang="ru-RU" dirty="0" err="1"/>
              <a:t>справедливим</a:t>
            </a:r>
            <a:r>
              <a:rPr lang="ru-RU" dirty="0"/>
              <a:t> 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несправедливим</a:t>
            </a:r>
            <a:r>
              <a:rPr lang="ru-RU" dirty="0"/>
              <a:t>, </a:t>
            </a:r>
            <a:r>
              <a:rPr lang="ru-RU" dirty="0" err="1"/>
              <a:t>милосердним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жорстоким</a:t>
            </a:r>
            <a:r>
              <a:rPr lang="ru-RU" dirty="0"/>
              <a:t>, </a:t>
            </a:r>
            <a:r>
              <a:rPr lang="ru-RU" dirty="0" err="1"/>
              <a:t>похвальним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ганебним</a:t>
            </a:r>
            <a:r>
              <a:rPr lang="ru-RU" dirty="0"/>
              <a:t>, </a:t>
            </a:r>
            <a:r>
              <a:rPr lang="ru-RU" dirty="0" err="1"/>
              <a:t>облишити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усілякі</a:t>
            </a:r>
            <a:r>
              <a:rPr lang="ru-RU" dirty="0"/>
              <a:t> </a:t>
            </a:r>
            <a:r>
              <a:rPr lang="ru-RU" dirty="0" err="1"/>
              <a:t>міркування</a:t>
            </a:r>
            <a:r>
              <a:rPr lang="ru-RU" dirty="0"/>
              <a:t> і </a:t>
            </a:r>
            <a:r>
              <a:rPr lang="ru-RU" dirty="0" err="1"/>
              <a:t>прийняти</a:t>
            </a:r>
            <a:r>
              <a:rPr lang="ru-RU" dirty="0"/>
              <a:t> те </a:t>
            </a:r>
            <a:r>
              <a:rPr lang="ru-RU" dirty="0" err="1"/>
              <a:t>рішення</a:t>
            </a:r>
            <a:r>
              <a:rPr lang="ru-RU" dirty="0"/>
              <a:t>, яке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порятунку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збереженню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80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Людська природа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Людина – егоїст, власник, швидше пробачить смерть батька, ніж втрату майна</a:t>
            </a:r>
          </a:p>
          <a:p>
            <a:r>
              <a:rPr lang="uk-UA" dirty="0" smtClean="0"/>
              <a:t>Невдячна, схильна до обману, прагне до наживи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94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Організація, здатна захистити людей від егоїзму інших</a:t>
            </a:r>
          </a:p>
          <a:p>
            <a:r>
              <a:rPr lang="uk-UA" dirty="0" smtClean="0"/>
              <a:t>Її утворення – це суто людська справа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2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Правильні  - монархія, аристократія, демократія</a:t>
            </a:r>
          </a:p>
          <a:p>
            <a:r>
              <a:rPr lang="uk-UA" dirty="0" smtClean="0"/>
              <a:t>Неправильні – тиранія, олігархія, «розбещеність»</a:t>
            </a:r>
          </a:p>
          <a:p>
            <a:r>
              <a:rPr lang="uk-UA" b="1" u="sng" dirty="0" smtClean="0"/>
              <a:t>«Чистими» формами є тільки дві:</a:t>
            </a:r>
          </a:p>
          <a:p>
            <a:r>
              <a:rPr lang="uk-UA" dirty="0" smtClean="0"/>
              <a:t>Монархія</a:t>
            </a:r>
          </a:p>
          <a:p>
            <a:r>
              <a:rPr lang="uk-UA" dirty="0" smtClean="0"/>
              <a:t>Республіка – краща, але не для Італії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05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республіка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Згуртоване суспільство, всі дотримуються законів, єдина мова, спільні традиції, звичаї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Громадяни самі управляють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99992" y="3429000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Люди жадібні, егоїсти, зайняті власними інтересами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Краще монархія на чолі з сильним правителем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7984" y="2996952"/>
            <a:ext cx="93610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6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Ідея «нового державця»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Будь-яке насилля можна виправдати суспільним благом</a:t>
            </a:r>
          </a:p>
          <a:p>
            <a:r>
              <a:rPr lang="uk-UA" dirty="0" smtClean="0"/>
              <a:t>Державець не повинен відмовлятися від добра, але й не боятися зла</a:t>
            </a:r>
          </a:p>
          <a:p>
            <a:r>
              <a:rPr lang="uk-UA" dirty="0" smtClean="0"/>
              <a:t>Треба бути левом і лисом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92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цитати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Нельзя назвать и доблестью убийство сограждан, предательство, вероломство, жестокость и нечестивость: всем этим можно стяжать власть, но не славу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4701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Розділення політики і етики в поглядах Н. Макіавеллі. </a:t>
            </a:r>
          </a:p>
          <a:p>
            <a:r>
              <a:rPr lang="uk-UA" dirty="0" smtClean="0"/>
              <a:t>2. Політико-правові погляди Ж. </a:t>
            </a:r>
            <a:r>
              <a:rPr lang="uk-UA" dirty="0" err="1" smtClean="0"/>
              <a:t>Бодена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Погляди Е. </a:t>
            </a:r>
            <a:r>
              <a:rPr lang="uk-UA" dirty="0" err="1" smtClean="0"/>
              <a:t>Роттердамського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5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90336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 малое зло человек может отомстить, а за большое — не может; из чего следует, что наносимую человеку обиду надо рассчитать так, чтобы не бояться мести.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8122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Чтобы избежать ненависти, государю необходимо воздерживаться от посягательств на имущество граждан и подданных и на их женщин.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6416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192687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9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Жан </a:t>
            </a:r>
            <a:r>
              <a:rPr lang="uk-UA" dirty="0" err="1" smtClean="0"/>
              <a:t>Боден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1530 – 1596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Юрист, філософ</a:t>
            </a:r>
          </a:p>
          <a:p>
            <a:r>
              <a:rPr lang="uk-UA" dirty="0" smtClean="0"/>
              <a:t>«Шість книг про республіку»</a:t>
            </a:r>
            <a:endParaRPr lang="ru-RU" dirty="0"/>
          </a:p>
        </p:txBody>
      </p:sp>
      <p:pic>
        <p:nvPicPr>
          <p:cNvPr id="8194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947862"/>
            <a:ext cx="2810718" cy="27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Концепція «державного суверенітету»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Держава – суверен, яка втілює закони, необхідні для держави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6152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суверенітет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– </a:t>
            </a:r>
            <a:r>
              <a:rPr lang="uk-UA" sz="3600" dirty="0"/>
              <a:t>абсолютна, неподільна  і постійна влада </a:t>
            </a:r>
            <a:r>
              <a:rPr lang="uk-UA" sz="3600" dirty="0" smtClean="0"/>
              <a:t>держави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91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 ознак суверенітету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1) видання законів</a:t>
            </a:r>
          </a:p>
          <a:p>
            <a:r>
              <a:rPr lang="uk-UA" sz="3200" dirty="0" smtClean="0"/>
              <a:t>2) вирішення питань війни і миру</a:t>
            </a:r>
          </a:p>
          <a:p>
            <a:r>
              <a:rPr lang="uk-UA" sz="3200" dirty="0" smtClean="0"/>
              <a:t>3) призначення посадових осіб</a:t>
            </a:r>
          </a:p>
          <a:p>
            <a:r>
              <a:rPr lang="uk-UA" sz="3200" dirty="0" smtClean="0"/>
              <a:t>4) вищий суд</a:t>
            </a:r>
          </a:p>
          <a:p>
            <a:r>
              <a:rPr lang="uk-UA" sz="3200" dirty="0" smtClean="0"/>
              <a:t>5) помилування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761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Виникає в результаті угоди, гарантує мир і захищає від зовнішнього нападу</a:t>
            </a:r>
          </a:p>
          <a:p>
            <a:endParaRPr lang="uk-UA" sz="3200" dirty="0"/>
          </a:p>
          <a:p>
            <a:r>
              <a:rPr lang="uk-UA" sz="3200" dirty="0" smtClean="0"/>
              <a:t>Це правове управління родинами і тим, що їм належить</a:t>
            </a:r>
          </a:p>
        </p:txBody>
      </p:sp>
    </p:spTree>
    <p:extLst>
      <p:ext uri="{BB962C8B-B14F-4D97-AF65-F5344CB8AC3E}">
        <p14:creationId xmlns:p14="http://schemas.microsoft.com/office/powerpoint/2010/main" val="3448312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Дві умови існування держави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59062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160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Сім’я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Основа держави, з послабленням сім’ї розпадається держава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025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2176a57893b88c5c6c51e405069bd75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860425"/>
            <a:ext cx="7620000" cy="51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97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держави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Монархія</a:t>
            </a:r>
            <a:r>
              <a:rPr lang="uk-UA" dirty="0" smtClean="0"/>
              <a:t>, аристократія, демократія</a:t>
            </a:r>
          </a:p>
          <a:p>
            <a:endParaRPr lang="uk-UA" dirty="0"/>
          </a:p>
          <a:p>
            <a:r>
              <a:rPr lang="uk-UA" dirty="0" smtClean="0"/>
              <a:t>Вибір форми держави залежить від географічних умов, психологічних та інтелектуальних якостей людей, менталітету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36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23157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215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 способом здійснення влади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Законні держави </a:t>
            </a:r>
            <a:r>
              <a:rPr lang="uk-UA" dirty="0" smtClean="0"/>
              <a:t>– піддані визнають і поважають закон, а суверен – закони природи і Божі закони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Вотчинні</a:t>
            </a:r>
            <a:r>
              <a:rPr lang="uk-UA" dirty="0" smtClean="0"/>
              <a:t> (сеньйоральні) – суверен захопив власність людей і управляє нею як батько родини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Тиранічні</a:t>
            </a:r>
            <a:r>
              <a:rPr lang="uk-UA" dirty="0" smtClean="0"/>
              <a:t> – суверен уникає природних законів і управляє власністю на свій розсуд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75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Розмежував державу і управління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Держава – володіє верховною владою</a:t>
            </a:r>
          </a:p>
          <a:p>
            <a:r>
              <a:rPr lang="uk-UA" sz="3600" dirty="0" smtClean="0"/>
              <a:t>Управління – клас чиновників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3490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0868f72051f3fe79eacc5c379e615b4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9938"/>
            <a:ext cx="748883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75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Еразм </a:t>
            </a:r>
            <a:r>
              <a:rPr lang="uk-UA" dirty="0" err="1" smtClean="0"/>
              <a:t>Роттердамський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1466/1469 – 1536</a:t>
            </a:r>
          </a:p>
          <a:p>
            <a:r>
              <a:rPr lang="uk-UA" sz="3600" dirty="0" smtClean="0"/>
              <a:t>Герхард </a:t>
            </a:r>
            <a:r>
              <a:rPr lang="uk-UA" sz="3600" dirty="0" err="1" smtClean="0"/>
              <a:t>Герхардтс</a:t>
            </a:r>
            <a:endParaRPr lang="uk-UA" sz="3600" dirty="0" smtClean="0"/>
          </a:p>
          <a:p>
            <a:r>
              <a:rPr lang="uk-UA" sz="3600" dirty="0" smtClean="0"/>
              <a:t>«Похвала </a:t>
            </a:r>
            <a:r>
              <a:rPr lang="uk-UA" sz="3600" dirty="0" err="1" smtClean="0"/>
              <a:t>глупоті</a:t>
            </a:r>
            <a:r>
              <a:rPr lang="uk-UA" sz="3600" dirty="0" smtClean="0"/>
              <a:t>» – критика усіх форм суспільного ладу, світської  і духовної влади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8540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погляди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Віддавав перевагу монархії, один Бог = один правитель</a:t>
            </a:r>
          </a:p>
          <a:p>
            <a:endParaRPr lang="uk-UA" sz="2800" dirty="0" smtClean="0"/>
          </a:p>
          <a:p>
            <a:r>
              <a:rPr lang="uk-UA" sz="2800" dirty="0" smtClean="0"/>
              <a:t>Проти спадкової монархії (право володіти народом не тотожне праву володіти худобою)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6761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Християнин</a:t>
            </a:r>
          </a:p>
          <a:p>
            <a:r>
              <a:rPr lang="uk-UA" dirty="0" smtClean="0"/>
              <a:t>Мудрий, справедливий, розумний</a:t>
            </a:r>
          </a:p>
          <a:p>
            <a:r>
              <a:rPr lang="uk-UA" dirty="0" smtClean="0"/>
              <a:t>У занепаді держави винен правитель, який живе у розкошах</a:t>
            </a:r>
          </a:p>
          <a:p>
            <a:r>
              <a:rPr lang="uk-UA" dirty="0" smtClean="0"/>
              <a:t>Правителі самі розпалюють війни, щоб відволікти народ</a:t>
            </a:r>
          </a:p>
          <a:p>
            <a:r>
              <a:rPr lang="uk-UA" dirty="0" smtClean="0"/>
              <a:t>Повинен дотримуватися закону, якщо ні, то не може вимагати цього від інших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637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суспільство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Єдине політичне тіло</a:t>
            </a:r>
          </a:p>
          <a:p>
            <a:r>
              <a:rPr lang="uk-UA" dirty="0" smtClean="0"/>
              <a:t>Критикував всі стани, вельмож за те, що розбещують правителя, народ за те, що бездіяльний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1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«Виховання християнського князя»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Розробляє способи виховання правителя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73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7687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45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Гідне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Право кожного, бідність пригнічує людину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15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247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5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Людину уподібнювали Богу, але ідею творця не відкидали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3200" dirty="0" err="1" smtClean="0"/>
              <a:t>Теоантропоцентризм</a:t>
            </a:r>
            <a:r>
              <a:rPr lang="uk-UA" sz="3200" dirty="0" smtClean="0"/>
              <a:t> - наділення Бога і людини однаковими властивостями</a:t>
            </a:r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2708920"/>
            <a:ext cx="100811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Зміцнення королівської влади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Виникає клас людей, які шукають підтримки у короля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Ідея Державця, Суверена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955704"/>
            <a:ext cx="93610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860032" y="4149080"/>
            <a:ext cx="115212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dirty="0" smtClean="0"/>
              <a:t>Н. Макіавеллі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1469 – 1527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/>
              <a:t>секретар</a:t>
            </a:r>
            <a:r>
              <a:rPr lang="ru-RU" dirty="0"/>
              <a:t> </a:t>
            </a:r>
            <a:r>
              <a:rPr lang="ru-RU" dirty="0" err="1">
                <a:hlinkClick r:id="rId2" tooltip="Флоренція"/>
              </a:rPr>
              <a:t>Флоренції</a:t>
            </a:r>
            <a:r>
              <a:rPr lang="ru-RU" dirty="0"/>
              <a:t>,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, </a:t>
            </a:r>
            <a:r>
              <a:rPr lang="ru-RU" dirty="0" err="1"/>
              <a:t>мислитель</a:t>
            </a:r>
            <a:r>
              <a:rPr lang="ru-RU" dirty="0"/>
              <a:t>, </a:t>
            </a:r>
            <a:r>
              <a:rPr lang="ru-RU" dirty="0" err="1"/>
              <a:t>гуманіст</a:t>
            </a:r>
            <a:r>
              <a:rPr lang="ru-RU" dirty="0"/>
              <a:t>, поет і драматург </a:t>
            </a:r>
            <a:r>
              <a:rPr lang="ru-RU" dirty="0" err="1"/>
              <a:t>епохи</a:t>
            </a:r>
            <a:r>
              <a:rPr lang="ru-RU" dirty="0"/>
              <a:t> </a:t>
            </a:r>
            <a:r>
              <a:rPr lang="ru-RU" dirty="0" err="1" smtClean="0">
                <a:hlinkClick r:id="rId3" tooltip="Відродження"/>
              </a:rPr>
              <a:t>Відродження</a:t>
            </a:r>
            <a:endParaRPr lang="ru-RU" dirty="0" smtClean="0"/>
          </a:p>
          <a:p>
            <a:r>
              <a:rPr lang="uk-UA" dirty="0" smtClean="0"/>
              <a:t>«Володар» (1513 р.)</a:t>
            </a:r>
          </a:p>
          <a:p>
            <a:r>
              <a:rPr lang="uk-UA" dirty="0" smtClean="0"/>
              <a:t> «Роздуми про першу декаду </a:t>
            </a:r>
            <a:r>
              <a:rPr lang="uk-UA" dirty="0" err="1" smtClean="0"/>
              <a:t>Тіта</a:t>
            </a:r>
            <a:r>
              <a:rPr lang="uk-UA" dirty="0" smtClean="0"/>
              <a:t> Лівія» </a:t>
            </a:r>
            <a:endParaRPr lang="ru-RU" dirty="0"/>
          </a:p>
        </p:txBody>
      </p:sp>
      <p:pic>
        <p:nvPicPr>
          <p:cNvPr id="1027" name="Picture 3" descr="C:\Users\Use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98072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7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ortrait_of_Niccolò_Machiavelli_by_Santi_di_T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43408"/>
            <a:ext cx="568863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04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202</TotalTime>
  <Words>675</Words>
  <Application>Microsoft Office PowerPoint</Application>
  <PresentationFormat>Экран (4:3)</PresentationFormat>
  <Paragraphs>133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Кнопка</vt:lpstr>
      <vt:lpstr>Політична думка у період Відродження</vt:lpstr>
      <vt:lpstr>План</vt:lpstr>
      <vt:lpstr>Презентация PowerPoint</vt:lpstr>
      <vt:lpstr>Презентация PowerPoint</vt:lpstr>
      <vt:lpstr>Презентация PowerPoint</vt:lpstr>
      <vt:lpstr> Людину уподібнювали Богу, але ідею творця не відкидали</vt:lpstr>
      <vt:lpstr>Зміцнення королівської влади </vt:lpstr>
      <vt:lpstr>Н. Макіавеллі</vt:lpstr>
      <vt:lpstr>Презентация PowerPoint</vt:lpstr>
      <vt:lpstr>Вперше:</vt:lpstr>
      <vt:lpstr>Вперше:</vt:lpstr>
      <vt:lpstr>Презентация PowerPoint</vt:lpstr>
      <vt:lpstr>Людська природа</vt:lpstr>
      <vt:lpstr>Держава</vt:lpstr>
      <vt:lpstr>Форми правління</vt:lpstr>
      <vt:lpstr>республіка</vt:lpstr>
      <vt:lpstr>АЛЕ</vt:lpstr>
      <vt:lpstr>Ідея «нового державця»</vt:lpstr>
      <vt:lpstr>цитати</vt:lpstr>
      <vt:lpstr>Презентация PowerPoint</vt:lpstr>
      <vt:lpstr>Презентация PowerPoint</vt:lpstr>
      <vt:lpstr>Презентация PowerPoint</vt:lpstr>
      <vt:lpstr>Жан Боден</vt:lpstr>
      <vt:lpstr>Концепція «державного суверенітету»</vt:lpstr>
      <vt:lpstr>суверенітет</vt:lpstr>
      <vt:lpstr>5 ознак суверенітету</vt:lpstr>
      <vt:lpstr>Держава </vt:lpstr>
      <vt:lpstr>Дві умови існування держави </vt:lpstr>
      <vt:lpstr>Сім’я</vt:lpstr>
      <vt:lpstr>Форми держави</vt:lpstr>
      <vt:lpstr>Презентация PowerPoint</vt:lpstr>
      <vt:lpstr>За способом здійснення влади</vt:lpstr>
      <vt:lpstr>Розмежував державу і управління</vt:lpstr>
      <vt:lpstr>Презентация PowerPoint</vt:lpstr>
      <vt:lpstr>Еразм Роттердамський</vt:lpstr>
      <vt:lpstr>Політичні погляди</vt:lpstr>
      <vt:lpstr>Правитель</vt:lpstr>
      <vt:lpstr>суспільство</vt:lpstr>
      <vt:lpstr>«Виховання християнського князя»</vt:lpstr>
      <vt:lpstr>Гідне життя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думка у період Відродження</dc:title>
  <dc:creator>User</dc:creator>
  <cp:lastModifiedBy>User</cp:lastModifiedBy>
  <cp:revision>9</cp:revision>
  <dcterms:created xsi:type="dcterms:W3CDTF">2020-12-01T05:21:53Z</dcterms:created>
  <dcterms:modified xsi:type="dcterms:W3CDTF">2020-12-01T08:56:16Z</dcterms:modified>
</cp:coreProperties>
</file>