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1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3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3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145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8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64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6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01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5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4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7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9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31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1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80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8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2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5CBAA0-DF98-4D49-812F-E6CE8830C71C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66B3CD-E4C8-45F4-8D23-08F30EED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22913" y="906463"/>
            <a:ext cx="7772400" cy="182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Вакуумна </a:t>
            </a:r>
            <a:br>
              <a:rPr lang="uk-UA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електроніка</a:t>
            </a:r>
            <a:endParaRPr lang="uk-UA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914" name="Picture 2" descr="Електровакуумна лампа — Вікіпед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002" y="4055864"/>
            <a:ext cx="38004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2" name="Picture 10" descr="https://i1.wp.com/fb.ru/misc/i/gallery/19663/14306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60" y="1374403"/>
            <a:ext cx="3364484" cy="234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4" name="Picture 12" descr="Gush Stage Blinder - 2 DM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88" y="1792288"/>
            <a:ext cx="26098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1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2135189" y="765176"/>
            <a:ext cx="7489825" cy="234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FFF40D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FFF40D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dirty="0">
                <a:latin typeface="Arial" panose="020B0604020202020204" pitchFamily="34" charset="0"/>
              </a:rPr>
              <a:t>	</a:t>
            </a:r>
            <a:r>
              <a:rPr lang="uk-UA" alt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Вакуумна електроніка</a:t>
            </a:r>
            <a:r>
              <a:rPr lang="uk-UA" altLang="ru-RU" sz="2000" dirty="0">
                <a:latin typeface="Arial" panose="020B0604020202020204" pitchFamily="34" charset="0"/>
              </a:rPr>
              <a:t> – це розділ електроніки, що включає дослідження взаємодії потоку вільних електронів з електричними і магнітними полями у вакуумі, а також методи створення електронних приладів і пристроїв, у яких ця взаємодія використовується.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5188" y="3356993"/>
            <a:ext cx="7992888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uk-UA" altLang="ru-RU" b="1" dirty="0">
                <a:solidFill>
                  <a:srgbClr val="FF0000"/>
                </a:solidFill>
              </a:rPr>
              <a:t>	</a:t>
            </a:r>
            <a:r>
              <a:rPr lang="uk-UA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Плазмова </a:t>
            </a:r>
            <a:r>
              <a:rPr lang="uk-UA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електроніка 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це розділ електроніки, у якому вивчають процеси колективної взаємодії потоків заряджених часток з плазмою та іонізованим газом, що приводять до збудження у системі хвиль і коливань, а також використання ефектів такої взаємодії для створення приладів та пристроїв електроніки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1416050" y="692150"/>
            <a:ext cx="7848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FFF40D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FFF40D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9991C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uk-UA" altLang="ru-RU" sz="1800" dirty="0">
                <a:latin typeface="Arial" panose="020B0604020202020204" pitchFamily="34" charset="0"/>
              </a:rPr>
              <a:t>	</a:t>
            </a:r>
            <a:r>
              <a:rPr lang="uk-UA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'ять </a:t>
            </a:r>
            <a:r>
              <a:rPr lang="uk-UA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основних </a:t>
            </a:r>
            <a:r>
              <a:rPr lang="uk-UA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 приладу вакуумної електроніки:</a:t>
            </a:r>
            <a:endPara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 Носій інформаційного сигналу – ансамбль електронів або іонів в залежності </a:t>
            </a:r>
            <a:r>
              <a:rPr lang="uk-UA" altLang="ru-RU" sz="1800" dirty="0">
                <a:latin typeface="Arial" panose="020B0604020202020204" pitchFamily="34" charset="0"/>
              </a:rPr>
              <a:t>від типу приладу.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dirty="0">
                <a:latin typeface="Arial" panose="020B0604020202020204" pitchFamily="34" charset="0"/>
              </a:rPr>
              <a:t>	2. Генератор вільних носіїв зарядів (іонів або електронів). В якості емітерів використовуються як найпростіші катоди так і складні гармати зі своєю власною електронно- (іонно)оптичною системою, що створюють потоки заряджених часток з необхідними параметрами.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dirty="0">
                <a:latin typeface="Arial" panose="020B0604020202020204" pitchFamily="34" charset="0"/>
              </a:rPr>
              <a:t>	3. Континуальне середовище в якому будуть розповсюджуватися носії інформаційного сигналу (вакуум,  розряджений газ, плазма).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dirty="0">
                <a:latin typeface="Arial" panose="020B0604020202020204" pitchFamily="34" charset="0"/>
              </a:rPr>
              <a:t>	4. Пристрої керування потоком носіїв інформаційних сигналів – електронно-оптичні системи, що створюють керуючі поля необхідних конфігурацій.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dirty="0">
                <a:latin typeface="Arial" panose="020B0604020202020204" pitchFamily="34" charset="0"/>
              </a:rPr>
              <a:t>	5. Детектори інформаційних сигналів або пристрої відбору </a:t>
            </a:r>
            <a:r>
              <a:rPr lang="uk-UA" altLang="ru-RU" sz="1800" dirty="0">
                <a:latin typeface="Arial" panose="020B0604020202020204" pitchFamily="34" charset="0"/>
              </a:rPr>
              <a:t>енергії (анод) </a:t>
            </a:r>
            <a:r>
              <a:rPr lang="uk-UA" altLang="ru-RU" sz="1800" dirty="0">
                <a:latin typeface="Arial" panose="020B0604020202020204" pitchFamily="34" charset="0"/>
              </a:rPr>
              <a:t>від електронного (іонного) потоку.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218" y="217836"/>
            <a:ext cx="8183563" cy="1050925"/>
          </a:xfrm>
        </p:spPr>
        <p:txBody>
          <a:bodyPr/>
          <a:lstStyle/>
          <a:p>
            <a:pPr algn="ctr">
              <a:defRPr/>
            </a:pPr>
            <a:r>
              <a:rPr lang="uk-U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приладу вакуумної електроніки</a:t>
            </a:r>
            <a:endParaRPr lang="uk-U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477" y="963961"/>
            <a:ext cx="7427044" cy="531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06"/>
          <p:cNvGraphicFramePr>
            <a:graphicFrameLocks noGrp="1"/>
          </p:cNvGraphicFramePr>
          <p:nvPr>
            <p:extLst/>
          </p:nvPr>
        </p:nvGraphicFramePr>
        <p:xfrm>
          <a:off x="2207568" y="3356993"/>
          <a:ext cx="7777162" cy="2295525"/>
        </p:xfrm>
        <a:graphic>
          <a:graphicData uri="http://schemas.openxmlformats.org/drawingml/2006/table">
            <a:tbl>
              <a:tblPr/>
              <a:tblGrid>
                <a:gridCol w="1565275"/>
                <a:gridCol w="1544637"/>
                <a:gridCol w="1557338"/>
                <a:gridCol w="1554162"/>
                <a:gridCol w="1555750"/>
              </a:tblGrid>
              <a:tr h="11525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Ступінь вакууму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Низький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Надвисокий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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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-3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 рт. ст.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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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uk-UA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-7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39616" y="711987"/>
            <a:ext cx="4573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 поняттям </a:t>
            </a:r>
            <a:r>
              <a:rPr lang="uk-UA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вакуум</a:t>
            </a: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(від лат. 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vacuum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— порожнеча), зазвичай розуміють</a:t>
            </a:r>
            <a:r>
              <a:rPr lang="uk-UA" spc="-33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газу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тиску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значно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нижчому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атмосферний.</a:t>
            </a:r>
            <a:r>
              <a:rPr lang="uk-UA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2" name="Picture 2" descr="Вакуум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65" y="711987"/>
            <a:ext cx="2584359" cy="244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6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26" y="500063"/>
            <a:ext cx="8215313" cy="857250"/>
          </a:xfrm>
        </p:spPr>
        <p:txBody>
          <a:bodyPr/>
          <a:lstStyle/>
          <a:p>
            <a:pPr algn="ctr">
              <a:defRPr/>
            </a:pPr>
            <a:r>
              <a:rPr lang="ru-RU" sz="2400" b="1" cap="all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ритерій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Кнудсена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9900" y="1357313"/>
            <a:ext cx="9698039" cy="5310187"/>
          </a:xfrm>
        </p:spPr>
        <p:txBody>
          <a:bodyPr>
            <a:normAutofit fontScale="77500" lnSpcReduction="20000"/>
          </a:bodyPr>
          <a:lstStyle/>
          <a:p>
            <a:pPr marL="265176" indent="-265176" algn="ctr">
              <a:buNone/>
              <a:defRPr/>
            </a:pPr>
            <a:r>
              <a:rPr lang="ru-RU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</a:t>
            </a:r>
            <a:r>
              <a:rPr lang="ru-RU" sz="4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 algn="ctr"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lnSpc>
                <a:spcPct val="160000"/>
              </a:lnSpc>
              <a:buNone/>
              <a:defRPr/>
            </a:pP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довжина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вільного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пробігу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молекул; </a:t>
            </a:r>
          </a:p>
          <a:p>
            <a:pPr marL="265176" indent="-265176">
              <a:lnSpc>
                <a:spcPct val="160000"/>
              </a:lnSpc>
              <a:buNone/>
              <a:defRPr/>
            </a:pP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9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еф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ефективний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розмір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вакуумної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камери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900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lnSpc>
                <a:spcPct val="160000"/>
              </a:lnSpc>
              <a:buNone/>
              <a:defRPr/>
            </a:pPr>
            <a:r>
              <a:rPr lang="ru-RU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&lt;1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ru-RU" sz="2900" b="1" cap="non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низький</a:t>
            </a:r>
            <a:r>
              <a:rPr lang="ru-RU" sz="2900" b="1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вакуум 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н/м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(1 мм рт. ст.)</a:t>
            </a:r>
          </a:p>
          <a:p>
            <a:pPr marL="265176" indent="-265176">
              <a:buNone/>
              <a:defRPr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ru-RU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900" b="1" cap="non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середній</a:t>
            </a:r>
            <a:r>
              <a:rPr lang="ru-RU" sz="2900" b="1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вакуум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до 10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–1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н/</a:t>
            </a:r>
            <a:r>
              <a:rPr lang="ru-RU" sz="29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5176" indent="-265176">
              <a:buNone/>
              <a:defRPr/>
            </a:pP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1 до 10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–3 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мм рт.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5176" indent="-265176">
              <a:buNone/>
              <a:defRPr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76" indent="-265176">
              <a:buNone/>
              <a:defRPr/>
            </a:pP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ru-RU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ru-RU" sz="2900" b="1" cap="non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високий</a:t>
            </a:r>
            <a:r>
              <a:rPr lang="ru-RU" sz="2900" b="1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вакуум 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ru-RU" sz="29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9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(10</a:t>
            </a:r>
            <a:r>
              <a:rPr lang="ru-RU" sz="2900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–8</a:t>
            </a:r>
            <a:r>
              <a:rPr lang="ru-RU" sz="2900" i="1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мм рт. </a:t>
            </a:r>
            <a:r>
              <a:rPr lang="ru-RU" sz="29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29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5176" indent="-265176"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6" name="Picture 2" descr="Как устроен вакуум? Рассказывает физик Александр Зайцев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2417764"/>
            <a:ext cx="4016374" cy="225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8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86BDBA15-A9B2-4589-9900-B20B7CB6458F}" vid="{64ED899E-DB56-4711-9C21-DCE9F1EBCE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</TotalTime>
  <Words>99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Symbol</vt:lpstr>
      <vt:lpstr>Times New Roman</vt:lpstr>
      <vt:lpstr>Tw Cen MT</vt:lpstr>
      <vt:lpstr>Wingdings 2</vt:lpstr>
      <vt:lpstr>Тема1</vt:lpstr>
      <vt:lpstr>Вакуумна  електроніка</vt:lpstr>
      <vt:lpstr>Презентация PowerPoint</vt:lpstr>
      <vt:lpstr>Презентация PowerPoint</vt:lpstr>
      <vt:lpstr>Модель приладу вакуумної електроніки</vt:lpstr>
      <vt:lpstr>Презентация PowerPoint</vt:lpstr>
      <vt:lpstr>критерій Кнудсена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Вакуумна  електроніка</dc:title>
  <dc:creator>User</dc:creator>
  <cp:lastModifiedBy>User</cp:lastModifiedBy>
  <cp:revision>2</cp:revision>
  <dcterms:created xsi:type="dcterms:W3CDTF">2022-08-04T17:25:43Z</dcterms:created>
  <dcterms:modified xsi:type="dcterms:W3CDTF">2022-08-04T17:35:09Z</dcterms:modified>
</cp:coreProperties>
</file>