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diagrams/data6.xml" ContentType="application/vnd.openxmlformats-officedocument.drawingml.diagramData+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3" r:id="rId5"/>
    <p:sldId id="264" r:id="rId6"/>
    <p:sldId id="263" r:id="rId7"/>
    <p:sldId id="265" r:id="rId8"/>
    <p:sldId id="266" r:id="rId9"/>
    <p:sldId id="259" r:id="rId10"/>
    <p:sldId id="260" r:id="rId11"/>
    <p:sldId id="261" r:id="rId12"/>
    <p:sldId id="271" r:id="rId13"/>
    <p:sldId id="262" r:id="rId14"/>
    <p:sldId id="267" r:id="rId15"/>
    <p:sldId id="268" r:id="rId16"/>
    <p:sldId id="270" r:id="rId17"/>
    <p:sldId id="272" r:id="rId1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2F2F2"/>
    <a:srgbClr val="F8F8F8"/>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33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6E851D-485D-49C6-AA5D-67ABC9FAD518}" type="doc">
      <dgm:prSet loTypeId="urn:microsoft.com/office/officeart/2005/8/layout/hierarchy3" loCatId="hierarchy" qsTypeId="urn:microsoft.com/office/officeart/2005/8/quickstyle/simple5" qsCatId="simple" csTypeId="urn:microsoft.com/office/officeart/2005/8/colors/colorful4" csCatId="colorful" phldr="1"/>
      <dgm:spPr/>
      <dgm:t>
        <a:bodyPr/>
        <a:lstStyle/>
        <a:p>
          <a:endParaRPr lang="uk-UA"/>
        </a:p>
      </dgm:t>
    </dgm:pt>
    <dgm:pt modelId="{9ECA1D7D-A12C-4BC4-9C31-35ED71BAFC46}">
      <dgm:prSet phldrT="[Текст]"/>
      <dgm:spPr/>
      <dgm:t>
        <a:bodyPr/>
        <a:lstStyle/>
        <a:p>
          <a:r>
            <a:rPr lang="uk-UA" b="0" i="0" noProof="0" dirty="0" smtClean="0"/>
            <a:t>Принципи надання соціальної послуги соціального супроводу:</a:t>
          </a:r>
          <a:endParaRPr lang="uk-UA" noProof="0" dirty="0"/>
        </a:p>
      </dgm:t>
    </dgm:pt>
    <dgm:pt modelId="{33067E3A-BAA9-436A-867D-707B7B817BE7}" type="parTrans" cxnId="{26512617-CAD5-4083-9E61-6344E4BAD826}">
      <dgm:prSet/>
      <dgm:spPr/>
      <dgm:t>
        <a:bodyPr/>
        <a:lstStyle/>
        <a:p>
          <a:endParaRPr lang="uk-UA"/>
        </a:p>
      </dgm:t>
    </dgm:pt>
    <dgm:pt modelId="{31EA9344-600C-46B7-A68F-3280BEFE9D1A}" type="sibTrans" cxnId="{26512617-CAD5-4083-9E61-6344E4BAD826}">
      <dgm:prSet/>
      <dgm:spPr/>
      <dgm:t>
        <a:bodyPr/>
        <a:lstStyle/>
        <a:p>
          <a:endParaRPr lang="uk-UA"/>
        </a:p>
      </dgm:t>
    </dgm:pt>
    <dgm:pt modelId="{E50D0905-2D30-4B72-B4A4-41057EDEA194}">
      <dgm:prSet phldrT="[Текст]"/>
      <dgm:spPr/>
      <dgm:t>
        <a:bodyPr/>
        <a:lstStyle/>
        <a:p>
          <a:r>
            <a:rPr lang="uk-UA" b="0" i="0" dirty="0" smtClean="0"/>
            <a:t>доступність соціальної послуги;</a:t>
          </a:r>
          <a:endParaRPr lang="uk-UA" dirty="0"/>
        </a:p>
      </dgm:t>
    </dgm:pt>
    <dgm:pt modelId="{6CF55774-9290-46F0-97A2-0B2A379527CD}" type="parTrans" cxnId="{01037C4D-C40B-4520-9FD2-219D7DE32F87}">
      <dgm:prSet/>
      <dgm:spPr/>
      <dgm:t>
        <a:bodyPr/>
        <a:lstStyle/>
        <a:p>
          <a:endParaRPr lang="uk-UA"/>
        </a:p>
      </dgm:t>
    </dgm:pt>
    <dgm:pt modelId="{DF88F436-8CD0-4795-9F39-C61A084A2B81}" type="sibTrans" cxnId="{01037C4D-C40B-4520-9FD2-219D7DE32F87}">
      <dgm:prSet/>
      <dgm:spPr/>
      <dgm:t>
        <a:bodyPr/>
        <a:lstStyle/>
        <a:p>
          <a:endParaRPr lang="uk-UA"/>
        </a:p>
      </dgm:t>
    </dgm:pt>
    <dgm:pt modelId="{24F9E9AC-1214-4DC6-9BB6-AC05DDECDE83}">
      <dgm:prSet phldrT="[Текст]"/>
      <dgm:spPr/>
      <dgm:t>
        <a:bodyPr/>
        <a:lstStyle/>
        <a:p>
          <a:pPr algn="l"/>
          <a:r>
            <a:rPr lang="uk-UA" b="0" i="0" dirty="0" smtClean="0"/>
            <a:t>незалежність отримувача соціальної послуги;</a:t>
          </a:r>
          <a:endParaRPr lang="uk-UA" dirty="0"/>
        </a:p>
      </dgm:t>
    </dgm:pt>
    <dgm:pt modelId="{D5EEB0AB-C13C-4484-A1BB-AD7E72F47B5E}" type="parTrans" cxnId="{269CC249-C18F-4A69-96FD-5325C5082360}">
      <dgm:prSet/>
      <dgm:spPr/>
      <dgm:t>
        <a:bodyPr/>
        <a:lstStyle/>
        <a:p>
          <a:endParaRPr lang="uk-UA"/>
        </a:p>
      </dgm:t>
    </dgm:pt>
    <dgm:pt modelId="{4EDDCCC6-6C6E-4CB6-99BC-CFCEA5DF03CE}" type="sibTrans" cxnId="{269CC249-C18F-4A69-96FD-5325C5082360}">
      <dgm:prSet/>
      <dgm:spPr/>
      <dgm:t>
        <a:bodyPr/>
        <a:lstStyle/>
        <a:p>
          <a:endParaRPr lang="uk-UA"/>
        </a:p>
      </dgm:t>
    </dgm:pt>
    <dgm:pt modelId="{84525B79-E846-45FF-8B64-2F0D2F41B48C}">
      <dgm:prSet/>
      <dgm:spPr/>
      <dgm:t>
        <a:bodyPr/>
        <a:lstStyle/>
        <a:p>
          <a:pPr algn="l"/>
          <a:r>
            <a:rPr lang="uk-UA" b="0" i="0" noProof="0" dirty="0" smtClean="0"/>
            <a:t>захист та безпека отримувачів соціальної послуги;</a:t>
          </a:r>
          <a:endParaRPr lang="uk-UA" noProof="0" dirty="0"/>
        </a:p>
      </dgm:t>
    </dgm:pt>
    <dgm:pt modelId="{672D14DF-FF8E-4E1E-A681-83AE968D5C87}" type="parTrans" cxnId="{828CF835-F6D7-4C0E-9FAD-315176D2D781}">
      <dgm:prSet/>
      <dgm:spPr/>
      <dgm:t>
        <a:bodyPr/>
        <a:lstStyle/>
        <a:p>
          <a:endParaRPr lang="uk-UA"/>
        </a:p>
      </dgm:t>
    </dgm:pt>
    <dgm:pt modelId="{5E9F91C4-E506-4095-9B2C-19DFD8D09C1A}" type="sibTrans" cxnId="{828CF835-F6D7-4C0E-9FAD-315176D2D781}">
      <dgm:prSet/>
      <dgm:spPr/>
      <dgm:t>
        <a:bodyPr/>
        <a:lstStyle/>
        <a:p>
          <a:endParaRPr lang="uk-UA"/>
        </a:p>
      </dgm:t>
    </dgm:pt>
    <dgm:pt modelId="{E5E2D9BC-BB4C-4293-9266-1784D41122BD}">
      <dgm:prSet/>
      <dgm:spPr/>
      <dgm:t>
        <a:bodyPr/>
        <a:lstStyle/>
        <a:p>
          <a:r>
            <a:rPr lang="uk-UA" b="0" i="0" dirty="0" smtClean="0"/>
            <a:t>конфіденційність інформації.</a:t>
          </a:r>
          <a:endParaRPr lang="uk-UA" dirty="0"/>
        </a:p>
      </dgm:t>
    </dgm:pt>
    <dgm:pt modelId="{B2BE37EF-E3D1-44A8-861B-FF058A69E88C}" type="parTrans" cxnId="{EFB051F9-D3FD-4B43-85C5-202E2AC49F7F}">
      <dgm:prSet/>
      <dgm:spPr/>
      <dgm:t>
        <a:bodyPr/>
        <a:lstStyle/>
        <a:p>
          <a:endParaRPr lang="uk-UA"/>
        </a:p>
      </dgm:t>
    </dgm:pt>
    <dgm:pt modelId="{63347AAF-1B7E-4726-87FF-3CDA655A5FD4}" type="sibTrans" cxnId="{EFB051F9-D3FD-4B43-85C5-202E2AC49F7F}">
      <dgm:prSet/>
      <dgm:spPr/>
      <dgm:t>
        <a:bodyPr/>
        <a:lstStyle/>
        <a:p>
          <a:endParaRPr lang="uk-UA"/>
        </a:p>
      </dgm:t>
    </dgm:pt>
    <dgm:pt modelId="{341E8FDB-F438-4AE8-BCD4-8176A729EC3B}" type="pres">
      <dgm:prSet presAssocID="{B76E851D-485D-49C6-AA5D-67ABC9FAD518}" presName="diagram" presStyleCnt="0">
        <dgm:presLayoutVars>
          <dgm:chPref val="1"/>
          <dgm:dir/>
          <dgm:animOne val="branch"/>
          <dgm:animLvl val="lvl"/>
          <dgm:resizeHandles/>
        </dgm:presLayoutVars>
      </dgm:prSet>
      <dgm:spPr/>
      <dgm:t>
        <a:bodyPr/>
        <a:lstStyle/>
        <a:p>
          <a:endParaRPr lang="ru-RU"/>
        </a:p>
      </dgm:t>
    </dgm:pt>
    <dgm:pt modelId="{C1A0E253-F9D7-4BAE-9A58-2027B4545A15}" type="pres">
      <dgm:prSet presAssocID="{9ECA1D7D-A12C-4BC4-9C31-35ED71BAFC46}" presName="root" presStyleCnt="0"/>
      <dgm:spPr/>
    </dgm:pt>
    <dgm:pt modelId="{335AEE78-360D-43F6-A8EC-0A7E911FE4F3}" type="pres">
      <dgm:prSet presAssocID="{9ECA1D7D-A12C-4BC4-9C31-35ED71BAFC46}" presName="rootComposite" presStyleCnt="0"/>
      <dgm:spPr/>
    </dgm:pt>
    <dgm:pt modelId="{97CAD340-81D8-47E0-9A81-97BE2C385F6F}" type="pres">
      <dgm:prSet presAssocID="{9ECA1D7D-A12C-4BC4-9C31-35ED71BAFC46}" presName="rootText" presStyleLbl="node1" presStyleIdx="0" presStyleCnt="1" custScaleX="266494" custScaleY="91543"/>
      <dgm:spPr/>
      <dgm:t>
        <a:bodyPr/>
        <a:lstStyle/>
        <a:p>
          <a:endParaRPr lang="uk-UA"/>
        </a:p>
      </dgm:t>
    </dgm:pt>
    <dgm:pt modelId="{751CD05B-9BD7-44A1-8BCD-0A8543C40467}" type="pres">
      <dgm:prSet presAssocID="{9ECA1D7D-A12C-4BC4-9C31-35ED71BAFC46}" presName="rootConnector" presStyleLbl="node1" presStyleIdx="0" presStyleCnt="1"/>
      <dgm:spPr/>
      <dgm:t>
        <a:bodyPr/>
        <a:lstStyle/>
        <a:p>
          <a:endParaRPr lang="ru-RU"/>
        </a:p>
      </dgm:t>
    </dgm:pt>
    <dgm:pt modelId="{356DE33D-6410-401D-91E1-FD13BBBBF1CE}" type="pres">
      <dgm:prSet presAssocID="{9ECA1D7D-A12C-4BC4-9C31-35ED71BAFC46}" presName="childShape" presStyleCnt="0"/>
      <dgm:spPr/>
    </dgm:pt>
    <dgm:pt modelId="{C5A68306-AC20-47FD-BB55-754F2D6DE01B}" type="pres">
      <dgm:prSet presAssocID="{6CF55774-9290-46F0-97A2-0B2A379527CD}" presName="Name13" presStyleLbl="parChTrans1D2" presStyleIdx="0" presStyleCnt="4"/>
      <dgm:spPr/>
      <dgm:t>
        <a:bodyPr/>
        <a:lstStyle/>
        <a:p>
          <a:endParaRPr lang="ru-RU"/>
        </a:p>
      </dgm:t>
    </dgm:pt>
    <dgm:pt modelId="{99E58307-A93E-4317-94F4-866ED4578743}" type="pres">
      <dgm:prSet presAssocID="{E50D0905-2D30-4B72-B4A4-41057EDEA194}" presName="childText" presStyleLbl="bgAcc1" presStyleIdx="0" presStyleCnt="4" custScaleX="254769" custScaleY="63459">
        <dgm:presLayoutVars>
          <dgm:bulletEnabled val="1"/>
        </dgm:presLayoutVars>
      </dgm:prSet>
      <dgm:spPr/>
      <dgm:t>
        <a:bodyPr/>
        <a:lstStyle/>
        <a:p>
          <a:endParaRPr lang="uk-UA"/>
        </a:p>
      </dgm:t>
    </dgm:pt>
    <dgm:pt modelId="{D0783735-0E21-4137-8374-A4714BBE9053}" type="pres">
      <dgm:prSet presAssocID="{D5EEB0AB-C13C-4484-A1BB-AD7E72F47B5E}" presName="Name13" presStyleLbl="parChTrans1D2" presStyleIdx="1" presStyleCnt="4"/>
      <dgm:spPr/>
      <dgm:t>
        <a:bodyPr/>
        <a:lstStyle/>
        <a:p>
          <a:endParaRPr lang="ru-RU"/>
        </a:p>
      </dgm:t>
    </dgm:pt>
    <dgm:pt modelId="{CFF522BE-4861-487C-ACAC-92BA8B5EE4BC}" type="pres">
      <dgm:prSet presAssocID="{24F9E9AC-1214-4DC6-9BB6-AC05DDECDE83}" presName="childText" presStyleLbl="bgAcc1" presStyleIdx="1" presStyleCnt="4" custScaleX="404998" custScaleY="64428">
        <dgm:presLayoutVars>
          <dgm:bulletEnabled val="1"/>
        </dgm:presLayoutVars>
      </dgm:prSet>
      <dgm:spPr/>
      <dgm:t>
        <a:bodyPr/>
        <a:lstStyle/>
        <a:p>
          <a:endParaRPr lang="uk-UA"/>
        </a:p>
      </dgm:t>
    </dgm:pt>
    <dgm:pt modelId="{4B399B0F-BBCB-4096-A325-B7926ECFBE50}" type="pres">
      <dgm:prSet presAssocID="{672D14DF-FF8E-4E1E-A681-83AE968D5C87}" presName="Name13" presStyleLbl="parChTrans1D2" presStyleIdx="2" presStyleCnt="4"/>
      <dgm:spPr/>
      <dgm:t>
        <a:bodyPr/>
        <a:lstStyle/>
        <a:p>
          <a:endParaRPr lang="ru-RU"/>
        </a:p>
      </dgm:t>
    </dgm:pt>
    <dgm:pt modelId="{7D712C3D-40C8-4352-8F9B-6A5BE4676D62}" type="pres">
      <dgm:prSet presAssocID="{84525B79-E846-45FF-8B64-2F0D2F41B48C}" presName="childText" presStyleLbl="bgAcc1" presStyleIdx="2" presStyleCnt="4" custScaleX="419224" custScaleY="71038">
        <dgm:presLayoutVars>
          <dgm:bulletEnabled val="1"/>
        </dgm:presLayoutVars>
      </dgm:prSet>
      <dgm:spPr/>
      <dgm:t>
        <a:bodyPr/>
        <a:lstStyle/>
        <a:p>
          <a:endParaRPr lang="uk-UA"/>
        </a:p>
      </dgm:t>
    </dgm:pt>
    <dgm:pt modelId="{4EB777BF-870D-4641-8A24-2CF16533EA68}" type="pres">
      <dgm:prSet presAssocID="{B2BE37EF-E3D1-44A8-861B-FF058A69E88C}" presName="Name13" presStyleLbl="parChTrans1D2" presStyleIdx="3" presStyleCnt="4"/>
      <dgm:spPr/>
      <dgm:t>
        <a:bodyPr/>
        <a:lstStyle/>
        <a:p>
          <a:endParaRPr lang="ru-RU"/>
        </a:p>
      </dgm:t>
    </dgm:pt>
    <dgm:pt modelId="{DB69CA0D-BC9F-478E-BFFA-76C5600CC118}" type="pres">
      <dgm:prSet presAssocID="{E5E2D9BC-BB4C-4293-9266-1784D41122BD}" presName="childText" presStyleLbl="bgAcc1" presStyleIdx="3" presStyleCnt="4" custScaleX="257001" custScaleY="60561">
        <dgm:presLayoutVars>
          <dgm:bulletEnabled val="1"/>
        </dgm:presLayoutVars>
      </dgm:prSet>
      <dgm:spPr/>
      <dgm:t>
        <a:bodyPr/>
        <a:lstStyle/>
        <a:p>
          <a:endParaRPr lang="uk-UA"/>
        </a:p>
      </dgm:t>
    </dgm:pt>
  </dgm:ptLst>
  <dgm:cxnLst>
    <dgm:cxn modelId="{ADC864D9-7696-40CE-B7E1-8D637BF07D53}" type="presOf" srcId="{9ECA1D7D-A12C-4BC4-9C31-35ED71BAFC46}" destId="{97CAD340-81D8-47E0-9A81-97BE2C385F6F}" srcOrd="0" destOrd="0" presId="urn:microsoft.com/office/officeart/2005/8/layout/hierarchy3"/>
    <dgm:cxn modelId="{FBEC3CC8-15D3-4547-A30E-CADB5C51EBC5}" type="presOf" srcId="{9ECA1D7D-A12C-4BC4-9C31-35ED71BAFC46}" destId="{751CD05B-9BD7-44A1-8BCD-0A8543C40467}" srcOrd="1" destOrd="0" presId="urn:microsoft.com/office/officeart/2005/8/layout/hierarchy3"/>
    <dgm:cxn modelId="{ECB931C8-10EA-4CC3-90B2-D298A2E4817E}" type="presOf" srcId="{6CF55774-9290-46F0-97A2-0B2A379527CD}" destId="{C5A68306-AC20-47FD-BB55-754F2D6DE01B}" srcOrd="0" destOrd="0" presId="urn:microsoft.com/office/officeart/2005/8/layout/hierarchy3"/>
    <dgm:cxn modelId="{26512617-CAD5-4083-9E61-6344E4BAD826}" srcId="{B76E851D-485D-49C6-AA5D-67ABC9FAD518}" destId="{9ECA1D7D-A12C-4BC4-9C31-35ED71BAFC46}" srcOrd="0" destOrd="0" parTransId="{33067E3A-BAA9-436A-867D-707B7B817BE7}" sibTransId="{31EA9344-600C-46B7-A68F-3280BEFE9D1A}"/>
    <dgm:cxn modelId="{33741B9C-B0A9-485B-91E1-C47752DB548D}" type="presOf" srcId="{84525B79-E846-45FF-8B64-2F0D2F41B48C}" destId="{7D712C3D-40C8-4352-8F9B-6A5BE4676D62}" srcOrd="0" destOrd="0" presId="urn:microsoft.com/office/officeart/2005/8/layout/hierarchy3"/>
    <dgm:cxn modelId="{277E86F8-49A5-4ADB-8EF5-06FEFD4C06D5}" type="presOf" srcId="{B2BE37EF-E3D1-44A8-861B-FF058A69E88C}" destId="{4EB777BF-870D-4641-8A24-2CF16533EA68}" srcOrd="0" destOrd="0" presId="urn:microsoft.com/office/officeart/2005/8/layout/hierarchy3"/>
    <dgm:cxn modelId="{EFB051F9-D3FD-4B43-85C5-202E2AC49F7F}" srcId="{9ECA1D7D-A12C-4BC4-9C31-35ED71BAFC46}" destId="{E5E2D9BC-BB4C-4293-9266-1784D41122BD}" srcOrd="3" destOrd="0" parTransId="{B2BE37EF-E3D1-44A8-861B-FF058A69E88C}" sibTransId="{63347AAF-1B7E-4726-87FF-3CDA655A5FD4}"/>
    <dgm:cxn modelId="{269CC249-C18F-4A69-96FD-5325C5082360}" srcId="{9ECA1D7D-A12C-4BC4-9C31-35ED71BAFC46}" destId="{24F9E9AC-1214-4DC6-9BB6-AC05DDECDE83}" srcOrd="1" destOrd="0" parTransId="{D5EEB0AB-C13C-4484-A1BB-AD7E72F47B5E}" sibTransId="{4EDDCCC6-6C6E-4CB6-99BC-CFCEA5DF03CE}"/>
    <dgm:cxn modelId="{E0B8AB1C-DCDB-48AF-AD18-298381EDFD32}" type="presOf" srcId="{24F9E9AC-1214-4DC6-9BB6-AC05DDECDE83}" destId="{CFF522BE-4861-487C-ACAC-92BA8B5EE4BC}" srcOrd="0" destOrd="0" presId="urn:microsoft.com/office/officeart/2005/8/layout/hierarchy3"/>
    <dgm:cxn modelId="{0E817C0B-75F9-4646-AF7E-B6B630BA0FD4}" type="presOf" srcId="{B76E851D-485D-49C6-AA5D-67ABC9FAD518}" destId="{341E8FDB-F438-4AE8-BCD4-8176A729EC3B}" srcOrd="0" destOrd="0" presId="urn:microsoft.com/office/officeart/2005/8/layout/hierarchy3"/>
    <dgm:cxn modelId="{6E351777-FD57-4E94-A881-184331334972}" type="presOf" srcId="{E50D0905-2D30-4B72-B4A4-41057EDEA194}" destId="{99E58307-A93E-4317-94F4-866ED4578743}" srcOrd="0" destOrd="0" presId="urn:microsoft.com/office/officeart/2005/8/layout/hierarchy3"/>
    <dgm:cxn modelId="{0B0926AE-82E7-4219-9393-0CC4685601B9}" type="presOf" srcId="{D5EEB0AB-C13C-4484-A1BB-AD7E72F47B5E}" destId="{D0783735-0E21-4137-8374-A4714BBE9053}" srcOrd="0" destOrd="0" presId="urn:microsoft.com/office/officeart/2005/8/layout/hierarchy3"/>
    <dgm:cxn modelId="{3A9FD93C-7E51-4009-ADFF-84FF6D0DCF01}" type="presOf" srcId="{E5E2D9BC-BB4C-4293-9266-1784D41122BD}" destId="{DB69CA0D-BC9F-478E-BFFA-76C5600CC118}" srcOrd="0" destOrd="0" presId="urn:microsoft.com/office/officeart/2005/8/layout/hierarchy3"/>
    <dgm:cxn modelId="{01037C4D-C40B-4520-9FD2-219D7DE32F87}" srcId="{9ECA1D7D-A12C-4BC4-9C31-35ED71BAFC46}" destId="{E50D0905-2D30-4B72-B4A4-41057EDEA194}" srcOrd="0" destOrd="0" parTransId="{6CF55774-9290-46F0-97A2-0B2A379527CD}" sibTransId="{DF88F436-8CD0-4795-9F39-C61A084A2B81}"/>
    <dgm:cxn modelId="{A6B0AAB3-5A24-40D0-A26B-847B18F425B7}" type="presOf" srcId="{672D14DF-FF8E-4E1E-A681-83AE968D5C87}" destId="{4B399B0F-BBCB-4096-A325-B7926ECFBE50}" srcOrd="0" destOrd="0" presId="urn:microsoft.com/office/officeart/2005/8/layout/hierarchy3"/>
    <dgm:cxn modelId="{828CF835-F6D7-4C0E-9FAD-315176D2D781}" srcId="{9ECA1D7D-A12C-4BC4-9C31-35ED71BAFC46}" destId="{84525B79-E846-45FF-8B64-2F0D2F41B48C}" srcOrd="2" destOrd="0" parTransId="{672D14DF-FF8E-4E1E-A681-83AE968D5C87}" sibTransId="{5E9F91C4-E506-4095-9B2C-19DFD8D09C1A}"/>
    <dgm:cxn modelId="{0FA66B94-D067-4062-8FA2-4CDE001E2A17}" type="presParOf" srcId="{341E8FDB-F438-4AE8-BCD4-8176A729EC3B}" destId="{C1A0E253-F9D7-4BAE-9A58-2027B4545A15}" srcOrd="0" destOrd="0" presId="urn:microsoft.com/office/officeart/2005/8/layout/hierarchy3"/>
    <dgm:cxn modelId="{B1A94979-0DD6-4A4E-9A97-E016C1E01F83}" type="presParOf" srcId="{C1A0E253-F9D7-4BAE-9A58-2027B4545A15}" destId="{335AEE78-360D-43F6-A8EC-0A7E911FE4F3}" srcOrd="0" destOrd="0" presId="urn:microsoft.com/office/officeart/2005/8/layout/hierarchy3"/>
    <dgm:cxn modelId="{F937268A-2021-4750-A51D-F51AD7A0D57F}" type="presParOf" srcId="{335AEE78-360D-43F6-A8EC-0A7E911FE4F3}" destId="{97CAD340-81D8-47E0-9A81-97BE2C385F6F}" srcOrd="0" destOrd="0" presId="urn:microsoft.com/office/officeart/2005/8/layout/hierarchy3"/>
    <dgm:cxn modelId="{70FC3370-BF86-4104-9F74-453E8D98A782}" type="presParOf" srcId="{335AEE78-360D-43F6-A8EC-0A7E911FE4F3}" destId="{751CD05B-9BD7-44A1-8BCD-0A8543C40467}" srcOrd="1" destOrd="0" presId="urn:microsoft.com/office/officeart/2005/8/layout/hierarchy3"/>
    <dgm:cxn modelId="{0D26E9D3-3724-4FC6-8021-FEE978B45BF8}" type="presParOf" srcId="{C1A0E253-F9D7-4BAE-9A58-2027B4545A15}" destId="{356DE33D-6410-401D-91E1-FD13BBBBF1CE}" srcOrd="1" destOrd="0" presId="urn:microsoft.com/office/officeart/2005/8/layout/hierarchy3"/>
    <dgm:cxn modelId="{A5951206-6562-4540-AFC7-7BF52CEBD16B}" type="presParOf" srcId="{356DE33D-6410-401D-91E1-FD13BBBBF1CE}" destId="{C5A68306-AC20-47FD-BB55-754F2D6DE01B}" srcOrd="0" destOrd="0" presId="urn:microsoft.com/office/officeart/2005/8/layout/hierarchy3"/>
    <dgm:cxn modelId="{EBF2964C-0D2E-4F9F-812B-984C1EADBAA4}" type="presParOf" srcId="{356DE33D-6410-401D-91E1-FD13BBBBF1CE}" destId="{99E58307-A93E-4317-94F4-866ED4578743}" srcOrd="1" destOrd="0" presId="urn:microsoft.com/office/officeart/2005/8/layout/hierarchy3"/>
    <dgm:cxn modelId="{84BD05EE-32CA-4090-BE29-73E3AA1C6213}" type="presParOf" srcId="{356DE33D-6410-401D-91E1-FD13BBBBF1CE}" destId="{D0783735-0E21-4137-8374-A4714BBE9053}" srcOrd="2" destOrd="0" presId="urn:microsoft.com/office/officeart/2005/8/layout/hierarchy3"/>
    <dgm:cxn modelId="{FFB15B6F-9792-4D50-BE58-7C4D6E7A85FD}" type="presParOf" srcId="{356DE33D-6410-401D-91E1-FD13BBBBF1CE}" destId="{CFF522BE-4861-487C-ACAC-92BA8B5EE4BC}" srcOrd="3" destOrd="0" presId="urn:microsoft.com/office/officeart/2005/8/layout/hierarchy3"/>
    <dgm:cxn modelId="{FC1E4CCC-3C8F-48F0-834C-6D29AC28AED6}" type="presParOf" srcId="{356DE33D-6410-401D-91E1-FD13BBBBF1CE}" destId="{4B399B0F-BBCB-4096-A325-B7926ECFBE50}" srcOrd="4" destOrd="0" presId="urn:microsoft.com/office/officeart/2005/8/layout/hierarchy3"/>
    <dgm:cxn modelId="{90C72683-497C-49DE-BF1C-750594285EFE}" type="presParOf" srcId="{356DE33D-6410-401D-91E1-FD13BBBBF1CE}" destId="{7D712C3D-40C8-4352-8F9B-6A5BE4676D62}" srcOrd="5" destOrd="0" presId="urn:microsoft.com/office/officeart/2005/8/layout/hierarchy3"/>
    <dgm:cxn modelId="{12F25104-F4F9-46F1-8CAD-2F89591E92EA}" type="presParOf" srcId="{356DE33D-6410-401D-91E1-FD13BBBBF1CE}" destId="{4EB777BF-870D-4641-8A24-2CF16533EA68}" srcOrd="6" destOrd="0" presId="urn:microsoft.com/office/officeart/2005/8/layout/hierarchy3"/>
    <dgm:cxn modelId="{DBBE594B-2E63-4CD2-94AE-692D2F14A808}" type="presParOf" srcId="{356DE33D-6410-401D-91E1-FD13BBBBF1CE}" destId="{DB69CA0D-BC9F-478E-BFFA-76C5600CC118}"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703AB6-802C-480A-9CE7-F39EDEDD9A90}" type="doc">
      <dgm:prSet loTypeId="urn:microsoft.com/office/officeart/2005/8/layout/list1" loCatId="list" qsTypeId="urn:microsoft.com/office/officeart/2005/8/quickstyle/simple3" qsCatId="simple" csTypeId="urn:microsoft.com/office/officeart/2005/8/colors/colorful1#1" csCatId="colorful" phldr="1"/>
      <dgm:spPr/>
      <dgm:t>
        <a:bodyPr/>
        <a:lstStyle/>
        <a:p>
          <a:endParaRPr lang="uk-UA"/>
        </a:p>
      </dgm:t>
    </dgm:pt>
    <dgm:pt modelId="{9C9769BE-84C0-4BFB-BD7D-DD04002E205C}">
      <dgm:prSet phldrT="[Текст]" custT="1"/>
      <dgm:spPr/>
      <dgm:t>
        <a:bodyPr/>
        <a:lstStyle/>
        <a:p>
          <a:r>
            <a:rPr lang="uk-UA" sz="2800" b="0" i="0" noProof="0" dirty="0" smtClean="0"/>
            <a:t>відвідування отримувача соціальної послуги за місцем його проживання (перебування);</a:t>
          </a:r>
          <a:endParaRPr lang="uk-UA" sz="2800" noProof="0" dirty="0"/>
        </a:p>
      </dgm:t>
    </dgm:pt>
    <dgm:pt modelId="{23586087-4749-49A8-9C69-73AABDAADC4E}" type="parTrans" cxnId="{0F654AD9-3BA7-4799-AFC5-964EA921DC08}">
      <dgm:prSet/>
      <dgm:spPr/>
      <dgm:t>
        <a:bodyPr/>
        <a:lstStyle/>
        <a:p>
          <a:endParaRPr lang="uk-UA" sz="2800"/>
        </a:p>
      </dgm:t>
    </dgm:pt>
    <dgm:pt modelId="{5AC56711-00EF-470C-905C-3981D98E24A3}" type="sibTrans" cxnId="{0F654AD9-3BA7-4799-AFC5-964EA921DC08}">
      <dgm:prSet/>
      <dgm:spPr/>
      <dgm:t>
        <a:bodyPr/>
        <a:lstStyle/>
        <a:p>
          <a:endParaRPr lang="uk-UA" sz="2800"/>
        </a:p>
      </dgm:t>
    </dgm:pt>
    <dgm:pt modelId="{9D6B4FFE-9E33-480B-AA97-9037A722E756}">
      <dgm:prSet phldrT="[Текст]" custT="1"/>
      <dgm:spPr/>
      <dgm:t>
        <a:bodyPr/>
        <a:lstStyle/>
        <a:p>
          <a:r>
            <a:rPr lang="uk-UA" sz="2800" b="0" i="0" noProof="0" dirty="0" smtClean="0"/>
            <a:t>оцінку потреб сім’ї (особи), яка перебуває у СЖО;</a:t>
          </a:r>
          <a:endParaRPr lang="uk-UA" sz="2800" noProof="0" dirty="0"/>
        </a:p>
      </dgm:t>
    </dgm:pt>
    <dgm:pt modelId="{8FF52D03-8C9B-4DC3-91CB-0FD669DD5646}" type="parTrans" cxnId="{D779B646-029B-4355-B4B3-87C1D95CCD23}">
      <dgm:prSet/>
      <dgm:spPr/>
      <dgm:t>
        <a:bodyPr/>
        <a:lstStyle/>
        <a:p>
          <a:endParaRPr lang="uk-UA" sz="2800"/>
        </a:p>
      </dgm:t>
    </dgm:pt>
    <dgm:pt modelId="{F1775291-95A8-45D0-973F-F4FB6AA4E836}" type="sibTrans" cxnId="{D779B646-029B-4355-B4B3-87C1D95CCD23}">
      <dgm:prSet/>
      <dgm:spPr/>
      <dgm:t>
        <a:bodyPr/>
        <a:lstStyle/>
        <a:p>
          <a:endParaRPr lang="uk-UA" sz="2800"/>
        </a:p>
      </dgm:t>
    </dgm:pt>
    <dgm:pt modelId="{498001A3-14BC-4B95-B145-D4C6A48D5799}">
      <dgm:prSet phldrT="[Текст]" custT="1"/>
      <dgm:spPr/>
      <dgm:t>
        <a:bodyPr/>
        <a:lstStyle/>
        <a:p>
          <a:r>
            <a:rPr lang="uk-UA" sz="2800" b="0" i="0" noProof="0" dirty="0" smtClean="0"/>
            <a:t>складання індивідуального плану соціального супроводу;</a:t>
          </a:r>
          <a:endParaRPr lang="uk-UA" sz="2800" noProof="0" dirty="0"/>
        </a:p>
      </dgm:t>
    </dgm:pt>
    <dgm:pt modelId="{BA82350C-60CD-4CA8-A18B-20D21625E621}" type="parTrans" cxnId="{F81D8901-F9B1-49B7-9CE6-47F63E134802}">
      <dgm:prSet/>
      <dgm:spPr/>
      <dgm:t>
        <a:bodyPr/>
        <a:lstStyle/>
        <a:p>
          <a:endParaRPr lang="uk-UA" sz="2800"/>
        </a:p>
      </dgm:t>
    </dgm:pt>
    <dgm:pt modelId="{3540CB4A-529D-4370-B855-7ECA2EB9921D}" type="sibTrans" cxnId="{F81D8901-F9B1-49B7-9CE6-47F63E134802}">
      <dgm:prSet/>
      <dgm:spPr/>
      <dgm:t>
        <a:bodyPr/>
        <a:lstStyle/>
        <a:p>
          <a:endParaRPr lang="uk-UA" sz="2800"/>
        </a:p>
      </dgm:t>
    </dgm:pt>
    <dgm:pt modelId="{31ACDC7E-CB1E-4522-9839-B2C1A579E8B7}">
      <dgm:prSet custT="1"/>
      <dgm:spPr/>
      <dgm:t>
        <a:bodyPr/>
        <a:lstStyle/>
        <a:p>
          <a:r>
            <a:rPr lang="uk-UA" sz="2800" b="0" i="0" noProof="0" dirty="0" smtClean="0"/>
            <a:t>аналіз коригування плану соціального супроводу;</a:t>
          </a:r>
          <a:endParaRPr lang="uk-UA" sz="2800" noProof="0" dirty="0"/>
        </a:p>
      </dgm:t>
    </dgm:pt>
    <dgm:pt modelId="{9170779C-053F-4487-8894-C49E91A3C6BA}" type="parTrans" cxnId="{82A8067A-46FC-4757-BA0D-99C59FE28203}">
      <dgm:prSet/>
      <dgm:spPr/>
      <dgm:t>
        <a:bodyPr/>
        <a:lstStyle/>
        <a:p>
          <a:endParaRPr lang="uk-UA" sz="2800"/>
        </a:p>
      </dgm:t>
    </dgm:pt>
    <dgm:pt modelId="{9EE16ACD-5C5E-4605-A6AB-A54053CB79CB}" type="sibTrans" cxnId="{82A8067A-46FC-4757-BA0D-99C59FE28203}">
      <dgm:prSet/>
      <dgm:spPr/>
      <dgm:t>
        <a:bodyPr/>
        <a:lstStyle/>
        <a:p>
          <a:endParaRPr lang="uk-UA" sz="2800"/>
        </a:p>
      </dgm:t>
    </dgm:pt>
    <dgm:pt modelId="{ECDDC1E9-D518-4F58-95E6-4DC8023F6A91}" type="pres">
      <dgm:prSet presAssocID="{39703AB6-802C-480A-9CE7-F39EDEDD9A90}" presName="linear" presStyleCnt="0">
        <dgm:presLayoutVars>
          <dgm:dir/>
          <dgm:animLvl val="lvl"/>
          <dgm:resizeHandles val="exact"/>
        </dgm:presLayoutVars>
      </dgm:prSet>
      <dgm:spPr/>
      <dgm:t>
        <a:bodyPr/>
        <a:lstStyle/>
        <a:p>
          <a:endParaRPr lang="ru-RU"/>
        </a:p>
      </dgm:t>
    </dgm:pt>
    <dgm:pt modelId="{05268786-E165-45AC-9FEC-B84E3C98CF75}" type="pres">
      <dgm:prSet presAssocID="{9C9769BE-84C0-4BFB-BD7D-DD04002E205C}" presName="parentLin" presStyleCnt="0"/>
      <dgm:spPr/>
    </dgm:pt>
    <dgm:pt modelId="{8F766818-3132-4A10-B37A-620457D5BF78}" type="pres">
      <dgm:prSet presAssocID="{9C9769BE-84C0-4BFB-BD7D-DD04002E205C}" presName="parentLeftMargin" presStyleLbl="node1" presStyleIdx="0" presStyleCnt="4"/>
      <dgm:spPr/>
      <dgm:t>
        <a:bodyPr/>
        <a:lstStyle/>
        <a:p>
          <a:endParaRPr lang="ru-RU"/>
        </a:p>
      </dgm:t>
    </dgm:pt>
    <dgm:pt modelId="{0BDA0A48-83AF-4210-99CD-58FDEF30D3A1}" type="pres">
      <dgm:prSet presAssocID="{9C9769BE-84C0-4BFB-BD7D-DD04002E205C}" presName="parentText" presStyleLbl="node1" presStyleIdx="0" presStyleCnt="4" custScaleX="125235">
        <dgm:presLayoutVars>
          <dgm:chMax val="0"/>
          <dgm:bulletEnabled val="1"/>
        </dgm:presLayoutVars>
      </dgm:prSet>
      <dgm:spPr/>
      <dgm:t>
        <a:bodyPr/>
        <a:lstStyle/>
        <a:p>
          <a:endParaRPr lang="uk-UA"/>
        </a:p>
      </dgm:t>
    </dgm:pt>
    <dgm:pt modelId="{1F623631-A84B-4B93-A7F3-8D1DE90E2E4F}" type="pres">
      <dgm:prSet presAssocID="{9C9769BE-84C0-4BFB-BD7D-DD04002E205C}" presName="negativeSpace" presStyleCnt="0"/>
      <dgm:spPr/>
    </dgm:pt>
    <dgm:pt modelId="{0FC6B63F-F4BD-47D0-B16D-EF95F58BEFA6}" type="pres">
      <dgm:prSet presAssocID="{9C9769BE-84C0-4BFB-BD7D-DD04002E205C}" presName="childText" presStyleLbl="conFgAcc1" presStyleIdx="0" presStyleCnt="4">
        <dgm:presLayoutVars>
          <dgm:bulletEnabled val="1"/>
        </dgm:presLayoutVars>
      </dgm:prSet>
      <dgm:spPr/>
    </dgm:pt>
    <dgm:pt modelId="{2B392E0D-A6EE-41DF-B245-1EB87B30D40B}" type="pres">
      <dgm:prSet presAssocID="{5AC56711-00EF-470C-905C-3981D98E24A3}" presName="spaceBetweenRectangles" presStyleCnt="0"/>
      <dgm:spPr/>
    </dgm:pt>
    <dgm:pt modelId="{558796A8-105B-4DC9-8B3F-6499824BCBA7}" type="pres">
      <dgm:prSet presAssocID="{9D6B4FFE-9E33-480B-AA97-9037A722E756}" presName="parentLin" presStyleCnt="0"/>
      <dgm:spPr/>
    </dgm:pt>
    <dgm:pt modelId="{7BEC0EAD-9FFC-45B2-AE03-C236BA7073CF}" type="pres">
      <dgm:prSet presAssocID="{9D6B4FFE-9E33-480B-AA97-9037A722E756}" presName="parentLeftMargin" presStyleLbl="node1" presStyleIdx="0" presStyleCnt="4"/>
      <dgm:spPr/>
      <dgm:t>
        <a:bodyPr/>
        <a:lstStyle/>
        <a:p>
          <a:endParaRPr lang="ru-RU"/>
        </a:p>
      </dgm:t>
    </dgm:pt>
    <dgm:pt modelId="{9BAB4273-3E29-44DF-806F-604B8327E544}" type="pres">
      <dgm:prSet presAssocID="{9D6B4FFE-9E33-480B-AA97-9037A722E756}" presName="parentText" presStyleLbl="node1" presStyleIdx="1" presStyleCnt="4" custScaleX="108129">
        <dgm:presLayoutVars>
          <dgm:chMax val="0"/>
          <dgm:bulletEnabled val="1"/>
        </dgm:presLayoutVars>
      </dgm:prSet>
      <dgm:spPr/>
      <dgm:t>
        <a:bodyPr/>
        <a:lstStyle/>
        <a:p>
          <a:endParaRPr lang="uk-UA"/>
        </a:p>
      </dgm:t>
    </dgm:pt>
    <dgm:pt modelId="{6D1941C4-FFDA-4B76-AEDA-C94B4F83F3DF}" type="pres">
      <dgm:prSet presAssocID="{9D6B4FFE-9E33-480B-AA97-9037A722E756}" presName="negativeSpace" presStyleCnt="0"/>
      <dgm:spPr/>
    </dgm:pt>
    <dgm:pt modelId="{AB1D53D3-A092-4BA9-9E49-E92307343F38}" type="pres">
      <dgm:prSet presAssocID="{9D6B4FFE-9E33-480B-AA97-9037A722E756}" presName="childText" presStyleLbl="conFgAcc1" presStyleIdx="1" presStyleCnt="4">
        <dgm:presLayoutVars>
          <dgm:bulletEnabled val="1"/>
        </dgm:presLayoutVars>
      </dgm:prSet>
      <dgm:spPr/>
    </dgm:pt>
    <dgm:pt modelId="{226BA9D5-F2F8-497A-AD74-38574431DFDE}" type="pres">
      <dgm:prSet presAssocID="{F1775291-95A8-45D0-973F-F4FB6AA4E836}" presName="spaceBetweenRectangles" presStyleCnt="0"/>
      <dgm:spPr/>
    </dgm:pt>
    <dgm:pt modelId="{1B3A5BB5-EB66-4721-B318-26A562C05271}" type="pres">
      <dgm:prSet presAssocID="{498001A3-14BC-4B95-B145-D4C6A48D5799}" presName="parentLin" presStyleCnt="0"/>
      <dgm:spPr/>
    </dgm:pt>
    <dgm:pt modelId="{7FEBB8C0-A6E8-43E0-9AE4-216E3AEE36EE}" type="pres">
      <dgm:prSet presAssocID="{498001A3-14BC-4B95-B145-D4C6A48D5799}" presName="parentLeftMargin" presStyleLbl="node1" presStyleIdx="1" presStyleCnt="4"/>
      <dgm:spPr/>
      <dgm:t>
        <a:bodyPr/>
        <a:lstStyle/>
        <a:p>
          <a:endParaRPr lang="ru-RU"/>
        </a:p>
      </dgm:t>
    </dgm:pt>
    <dgm:pt modelId="{0ADDEE92-F014-4213-9445-A0CD25064212}" type="pres">
      <dgm:prSet presAssocID="{498001A3-14BC-4B95-B145-D4C6A48D5799}" presName="parentText" presStyleLbl="node1" presStyleIdx="2" presStyleCnt="4" custScaleX="126050">
        <dgm:presLayoutVars>
          <dgm:chMax val="0"/>
          <dgm:bulletEnabled val="1"/>
        </dgm:presLayoutVars>
      </dgm:prSet>
      <dgm:spPr/>
      <dgm:t>
        <a:bodyPr/>
        <a:lstStyle/>
        <a:p>
          <a:endParaRPr lang="uk-UA"/>
        </a:p>
      </dgm:t>
    </dgm:pt>
    <dgm:pt modelId="{11800833-6B53-4C09-A9A8-A300EE001096}" type="pres">
      <dgm:prSet presAssocID="{498001A3-14BC-4B95-B145-D4C6A48D5799}" presName="negativeSpace" presStyleCnt="0"/>
      <dgm:spPr/>
    </dgm:pt>
    <dgm:pt modelId="{F2566EB5-8C44-4A34-BD6B-3A6612DF5D73}" type="pres">
      <dgm:prSet presAssocID="{498001A3-14BC-4B95-B145-D4C6A48D5799}" presName="childText" presStyleLbl="conFgAcc1" presStyleIdx="2" presStyleCnt="4">
        <dgm:presLayoutVars>
          <dgm:bulletEnabled val="1"/>
        </dgm:presLayoutVars>
      </dgm:prSet>
      <dgm:spPr/>
    </dgm:pt>
    <dgm:pt modelId="{1A596125-EBBB-46A9-B2AD-CB6898071965}" type="pres">
      <dgm:prSet presAssocID="{3540CB4A-529D-4370-B855-7ECA2EB9921D}" presName="spaceBetweenRectangles" presStyleCnt="0"/>
      <dgm:spPr/>
    </dgm:pt>
    <dgm:pt modelId="{CAE84516-83CB-43F7-978E-E564FF3F49D3}" type="pres">
      <dgm:prSet presAssocID="{31ACDC7E-CB1E-4522-9839-B2C1A579E8B7}" presName="parentLin" presStyleCnt="0"/>
      <dgm:spPr/>
    </dgm:pt>
    <dgm:pt modelId="{4DE60E39-0515-4506-AADB-65514A2236D3}" type="pres">
      <dgm:prSet presAssocID="{31ACDC7E-CB1E-4522-9839-B2C1A579E8B7}" presName="parentLeftMargin" presStyleLbl="node1" presStyleIdx="2" presStyleCnt="4"/>
      <dgm:spPr/>
      <dgm:t>
        <a:bodyPr/>
        <a:lstStyle/>
        <a:p>
          <a:endParaRPr lang="ru-RU"/>
        </a:p>
      </dgm:t>
    </dgm:pt>
    <dgm:pt modelId="{F54CF1C4-BCAE-434F-A016-A16F39B51AF4}" type="pres">
      <dgm:prSet presAssocID="{31ACDC7E-CB1E-4522-9839-B2C1A579E8B7}" presName="parentText" presStyleLbl="node1" presStyleIdx="3" presStyleCnt="4">
        <dgm:presLayoutVars>
          <dgm:chMax val="0"/>
          <dgm:bulletEnabled val="1"/>
        </dgm:presLayoutVars>
      </dgm:prSet>
      <dgm:spPr/>
      <dgm:t>
        <a:bodyPr/>
        <a:lstStyle/>
        <a:p>
          <a:endParaRPr lang="uk-UA"/>
        </a:p>
      </dgm:t>
    </dgm:pt>
    <dgm:pt modelId="{47DD92DF-79B0-40CD-908E-FC7F2D0846ED}" type="pres">
      <dgm:prSet presAssocID="{31ACDC7E-CB1E-4522-9839-B2C1A579E8B7}" presName="negativeSpace" presStyleCnt="0"/>
      <dgm:spPr/>
    </dgm:pt>
    <dgm:pt modelId="{7D48C05A-D1FD-4529-84A5-FF252CE8674B}" type="pres">
      <dgm:prSet presAssocID="{31ACDC7E-CB1E-4522-9839-B2C1A579E8B7}" presName="childText" presStyleLbl="conFgAcc1" presStyleIdx="3" presStyleCnt="4">
        <dgm:presLayoutVars>
          <dgm:bulletEnabled val="1"/>
        </dgm:presLayoutVars>
      </dgm:prSet>
      <dgm:spPr/>
    </dgm:pt>
  </dgm:ptLst>
  <dgm:cxnLst>
    <dgm:cxn modelId="{6E9EE056-6804-4A49-BD8F-7410ECCBAD5A}" type="presOf" srcId="{31ACDC7E-CB1E-4522-9839-B2C1A579E8B7}" destId="{4DE60E39-0515-4506-AADB-65514A2236D3}" srcOrd="0" destOrd="0" presId="urn:microsoft.com/office/officeart/2005/8/layout/list1"/>
    <dgm:cxn modelId="{D779B646-029B-4355-B4B3-87C1D95CCD23}" srcId="{39703AB6-802C-480A-9CE7-F39EDEDD9A90}" destId="{9D6B4FFE-9E33-480B-AA97-9037A722E756}" srcOrd="1" destOrd="0" parTransId="{8FF52D03-8C9B-4DC3-91CB-0FD669DD5646}" sibTransId="{F1775291-95A8-45D0-973F-F4FB6AA4E836}"/>
    <dgm:cxn modelId="{A3A1C403-25D2-40EA-BC5A-FDD37E5C4301}" type="presOf" srcId="{9D6B4FFE-9E33-480B-AA97-9037A722E756}" destId="{7BEC0EAD-9FFC-45B2-AE03-C236BA7073CF}" srcOrd="0" destOrd="0" presId="urn:microsoft.com/office/officeart/2005/8/layout/list1"/>
    <dgm:cxn modelId="{835C6B95-C29C-4935-9D7E-88F40A97694B}" type="presOf" srcId="{9D6B4FFE-9E33-480B-AA97-9037A722E756}" destId="{9BAB4273-3E29-44DF-806F-604B8327E544}" srcOrd="1" destOrd="0" presId="urn:microsoft.com/office/officeart/2005/8/layout/list1"/>
    <dgm:cxn modelId="{664E9C5B-F071-481B-829A-48BFFB558FDE}" type="presOf" srcId="{9C9769BE-84C0-4BFB-BD7D-DD04002E205C}" destId="{8F766818-3132-4A10-B37A-620457D5BF78}" srcOrd="0" destOrd="0" presId="urn:microsoft.com/office/officeart/2005/8/layout/list1"/>
    <dgm:cxn modelId="{E2686C33-72E2-45D3-9F46-E8C458DEE875}" type="presOf" srcId="{498001A3-14BC-4B95-B145-D4C6A48D5799}" destId="{7FEBB8C0-A6E8-43E0-9AE4-216E3AEE36EE}" srcOrd="0" destOrd="0" presId="urn:microsoft.com/office/officeart/2005/8/layout/list1"/>
    <dgm:cxn modelId="{42CAD7BD-5C43-48F8-AC77-986E0FC562D6}" type="presOf" srcId="{31ACDC7E-CB1E-4522-9839-B2C1A579E8B7}" destId="{F54CF1C4-BCAE-434F-A016-A16F39B51AF4}" srcOrd="1" destOrd="0" presId="urn:microsoft.com/office/officeart/2005/8/layout/list1"/>
    <dgm:cxn modelId="{0F654AD9-3BA7-4799-AFC5-964EA921DC08}" srcId="{39703AB6-802C-480A-9CE7-F39EDEDD9A90}" destId="{9C9769BE-84C0-4BFB-BD7D-DD04002E205C}" srcOrd="0" destOrd="0" parTransId="{23586087-4749-49A8-9C69-73AABDAADC4E}" sibTransId="{5AC56711-00EF-470C-905C-3981D98E24A3}"/>
    <dgm:cxn modelId="{0645DC63-D49A-4028-A25A-084A8AF1BB99}" type="presOf" srcId="{9C9769BE-84C0-4BFB-BD7D-DD04002E205C}" destId="{0BDA0A48-83AF-4210-99CD-58FDEF30D3A1}" srcOrd="1" destOrd="0" presId="urn:microsoft.com/office/officeart/2005/8/layout/list1"/>
    <dgm:cxn modelId="{E27B46B7-D813-4E3E-99D2-B417CAD10B58}" type="presOf" srcId="{498001A3-14BC-4B95-B145-D4C6A48D5799}" destId="{0ADDEE92-F014-4213-9445-A0CD25064212}" srcOrd="1" destOrd="0" presId="urn:microsoft.com/office/officeart/2005/8/layout/list1"/>
    <dgm:cxn modelId="{AA43F490-C8DE-4BE1-B045-08148CC67E26}" type="presOf" srcId="{39703AB6-802C-480A-9CE7-F39EDEDD9A90}" destId="{ECDDC1E9-D518-4F58-95E6-4DC8023F6A91}" srcOrd="0" destOrd="0" presId="urn:microsoft.com/office/officeart/2005/8/layout/list1"/>
    <dgm:cxn modelId="{82A8067A-46FC-4757-BA0D-99C59FE28203}" srcId="{39703AB6-802C-480A-9CE7-F39EDEDD9A90}" destId="{31ACDC7E-CB1E-4522-9839-B2C1A579E8B7}" srcOrd="3" destOrd="0" parTransId="{9170779C-053F-4487-8894-C49E91A3C6BA}" sibTransId="{9EE16ACD-5C5E-4605-A6AB-A54053CB79CB}"/>
    <dgm:cxn modelId="{F81D8901-F9B1-49B7-9CE6-47F63E134802}" srcId="{39703AB6-802C-480A-9CE7-F39EDEDD9A90}" destId="{498001A3-14BC-4B95-B145-D4C6A48D5799}" srcOrd="2" destOrd="0" parTransId="{BA82350C-60CD-4CA8-A18B-20D21625E621}" sibTransId="{3540CB4A-529D-4370-B855-7ECA2EB9921D}"/>
    <dgm:cxn modelId="{446CA143-6FA9-4A07-9AAE-2719465B8770}" type="presParOf" srcId="{ECDDC1E9-D518-4F58-95E6-4DC8023F6A91}" destId="{05268786-E165-45AC-9FEC-B84E3C98CF75}" srcOrd="0" destOrd="0" presId="urn:microsoft.com/office/officeart/2005/8/layout/list1"/>
    <dgm:cxn modelId="{7FA28EC4-A82D-4D01-9D53-2F2FF8399346}" type="presParOf" srcId="{05268786-E165-45AC-9FEC-B84E3C98CF75}" destId="{8F766818-3132-4A10-B37A-620457D5BF78}" srcOrd="0" destOrd="0" presId="urn:microsoft.com/office/officeart/2005/8/layout/list1"/>
    <dgm:cxn modelId="{E5A72F7D-947C-467B-B140-A836BAD5978C}" type="presParOf" srcId="{05268786-E165-45AC-9FEC-B84E3C98CF75}" destId="{0BDA0A48-83AF-4210-99CD-58FDEF30D3A1}" srcOrd="1" destOrd="0" presId="urn:microsoft.com/office/officeart/2005/8/layout/list1"/>
    <dgm:cxn modelId="{D85294D5-9F6C-46B2-85D0-A0C2F2E6BE16}" type="presParOf" srcId="{ECDDC1E9-D518-4F58-95E6-4DC8023F6A91}" destId="{1F623631-A84B-4B93-A7F3-8D1DE90E2E4F}" srcOrd="1" destOrd="0" presId="urn:microsoft.com/office/officeart/2005/8/layout/list1"/>
    <dgm:cxn modelId="{8456A78E-AFAF-411B-AE86-EC4FBF16DD6A}" type="presParOf" srcId="{ECDDC1E9-D518-4F58-95E6-4DC8023F6A91}" destId="{0FC6B63F-F4BD-47D0-B16D-EF95F58BEFA6}" srcOrd="2" destOrd="0" presId="urn:microsoft.com/office/officeart/2005/8/layout/list1"/>
    <dgm:cxn modelId="{C6F4E554-161C-417A-85CF-A6172CD81B6B}" type="presParOf" srcId="{ECDDC1E9-D518-4F58-95E6-4DC8023F6A91}" destId="{2B392E0D-A6EE-41DF-B245-1EB87B30D40B}" srcOrd="3" destOrd="0" presId="urn:microsoft.com/office/officeart/2005/8/layout/list1"/>
    <dgm:cxn modelId="{D074EEF5-7FFB-4029-B791-231D92BF588D}" type="presParOf" srcId="{ECDDC1E9-D518-4F58-95E6-4DC8023F6A91}" destId="{558796A8-105B-4DC9-8B3F-6499824BCBA7}" srcOrd="4" destOrd="0" presId="urn:microsoft.com/office/officeart/2005/8/layout/list1"/>
    <dgm:cxn modelId="{CAC7C70B-A80A-4307-A0F3-475EE05F0CE6}" type="presParOf" srcId="{558796A8-105B-4DC9-8B3F-6499824BCBA7}" destId="{7BEC0EAD-9FFC-45B2-AE03-C236BA7073CF}" srcOrd="0" destOrd="0" presId="urn:microsoft.com/office/officeart/2005/8/layout/list1"/>
    <dgm:cxn modelId="{AB841710-98A5-43B5-8C04-2ACFAED8C780}" type="presParOf" srcId="{558796A8-105B-4DC9-8B3F-6499824BCBA7}" destId="{9BAB4273-3E29-44DF-806F-604B8327E544}" srcOrd="1" destOrd="0" presId="urn:microsoft.com/office/officeart/2005/8/layout/list1"/>
    <dgm:cxn modelId="{B53CB2DA-1413-4A5F-A71C-D3B2C3210369}" type="presParOf" srcId="{ECDDC1E9-D518-4F58-95E6-4DC8023F6A91}" destId="{6D1941C4-FFDA-4B76-AEDA-C94B4F83F3DF}" srcOrd="5" destOrd="0" presId="urn:microsoft.com/office/officeart/2005/8/layout/list1"/>
    <dgm:cxn modelId="{8FC39AB6-4672-4474-A67C-A6FD223D40CA}" type="presParOf" srcId="{ECDDC1E9-D518-4F58-95E6-4DC8023F6A91}" destId="{AB1D53D3-A092-4BA9-9E49-E92307343F38}" srcOrd="6" destOrd="0" presId="urn:microsoft.com/office/officeart/2005/8/layout/list1"/>
    <dgm:cxn modelId="{38F9B52B-54EE-447E-92F7-0CB55A6949EA}" type="presParOf" srcId="{ECDDC1E9-D518-4F58-95E6-4DC8023F6A91}" destId="{226BA9D5-F2F8-497A-AD74-38574431DFDE}" srcOrd="7" destOrd="0" presId="urn:microsoft.com/office/officeart/2005/8/layout/list1"/>
    <dgm:cxn modelId="{F02BB59C-2A3D-4BB3-B9AE-DF2387163353}" type="presParOf" srcId="{ECDDC1E9-D518-4F58-95E6-4DC8023F6A91}" destId="{1B3A5BB5-EB66-4721-B318-26A562C05271}" srcOrd="8" destOrd="0" presId="urn:microsoft.com/office/officeart/2005/8/layout/list1"/>
    <dgm:cxn modelId="{F7CAA83A-04B6-4219-B5BA-F89980D2C6A0}" type="presParOf" srcId="{1B3A5BB5-EB66-4721-B318-26A562C05271}" destId="{7FEBB8C0-A6E8-43E0-9AE4-216E3AEE36EE}" srcOrd="0" destOrd="0" presId="urn:microsoft.com/office/officeart/2005/8/layout/list1"/>
    <dgm:cxn modelId="{025D8C40-DA94-4F7D-BD6F-4A724B54D4E4}" type="presParOf" srcId="{1B3A5BB5-EB66-4721-B318-26A562C05271}" destId="{0ADDEE92-F014-4213-9445-A0CD25064212}" srcOrd="1" destOrd="0" presId="urn:microsoft.com/office/officeart/2005/8/layout/list1"/>
    <dgm:cxn modelId="{695B573E-00C0-478E-A87B-638D73606FE4}" type="presParOf" srcId="{ECDDC1E9-D518-4F58-95E6-4DC8023F6A91}" destId="{11800833-6B53-4C09-A9A8-A300EE001096}" srcOrd="9" destOrd="0" presId="urn:microsoft.com/office/officeart/2005/8/layout/list1"/>
    <dgm:cxn modelId="{CBEB6304-C6AD-44AA-A0A9-44AD34060F01}" type="presParOf" srcId="{ECDDC1E9-D518-4F58-95E6-4DC8023F6A91}" destId="{F2566EB5-8C44-4A34-BD6B-3A6612DF5D73}" srcOrd="10" destOrd="0" presId="urn:microsoft.com/office/officeart/2005/8/layout/list1"/>
    <dgm:cxn modelId="{4F3A5408-8171-45DC-9C4F-C57EEF2BA292}" type="presParOf" srcId="{ECDDC1E9-D518-4F58-95E6-4DC8023F6A91}" destId="{1A596125-EBBB-46A9-B2AD-CB6898071965}" srcOrd="11" destOrd="0" presId="urn:microsoft.com/office/officeart/2005/8/layout/list1"/>
    <dgm:cxn modelId="{036D87B0-45DD-4B67-9568-D544021F9E08}" type="presParOf" srcId="{ECDDC1E9-D518-4F58-95E6-4DC8023F6A91}" destId="{CAE84516-83CB-43F7-978E-E564FF3F49D3}" srcOrd="12" destOrd="0" presId="urn:microsoft.com/office/officeart/2005/8/layout/list1"/>
    <dgm:cxn modelId="{FE34D01A-B782-4F0B-9AF3-68C9EA2329C0}" type="presParOf" srcId="{CAE84516-83CB-43F7-978E-E564FF3F49D3}" destId="{4DE60E39-0515-4506-AADB-65514A2236D3}" srcOrd="0" destOrd="0" presId="urn:microsoft.com/office/officeart/2005/8/layout/list1"/>
    <dgm:cxn modelId="{81E1C4EA-46CB-40D8-9B00-B73FF39FCEDE}" type="presParOf" srcId="{CAE84516-83CB-43F7-978E-E564FF3F49D3}" destId="{F54CF1C4-BCAE-434F-A016-A16F39B51AF4}" srcOrd="1" destOrd="0" presId="urn:microsoft.com/office/officeart/2005/8/layout/list1"/>
    <dgm:cxn modelId="{29E69BCA-4B01-47F0-87AE-E8391443A755}" type="presParOf" srcId="{ECDDC1E9-D518-4F58-95E6-4DC8023F6A91}" destId="{47DD92DF-79B0-40CD-908E-FC7F2D0846ED}" srcOrd="13" destOrd="0" presId="urn:microsoft.com/office/officeart/2005/8/layout/list1"/>
    <dgm:cxn modelId="{5F454797-5376-4579-B642-9AC019C28E40}" type="presParOf" srcId="{ECDDC1E9-D518-4F58-95E6-4DC8023F6A91}" destId="{7D48C05A-D1FD-4529-84A5-FF252CE8674B}"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173177-FAC3-4B73-9384-0F309703A950}" type="doc">
      <dgm:prSet loTypeId="urn:microsoft.com/office/officeart/2005/8/layout/list1" loCatId="list" qsTypeId="urn:microsoft.com/office/officeart/2005/8/quickstyle/simple3" qsCatId="simple" csTypeId="urn:microsoft.com/office/officeart/2005/8/colors/colorful1#2" csCatId="colorful" phldr="1"/>
      <dgm:spPr/>
      <dgm:t>
        <a:bodyPr/>
        <a:lstStyle/>
        <a:p>
          <a:endParaRPr lang="uk-UA"/>
        </a:p>
      </dgm:t>
    </dgm:pt>
    <dgm:pt modelId="{FDA0B603-2E15-4F4B-9477-51FC2BD97743}">
      <dgm:prSet phldrT="[Текст]" custT="1"/>
      <dgm:spPr/>
      <dgm:t>
        <a:bodyPr/>
        <a:lstStyle/>
        <a:p>
          <a:r>
            <a:rPr lang="uk-UA" sz="2600" b="0" i="0" noProof="0" dirty="0" smtClean="0"/>
            <a:t>інформування щодо питань, пов’язаних з наданням інших послуг і соціальної допомоги.</a:t>
          </a:r>
          <a:endParaRPr lang="uk-UA" sz="2600" noProof="0" dirty="0"/>
        </a:p>
      </dgm:t>
    </dgm:pt>
    <dgm:pt modelId="{93F66875-2CF2-452C-8D80-2555A3B7B66C}" type="parTrans" cxnId="{EFF1F4C1-B9C3-4870-911A-DE833F48B44B}">
      <dgm:prSet/>
      <dgm:spPr/>
      <dgm:t>
        <a:bodyPr/>
        <a:lstStyle/>
        <a:p>
          <a:endParaRPr lang="uk-UA" sz="2600"/>
        </a:p>
      </dgm:t>
    </dgm:pt>
    <dgm:pt modelId="{C4C771B5-448A-484B-B22C-E715E0E3BF21}" type="sibTrans" cxnId="{EFF1F4C1-B9C3-4870-911A-DE833F48B44B}">
      <dgm:prSet/>
      <dgm:spPr/>
      <dgm:t>
        <a:bodyPr/>
        <a:lstStyle/>
        <a:p>
          <a:endParaRPr lang="uk-UA" sz="2600"/>
        </a:p>
      </dgm:t>
    </dgm:pt>
    <dgm:pt modelId="{1C425CE3-9D73-49AE-903F-95E5784C5900}">
      <dgm:prSet phldrT="[Текст]" custT="1"/>
      <dgm:spPr/>
      <dgm:t>
        <a:bodyPr/>
        <a:lstStyle/>
        <a:p>
          <a:r>
            <a:rPr lang="uk-UA" sz="2600" b="0" i="0" dirty="0" smtClean="0"/>
            <a:t>Надання інформаційно-освітніх матеріалів, інструкцій, буклетів, листівок;</a:t>
          </a:r>
          <a:endParaRPr lang="uk-UA" sz="2600" dirty="0"/>
        </a:p>
      </dgm:t>
    </dgm:pt>
    <dgm:pt modelId="{08B5554F-CEF3-488B-9829-3FE45C847253}" type="parTrans" cxnId="{790AE2E3-6845-4D6F-8AF9-2DD3D7723B17}">
      <dgm:prSet/>
      <dgm:spPr/>
      <dgm:t>
        <a:bodyPr/>
        <a:lstStyle/>
        <a:p>
          <a:endParaRPr lang="uk-UA" sz="2600"/>
        </a:p>
      </dgm:t>
    </dgm:pt>
    <dgm:pt modelId="{31BAC3F3-FE01-497F-B228-590DF3D86F00}" type="sibTrans" cxnId="{790AE2E3-6845-4D6F-8AF9-2DD3D7723B17}">
      <dgm:prSet/>
      <dgm:spPr/>
      <dgm:t>
        <a:bodyPr/>
        <a:lstStyle/>
        <a:p>
          <a:endParaRPr lang="uk-UA" sz="2600"/>
        </a:p>
      </dgm:t>
    </dgm:pt>
    <dgm:pt modelId="{63B9A054-3032-404A-8F78-178248E024E7}">
      <dgm:prSet phldrT="[Текст]" custT="1"/>
      <dgm:spPr/>
      <dgm:t>
        <a:bodyPr/>
        <a:lstStyle/>
        <a:p>
          <a:r>
            <a:rPr lang="uk-UA" sz="2600" b="0" i="0" noProof="0" dirty="0" smtClean="0"/>
            <a:t>бесіди з отримувачем соціальної послуги, членами його сім’ї, особами з найближчого оточення (очно, телефоном);</a:t>
          </a:r>
          <a:endParaRPr lang="uk-UA" sz="2600" noProof="0" dirty="0"/>
        </a:p>
      </dgm:t>
    </dgm:pt>
    <dgm:pt modelId="{54AF5F4D-E4EF-48AB-85AE-117DA69802C1}" type="parTrans" cxnId="{314F5FC3-EFD8-4C22-951E-8528D5703962}">
      <dgm:prSet/>
      <dgm:spPr/>
      <dgm:t>
        <a:bodyPr/>
        <a:lstStyle/>
        <a:p>
          <a:endParaRPr lang="uk-UA" sz="2600"/>
        </a:p>
      </dgm:t>
    </dgm:pt>
    <dgm:pt modelId="{4FEE79A7-F2B7-445D-A247-363536CEA158}" type="sibTrans" cxnId="{314F5FC3-EFD8-4C22-951E-8528D5703962}">
      <dgm:prSet/>
      <dgm:spPr/>
      <dgm:t>
        <a:bodyPr/>
        <a:lstStyle/>
        <a:p>
          <a:endParaRPr lang="uk-UA" sz="2600"/>
        </a:p>
      </dgm:t>
    </dgm:pt>
    <dgm:pt modelId="{6D9CF8E8-0060-466C-93A7-3BA02792ECBE}">
      <dgm:prSet custT="1"/>
      <dgm:spPr/>
      <dgm:t>
        <a:bodyPr/>
        <a:lstStyle/>
        <a:p>
          <a:r>
            <a:rPr lang="uk-UA" sz="2600" b="0" i="0" noProof="0" dirty="0" smtClean="0"/>
            <a:t>психологічну підтримку згідно з професійною компетенцією (організація психотерапевтичних груп, психологічна корекція);</a:t>
          </a:r>
          <a:endParaRPr lang="uk-UA" sz="2600" noProof="0" dirty="0"/>
        </a:p>
      </dgm:t>
    </dgm:pt>
    <dgm:pt modelId="{D0193FFB-5B0D-474E-A0DC-9799E9AFDE7D}" type="parTrans" cxnId="{7AF264CE-AC13-47E4-B1B4-505FE999F146}">
      <dgm:prSet/>
      <dgm:spPr/>
      <dgm:t>
        <a:bodyPr/>
        <a:lstStyle/>
        <a:p>
          <a:endParaRPr lang="uk-UA" sz="2600"/>
        </a:p>
      </dgm:t>
    </dgm:pt>
    <dgm:pt modelId="{017E4244-9EBD-4A1C-A26A-8DF180224470}" type="sibTrans" cxnId="{7AF264CE-AC13-47E4-B1B4-505FE999F146}">
      <dgm:prSet/>
      <dgm:spPr/>
      <dgm:t>
        <a:bodyPr/>
        <a:lstStyle/>
        <a:p>
          <a:endParaRPr lang="uk-UA" sz="2600"/>
        </a:p>
      </dgm:t>
    </dgm:pt>
    <dgm:pt modelId="{116C621E-F505-457C-9122-1975D1571A9F}">
      <dgm:prSet custT="1"/>
      <dgm:spPr/>
      <dgm:t>
        <a:bodyPr/>
        <a:lstStyle/>
        <a:p>
          <a:r>
            <a:rPr lang="uk-UA" sz="2600" b="0" i="0" noProof="0" dirty="0" smtClean="0"/>
            <a:t>організацію та проведення сімейних групових нарад, мережевих зустрічей;</a:t>
          </a:r>
          <a:endParaRPr lang="uk-UA" sz="2600" noProof="0" dirty="0"/>
        </a:p>
      </dgm:t>
    </dgm:pt>
    <dgm:pt modelId="{B52EFAFD-F6E6-425D-B4CE-14EB6848BAD2}" type="parTrans" cxnId="{EF4AE81B-9C67-4B4B-8752-C912AE4E5A52}">
      <dgm:prSet/>
      <dgm:spPr/>
      <dgm:t>
        <a:bodyPr/>
        <a:lstStyle/>
        <a:p>
          <a:endParaRPr lang="uk-UA" sz="2600"/>
        </a:p>
      </dgm:t>
    </dgm:pt>
    <dgm:pt modelId="{8C123A50-C71A-43FA-975B-4B5425E0DB48}" type="sibTrans" cxnId="{EF4AE81B-9C67-4B4B-8752-C912AE4E5A52}">
      <dgm:prSet/>
      <dgm:spPr/>
      <dgm:t>
        <a:bodyPr/>
        <a:lstStyle/>
        <a:p>
          <a:endParaRPr lang="uk-UA" sz="2600"/>
        </a:p>
      </dgm:t>
    </dgm:pt>
    <dgm:pt modelId="{927C8C11-0E2F-4EB3-873A-F5180026D0BF}" type="pres">
      <dgm:prSet presAssocID="{68173177-FAC3-4B73-9384-0F309703A950}" presName="linear" presStyleCnt="0">
        <dgm:presLayoutVars>
          <dgm:dir/>
          <dgm:animLvl val="lvl"/>
          <dgm:resizeHandles val="exact"/>
        </dgm:presLayoutVars>
      </dgm:prSet>
      <dgm:spPr/>
      <dgm:t>
        <a:bodyPr/>
        <a:lstStyle/>
        <a:p>
          <a:endParaRPr lang="ru-RU"/>
        </a:p>
      </dgm:t>
    </dgm:pt>
    <dgm:pt modelId="{54887C93-752D-4687-82AB-514CF2341E29}" type="pres">
      <dgm:prSet presAssocID="{FDA0B603-2E15-4F4B-9477-51FC2BD97743}" presName="parentLin" presStyleCnt="0"/>
      <dgm:spPr/>
    </dgm:pt>
    <dgm:pt modelId="{8638D06D-EFD1-4E91-8A1E-12AD42CAF72E}" type="pres">
      <dgm:prSet presAssocID="{FDA0B603-2E15-4F4B-9477-51FC2BD97743}" presName="parentLeftMargin" presStyleLbl="node1" presStyleIdx="0" presStyleCnt="5"/>
      <dgm:spPr/>
      <dgm:t>
        <a:bodyPr/>
        <a:lstStyle/>
        <a:p>
          <a:endParaRPr lang="ru-RU"/>
        </a:p>
      </dgm:t>
    </dgm:pt>
    <dgm:pt modelId="{977C3ACF-BDC0-4DF3-8629-5DED13F32AB2}" type="pres">
      <dgm:prSet presAssocID="{FDA0B603-2E15-4F4B-9477-51FC2BD97743}" presName="parentText" presStyleLbl="node1" presStyleIdx="0" presStyleCnt="5" custScaleX="128103">
        <dgm:presLayoutVars>
          <dgm:chMax val="0"/>
          <dgm:bulletEnabled val="1"/>
        </dgm:presLayoutVars>
      </dgm:prSet>
      <dgm:spPr/>
      <dgm:t>
        <a:bodyPr/>
        <a:lstStyle/>
        <a:p>
          <a:endParaRPr lang="uk-UA"/>
        </a:p>
      </dgm:t>
    </dgm:pt>
    <dgm:pt modelId="{1CFBA999-6901-4D2B-BF2D-C255A5420763}" type="pres">
      <dgm:prSet presAssocID="{FDA0B603-2E15-4F4B-9477-51FC2BD97743}" presName="negativeSpace" presStyleCnt="0"/>
      <dgm:spPr/>
    </dgm:pt>
    <dgm:pt modelId="{E40E531A-1280-499F-BCEE-0651EBABE1AE}" type="pres">
      <dgm:prSet presAssocID="{FDA0B603-2E15-4F4B-9477-51FC2BD97743}" presName="childText" presStyleLbl="conFgAcc1" presStyleIdx="0" presStyleCnt="5">
        <dgm:presLayoutVars>
          <dgm:bulletEnabled val="1"/>
        </dgm:presLayoutVars>
      </dgm:prSet>
      <dgm:spPr/>
    </dgm:pt>
    <dgm:pt modelId="{1A05D861-50EB-4D34-95FD-65BABEFFF292}" type="pres">
      <dgm:prSet presAssocID="{C4C771B5-448A-484B-B22C-E715E0E3BF21}" presName="spaceBetweenRectangles" presStyleCnt="0"/>
      <dgm:spPr/>
    </dgm:pt>
    <dgm:pt modelId="{B4177BF6-2E2C-46EA-950B-BF1A1DE9809D}" type="pres">
      <dgm:prSet presAssocID="{1C425CE3-9D73-49AE-903F-95E5784C5900}" presName="parentLin" presStyleCnt="0"/>
      <dgm:spPr/>
    </dgm:pt>
    <dgm:pt modelId="{D59C6AA0-2907-4DD1-A238-BA3BCBB37BE2}" type="pres">
      <dgm:prSet presAssocID="{1C425CE3-9D73-49AE-903F-95E5784C5900}" presName="parentLeftMargin" presStyleLbl="node1" presStyleIdx="0" presStyleCnt="5"/>
      <dgm:spPr/>
      <dgm:t>
        <a:bodyPr/>
        <a:lstStyle/>
        <a:p>
          <a:endParaRPr lang="ru-RU"/>
        </a:p>
      </dgm:t>
    </dgm:pt>
    <dgm:pt modelId="{D8FEA1CB-D8F3-4DF7-AE8C-3C33C3BFB2AF}" type="pres">
      <dgm:prSet presAssocID="{1C425CE3-9D73-49AE-903F-95E5784C5900}" presName="parentText" presStyleLbl="node1" presStyleIdx="1" presStyleCnt="5" custScaleX="121586">
        <dgm:presLayoutVars>
          <dgm:chMax val="0"/>
          <dgm:bulletEnabled val="1"/>
        </dgm:presLayoutVars>
      </dgm:prSet>
      <dgm:spPr/>
      <dgm:t>
        <a:bodyPr/>
        <a:lstStyle/>
        <a:p>
          <a:endParaRPr lang="uk-UA"/>
        </a:p>
      </dgm:t>
    </dgm:pt>
    <dgm:pt modelId="{85AA284C-3AB7-426B-A6ED-CC4005D4EE03}" type="pres">
      <dgm:prSet presAssocID="{1C425CE3-9D73-49AE-903F-95E5784C5900}" presName="negativeSpace" presStyleCnt="0"/>
      <dgm:spPr/>
    </dgm:pt>
    <dgm:pt modelId="{36208177-2378-4B35-9990-FDDA56B70D76}" type="pres">
      <dgm:prSet presAssocID="{1C425CE3-9D73-49AE-903F-95E5784C5900}" presName="childText" presStyleLbl="conFgAcc1" presStyleIdx="1" presStyleCnt="5">
        <dgm:presLayoutVars>
          <dgm:bulletEnabled val="1"/>
        </dgm:presLayoutVars>
      </dgm:prSet>
      <dgm:spPr/>
    </dgm:pt>
    <dgm:pt modelId="{32D50D93-F206-4D79-A7BE-E91684515897}" type="pres">
      <dgm:prSet presAssocID="{31BAC3F3-FE01-497F-B228-590DF3D86F00}" presName="spaceBetweenRectangles" presStyleCnt="0"/>
      <dgm:spPr/>
    </dgm:pt>
    <dgm:pt modelId="{5377CB87-877F-4FB0-B991-995718FB9D3D}" type="pres">
      <dgm:prSet presAssocID="{63B9A054-3032-404A-8F78-178248E024E7}" presName="parentLin" presStyleCnt="0"/>
      <dgm:spPr/>
    </dgm:pt>
    <dgm:pt modelId="{A89F13CE-9E80-474F-B358-FBEF4FE2E3A7}" type="pres">
      <dgm:prSet presAssocID="{63B9A054-3032-404A-8F78-178248E024E7}" presName="parentLeftMargin" presStyleLbl="node1" presStyleIdx="1" presStyleCnt="5"/>
      <dgm:spPr/>
      <dgm:t>
        <a:bodyPr/>
        <a:lstStyle/>
        <a:p>
          <a:endParaRPr lang="ru-RU"/>
        </a:p>
      </dgm:t>
    </dgm:pt>
    <dgm:pt modelId="{0B709C3D-C1F9-4D8C-910D-660EED3AD8E9}" type="pres">
      <dgm:prSet presAssocID="{63B9A054-3032-404A-8F78-178248E024E7}" presName="parentText" presStyleLbl="node1" presStyleIdx="2" presStyleCnt="5" custScaleX="124013">
        <dgm:presLayoutVars>
          <dgm:chMax val="0"/>
          <dgm:bulletEnabled val="1"/>
        </dgm:presLayoutVars>
      </dgm:prSet>
      <dgm:spPr/>
      <dgm:t>
        <a:bodyPr/>
        <a:lstStyle/>
        <a:p>
          <a:endParaRPr lang="uk-UA"/>
        </a:p>
      </dgm:t>
    </dgm:pt>
    <dgm:pt modelId="{EBDD53C8-1053-4378-8F30-4E622B43A51F}" type="pres">
      <dgm:prSet presAssocID="{63B9A054-3032-404A-8F78-178248E024E7}" presName="negativeSpace" presStyleCnt="0"/>
      <dgm:spPr/>
    </dgm:pt>
    <dgm:pt modelId="{EBF6DECD-DB7D-47CC-A677-789F8EE4249E}" type="pres">
      <dgm:prSet presAssocID="{63B9A054-3032-404A-8F78-178248E024E7}" presName="childText" presStyleLbl="conFgAcc1" presStyleIdx="2" presStyleCnt="5">
        <dgm:presLayoutVars>
          <dgm:bulletEnabled val="1"/>
        </dgm:presLayoutVars>
      </dgm:prSet>
      <dgm:spPr/>
    </dgm:pt>
    <dgm:pt modelId="{28F25F6E-2F12-44CA-B312-C0C90DDF4329}" type="pres">
      <dgm:prSet presAssocID="{4FEE79A7-F2B7-445D-A247-363536CEA158}" presName="spaceBetweenRectangles" presStyleCnt="0"/>
      <dgm:spPr/>
    </dgm:pt>
    <dgm:pt modelId="{7E708D70-D102-463E-8F7A-FC287A3F8E22}" type="pres">
      <dgm:prSet presAssocID="{6D9CF8E8-0060-466C-93A7-3BA02792ECBE}" presName="parentLin" presStyleCnt="0"/>
      <dgm:spPr/>
    </dgm:pt>
    <dgm:pt modelId="{E1FB50B5-54B2-4B59-AC8C-EDD7300B2769}" type="pres">
      <dgm:prSet presAssocID="{6D9CF8E8-0060-466C-93A7-3BA02792ECBE}" presName="parentLeftMargin" presStyleLbl="node1" presStyleIdx="2" presStyleCnt="5"/>
      <dgm:spPr/>
      <dgm:t>
        <a:bodyPr/>
        <a:lstStyle/>
        <a:p>
          <a:endParaRPr lang="ru-RU"/>
        </a:p>
      </dgm:t>
    </dgm:pt>
    <dgm:pt modelId="{DAAC1EDC-D471-444C-9BFB-51FDDF3876CD}" type="pres">
      <dgm:prSet presAssocID="{6D9CF8E8-0060-466C-93A7-3BA02792ECBE}" presName="parentText" presStyleLbl="node1" presStyleIdx="3" presStyleCnt="5" custScaleX="134517">
        <dgm:presLayoutVars>
          <dgm:chMax val="0"/>
          <dgm:bulletEnabled val="1"/>
        </dgm:presLayoutVars>
      </dgm:prSet>
      <dgm:spPr/>
      <dgm:t>
        <a:bodyPr/>
        <a:lstStyle/>
        <a:p>
          <a:endParaRPr lang="uk-UA"/>
        </a:p>
      </dgm:t>
    </dgm:pt>
    <dgm:pt modelId="{AA85F9C9-C61F-4500-B984-E6E41674E31C}" type="pres">
      <dgm:prSet presAssocID="{6D9CF8E8-0060-466C-93A7-3BA02792ECBE}" presName="negativeSpace" presStyleCnt="0"/>
      <dgm:spPr/>
    </dgm:pt>
    <dgm:pt modelId="{76613C49-FEA6-4EF1-BB60-6B589BF3666D}" type="pres">
      <dgm:prSet presAssocID="{6D9CF8E8-0060-466C-93A7-3BA02792ECBE}" presName="childText" presStyleLbl="conFgAcc1" presStyleIdx="3" presStyleCnt="5">
        <dgm:presLayoutVars>
          <dgm:bulletEnabled val="1"/>
        </dgm:presLayoutVars>
      </dgm:prSet>
      <dgm:spPr/>
    </dgm:pt>
    <dgm:pt modelId="{7E131DCF-C1E1-475A-BD09-B52769F69505}" type="pres">
      <dgm:prSet presAssocID="{017E4244-9EBD-4A1C-A26A-8DF180224470}" presName="spaceBetweenRectangles" presStyleCnt="0"/>
      <dgm:spPr/>
    </dgm:pt>
    <dgm:pt modelId="{8CCFA971-12B0-4F2E-842C-D57F864A93BF}" type="pres">
      <dgm:prSet presAssocID="{116C621E-F505-457C-9122-1975D1571A9F}" presName="parentLin" presStyleCnt="0"/>
      <dgm:spPr/>
    </dgm:pt>
    <dgm:pt modelId="{CE898926-43C9-4141-8BA5-F6EF27C0BFFA}" type="pres">
      <dgm:prSet presAssocID="{116C621E-F505-457C-9122-1975D1571A9F}" presName="parentLeftMargin" presStyleLbl="node1" presStyleIdx="3" presStyleCnt="5"/>
      <dgm:spPr/>
      <dgm:t>
        <a:bodyPr/>
        <a:lstStyle/>
        <a:p>
          <a:endParaRPr lang="ru-RU"/>
        </a:p>
      </dgm:t>
    </dgm:pt>
    <dgm:pt modelId="{57FE497D-E19F-4935-B556-544DEA423389}" type="pres">
      <dgm:prSet presAssocID="{116C621E-F505-457C-9122-1975D1571A9F}" presName="parentText" presStyleLbl="node1" presStyleIdx="4" presStyleCnt="5">
        <dgm:presLayoutVars>
          <dgm:chMax val="0"/>
          <dgm:bulletEnabled val="1"/>
        </dgm:presLayoutVars>
      </dgm:prSet>
      <dgm:spPr/>
      <dgm:t>
        <a:bodyPr/>
        <a:lstStyle/>
        <a:p>
          <a:endParaRPr lang="uk-UA"/>
        </a:p>
      </dgm:t>
    </dgm:pt>
    <dgm:pt modelId="{D4437CD5-7D7D-410A-8D96-DD2092F60AC5}" type="pres">
      <dgm:prSet presAssocID="{116C621E-F505-457C-9122-1975D1571A9F}" presName="negativeSpace" presStyleCnt="0"/>
      <dgm:spPr/>
    </dgm:pt>
    <dgm:pt modelId="{649A9DC2-B47C-40C2-B95C-DE7A061ABD45}" type="pres">
      <dgm:prSet presAssocID="{116C621E-F505-457C-9122-1975D1571A9F}" presName="childText" presStyleLbl="conFgAcc1" presStyleIdx="4" presStyleCnt="5">
        <dgm:presLayoutVars>
          <dgm:bulletEnabled val="1"/>
        </dgm:presLayoutVars>
      </dgm:prSet>
      <dgm:spPr/>
    </dgm:pt>
  </dgm:ptLst>
  <dgm:cxnLst>
    <dgm:cxn modelId="{790AE2E3-6845-4D6F-8AF9-2DD3D7723B17}" srcId="{68173177-FAC3-4B73-9384-0F309703A950}" destId="{1C425CE3-9D73-49AE-903F-95E5784C5900}" srcOrd="1" destOrd="0" parTransId="{08B5554F-CEF3-488B-9829-3FE45C847253}" sibTransId="{31BAC3F3-FE01-497F-B228-590DF3D86F00}"/>
    <dgm:cxn modelId="{7242D8DD-708F-40D5-8BEC-C012A5F376C0}" type="presOf" srcId="{116C621E-F505-457C-9122-1975D1571A9F}" destId="{CE898926-43C9-4141-8BA5-F6EF27C0BFFA}" srcOrd="0" destOrd="0" presId="urn:microsoft.com/office/officeart/2005/8/layout/list1"/>
    <dgm:cxn modelId="{898387AC-3CAF-48B4-80E9-FD2B5BBFFE08}" type="presOf" srcId="{6D9CF8E8-0060-466C-93A7-3BA02792ECBE}" destId="{DAAC1EDC-D471-444C-9BFB-51FDDF3876CD}" srcOrd="1" destOrd="0" presId="urn:microsoft.com/office/officeart/2005/8/layout/list1"/>
    <dgm:cxn modelId="{7FBFC23F-EC1D-447B-A248-74C432CD6913}" type="presOf" srcId="{63B9A054-3032-404A-8F78-178248E024E7}" destId="{A89F13CE-9E80-474F-B358-FBEF4FE2E3A7}" srcOrd="0" destOrd="0" presId="urn:microsoft.com/office/officeart/2005/8/layout/list1"/>
    <dgm:cxn modelId="{314F5FC3-EFD8-4C22-951E-8528D5703962}" srcId="{68173177-FAC3-4B73-9384-0F309703A950}" destId="{63B9A054-3032-404A-8F78-178248E024E7}" srcOrd="2" destOrd="0" parTransId="{54AF5F4D-E4EF-48AB-85AE-117DA69802C1}" sibTransId="{4FEE79A7-F2B7-445D-A247-363536CEA158}"/>
    <dgm:cxn modelId="{059D0CE1-99B2-4871-BB45-1745FEDF0143}" type="presOf" srcId="{63B9A054-3032-404A-8F78-178248E024E7}" destId="{0B709C3D-C1F9-4D8C-910D-660EED3AD8E9}" srcOrd="1" destOrd="0" presId="urn:microsoft.com/office/officeart/2005/8/layout/list1"/>
    <dgm:cxn modelId="{BFACCCDF-1406-469A-8F68-6F93C822933D}" type="presOf" srcId="{1C425CE3-9D73-49AE-903F-95E5784C5900}" destId="{D59C6AA0-2907-4DD1-A238-BA3BCBB37BE2}" srcOrd="0" destOrd="0" presId="urn:microsoft.com/office/officeart/2005/8/layout/list1"/>
    <dgm:cxn modelId="{7AF264CE-AC13-47E4-B1B4-505FE999F146}" srcId="{68173177-FAC3-4B73-9384-0F309703A950}" destId="{6D9CF8E8-0060-466C-93A7-3BA02792ECBE}" srcOrd="3" destOrd="0" parTransId="{D0193FFB-5B0D-474E-A0DC-9799E9AFDE7D}" sibTransId="{017E4244-9EBD-4A1C-A26A-8DF180224470}"/>
    <dgm:cxn modelId="{CCCEAB6D-E4C8-4ECC-9E16-95E543C5851C}" type="presOf" srcId="{68173177-FAC3-4B73-9384-0F309703A950}" destId="{927C8C11-0E2F-4EB3-873A-F5180026D0BF}" srcOrd="0" destOrd="0" presId="urn:microsoft.com/office/officeart/2005/8/layout/list1"/>
    <dgm:cxn modelId="{98AF775C-83A0-4EF8-BB58-1C4997A62400}" type="presOf" srcId="{116C621E-F505-457C-9122-1975D1571A9F}" destId="{57FE497D-E19F-4935-B556-544DEA423389}" srcOrd="1" destOrd="0" presId="urn:microsoft.com/office/officeart/2005/8/layout/list1"/>
    <dgm:cxn modelId="{EF4AE81B-9C67-4B4B-8752-C912AE4E5A52}" srcId="{68173177-FAC3-4B73-9384-0F309703A950}" destId="{116C621E-F505-457C-9122-1975D1571A9F}" srcOrd="4" destOrd="0" parTransId="{B52EFAFD-F6E6-425D-B4CE-14EB6848BAD2}" sibTransId="{8C123A50-C71A-43FA-975B-4B5425E0DB48}"/>
    <dgm:cxn modelId="{44BEC939-20C4-42A2-A622-3D86C3B0805E}" type="presOf" srcId="{FDA0B603-2E15-4F4B-9477-51FC2BD97743}" destId="{977C3ACF-BDC0-4DF3-8629-5DED13F32AB2}" srcOrd="1" destOrd="0" presId="urn:microsoft.com/office/officeart/2005/8/layout/list1"/>
    <dgm:cxn modelId="{8077CB41-AEA4-4346-B1BB-1E919164A39E}" type="presOf" srcId="{FDA0B603-2E15-4F4B-9477-51FC2BD97743}" destId="{8638D06D-EFD1-4E91-8A1E-12AD42CAF72E}" srcOrd="0" destOrd="0" presId="urn:microsoft.com/office/officeart/2005/8/layout/list1"/>
    <dgm:cxn modelId="{8B9F4744-2116-4466-9226-FC3C05AA99D9}" type="presOf" srcId="{1C425CE3-9D73-49AE-903F-95E5784C5900}" destId="{D8FEA1CB-D8F3-4DF7-AE8C-3C33C3BFB2AF}" srcOrd="1" destOrd="0" presId="urn:microsoft.com/office/officeart/2005/8/layout/list1"/>
    <dgm:cxn modelId="{EFF1F4C1-B9C3-4870-911A-DE833F48B44B}" srcId="{68173177-FAC3-4B73-9384-0F309703A950}" destId="{FDA0B603-2E15-4F4B-9477-51FC2BD97743}" srcOrd="0" destOrd="0" parTransId="{93F66875-2CF2-452C-8D80-2555A3B7B66C}" sibTransId="{C4C771B5-448A-484B-B22C-E715E0E3BF21}"/>
    <dgm:cxn modelId="{B5CA0C6F-CD50-44DD-BA48-B4090F1C5541}" type="presOf" srcId="{6D9CF8E8-0060-466C-93A7-3BA02792ECBE}" destId="{E1FB50B5-54B2-4B59-AC8C-EDD7300B2769}" srcOrd="0" destOrd="0" presId="urn:microsoft.com/office/officeart/2005/8/layout/list1"/>
    <dgm:cxn modelId="{A5CEAA56-AE57-41AC-95E8-03C474583D78}" type="presParOf" srcId="{927C8C11-0E2F-4EB3-873A-F5180026D0BF}" destId="{54887C93-752D-4687-82AB-514CF2341E29}" srcOrd="0" destOrd="0" presId="urn:microsoft.com/office/officeart/2005/8/layout/list1"/>
    <dgm:cxn modelId="{CE45BF35-3D19-4B86-99DA-C8AE3BD18D5A}" type="presParOf" srcId="{54887C93-752D-4687-82AB-514CF2341E29}" destId="{8638D06D-EFD1-4E91-8A1E-12AD42CAF72E}" srcOrd="0" destOrd="0" presId="urn:microsoft.com/office/officeart/2005/8/layout/list1"/>
    <dgm:cxn modelId="{8F6F64E0-4BDE-4495-AEFD-36C1BB963951}" type="presParOf" srcId="{54887C93-752D-4687-82AB-514CF2341E29}" destId="{977C3ACF-BDC0-4DF3-8629-5DED13F32AB2}" srcOrd="1" destOrd="0" presId="urn:microsoft.com/office/officeart/2005/8/layout/list1"/>
    <dgm:cxn modelId="{28049815-A0B1-465C-919E-C8CF578DABFC}" type="presParOf" srcId="{927C8C11-0E2F-4EB3-873A-F5180026D0BF}" destId="{1CFBA999-6901-4D2B-BF2D-C255A5420763}" srcOrd="1" destOrd="0" presId="urn:microsoft.com/office/officeart/2005/8/layout/list1"/>
    <dgm:cxn modelId="{7E58DA33-6E8D-4F7D-9C85-92F8D27A0182}" type="presParOf" srcId="{927C8C11-0E2F-4EB3-873A-F5180026D0BF}" destId="{E40E531A-1280-499F-BCEE-0651EBABE1AE}" srcOrd="2" destOrd="0" presId="urn:microsoft.com/office/officeart/2005/8/layout/list1"/>
    <dgm:cxn modelId="{1ACFF15F-BA23-480D-AB7A-A16410E4913F}" type="presParOf" srcId="{927C8C11-0E2F-4EB3-873A-F5180026D0BF}" destId="{1A05D861-50EB-4D34-95FD-65BABEFFF292}" srcOrd="3" destOrd="0" presId="urn:microsoft.com/office/officeart/2005/8/layout/list1"/>
    <dgm:cxn modelId="{91F2B6F9-B6C3-49A3-8BBB-C1BBB870B3AF}" type="presParOf" srcId="{927C8C11-0E2F-4EB3-873A-F5180026D0BF}" destId="{B4177BF6-2E2C-46EA-950B-BF1A1DE9809D}" srcOrd="4" destOrd="0" presId="urn:microsoft.com/office/officeart/2005/8/layout/list1"/>
    <dgm:cxn modelId="{82AD8BB7-BB3F-4EF3-A356-0EA133F29F13}" type="presParOf" srcId="{B4177BF6-2E2C-46EA-950B-BF1A1DE9809D}" destId="{D59C6AA0-2907-4DD1-A238-BA3BCBB37BE2}" srcOrd="0" destOrd="0" presId="urn:microsoft.com/office/officeart/2005/8/layout/list1"/>
    <dgm:cxn modelId="{93F12B58-D1BF-4E13-9980-B1F2A04FA001}" type="presParOf" srcId="{B4177BF6-2E2C-46EA-950B-BF1A1DE9809D}" destId="{D8FEA1CB-D8F3-4DF7-AE8C-3C33C3BFB2AF}" srcOrd="1" destOrd="0" presId="urn:microsoft.com/office/officeart/2005/8/layout/list1"/>
    <dgm:cxn modelId="{FE9823EE-2941-4A45-8659-B0257B734E89}" type="presParOf" srcId="{927C8C11-0E2F-4EB3-873A-F5180026D0BF}" destId="{85AA284C-3AB7-426B-A6ED-CC4005D4EE03}" srcOrd="5" destOrd="0" presId="urn:microsoft.com/office/officeart/2005/8/layout/list1"/>
    <dgm:cxn modelId="{F911A965-F5AB-4E42-AB2F-3E9D313BE641}" type="presParOf" srcId="{927C8C11-0E2F-4EB3-873A-F5180026D0BF}" destId="{36208177-2378-4B35-9990-FDDA56B70D76}" srcOrd="6" destOrd="0" presId="urn:microsoft.com/office/officeart/2005/8/layout/list1"/>
    <dgm:cxn modelId="{1C24AAAB-654A-4311-B9D2-12667A90CE4C}" type="presParOf" srcId="{927C8C11-0E2F-4EB3-873A-F5180026D0BF}" destId="{32D50D93-F206-4D79-A7BE-E91684515897}" srcOrd="7" destOrd="0" presId="urn:microsoft.com/office/officeart/2005/8/layout/list1"/>
    <dgm:cxn modelId="{599A6102-868B-44C1-BA0C-756C2785C0DE}" type="presParOf" srcId="{927C8C11-0E2F-4EB3-873A-F5180026D0BF}" destId="{5377CB87-877F-4FB0-B991-995718FB9D3D}" srcOrd="8" destOrd="0" presId="urn:microsoft.com/office/officeart/2005/8/layout/list1"/>
    <dgm:cxn modelId="{462925F5-815C-4EBD-B5F3-23257E1E69AF}" type="presParOf" srcId="{5377CB87-877F-4FB0-B991-995718FB9D3D}" destId="{A89F13CE-9E80-474F-B358-FBEF4FE2E3A7}" srcOrd="0" destOrd="0" presId="urn:microsoft.com/office/officeart/2005/8/layout/list1"/>
    <dgm:cxn modelId="{27DE392D-C622-48B3-A849-EE1289F79735}" type="presParOf" srcId="{5377CB87-877F-4FB0-B991-995718FB9D3D}" destId="{0B709C3D-C1F9-4D8C-910D-660EED3AD8E9}" srcOrd="1" destOrd="0" presId="urn:microsoft.com/office/officeart/2005/8/layout/list1"/>
    <dgm:cxn modelId="{45D1E8E1-364C-4F5D-AC59-005D79F2DC6A}" type="presParOf" srcId="{927C8C11-0E2F-4EB3-873A-F5180026D0BF}" destId="{EBDD53C8-1053-4378-8F30-4E622B43A51F}" srcOrd="9" destOrd="0" presId="urn:microsoft.com/office/officeart/2005/8/layout/list1"/>
    <dgm:cxn modelId="{6B4AB6DF-8B08-446E-A540-E6165D7F2561}" type="presParOf" srcId="{927C8C11-0E2F-4EB3-873A-F5180026D0BF}" destId="{EBF6DECD-DB7D-47CC-A677-789F8EE4249E}" srcOrd="10" destOrd="0" presId="urn:microsoft.com/office/officeart/2005/8/layout/list1"/>
    <dgm:cxn modelId="{B23958A1-DE63-44E1-A669-0ED81D9ADB0B}" type="presParOf" srcId="{927C8C11-0E2F-4EB3-873A-F5180026D0BF}" destId="{28F25F6E-2F12-44CA-B312-C0C90DDF4329}" srcOrd="11" destOrd="0" presId="urn:microsoft.com/office/officeart/2005/8/layout/list1"/>
    <dgm:cxn modelId="{190553E2-AD37-46A5-A62A-9E0A9D7AD596}" type="presParOf" srcId="{927C8C11-0E2F-4EB3-873A-F5180026D0BF}" destId="{7E708D70-D102-463E-8F7A-FC287A3F8E22}" srcOrd="12" destOrd="0" presId="urn:microsoft.com/office/officeart/2005/8/layout/list1"/>
    <dgm:cxn modelId="{EDEB799B-CD3C-4658-B89A-A9A1B44FDA9B}" type="presParOf" srcId="{7E708D70-D102-463E-8F7A-FC287A3F8E22}" destId="{E1FB50B5-54B2-4B59-AC8C-EDD7300B2769}" srcOrd="0" destOrd="0" presId="urn:microsoft.com/office/officeart/2005/8/layout/list1"/>
    <dgm:cxn modelId="{1B562049-7157-401F-8910-DE2963702275}" type="presParOf" srcId="{7E708D70-D102-463E-8F7A-FC287A3F8E22}" destId="{DAAC1EDC-D471-444C-9BFB-51FDDF3876CD}" srcOrd="1" destOrd="0" presId="urn:microsoft.com/office/officeart/2005/8/layout/list1"/>
    <dgm:cxn modelId="{C7DA9409-9C6D-4E7C-AD9F-76B76DCD1A9D}" type="presParOf" srcId="{927C8C11-0E2F-4EB3-873A-F5180026D0BF}" destId="{AA85F9C9-C61F-4500-B984-E6E41674E31C}" srcOrd="13" destOrd="0" presId="urn:microsoft.com/office/officeart/2005/8/layout/list1"/>
    <dgm:cxn modelId="{A9D58B8C-6BF5-4A61-96BA-45406FE6F62A}" type="presParOf" srcId="{927C8C11-0E2F-4EB3-873A-F5180026D0BF}" destId="{76613C49-FEA6-4EF1-BB60-6B589BF3666D}" srcOrd="14" destOrd="0" presId="urn:microsoft.com/office/officeart/2005/8/layout/list1"/>
    <dgm:cxn modelId="{15E7CC8B-81EB-416A-901E-25BABD6107E6}" type="presParOf" srcId="{927C8C11-0E2F-4EB3-873A-F5180026D0BF}" destId="{7E131DCF-C1E1-475A-BD09-B52769F69505}" srcOrd="15" destOrd="0" presId="urn:microsoft.com/office/officeart/2005/8/layout/list1"/>
    <dgm:cxn modelId="{C0A1F95B-C1D6-4C19-8974-1B4CA3425103}" type="presParOf" srcId="{927C8C11-0E2F-4EB3-873A-F5180026D0BF}" destId="{8CCFA971-12B0-4F2E-842C-D57F864A93BF}" srcOrd="16" destOrd="0" presId="urn:microsoft.com/office/officeart/2005/8/layout/list1"/>
    <dgm:cxn modelId="{D865869E-1554-4A50-91F2-3BAB9C6D21C9}" type="presParOf" srcId="{8CCFA971-12B0-4F2E-842C-D57F864A93BF}" destId="{CE898926-43C9-4141-8BA5-F6EF27C0BFFA}" srcOrd="0" destOrd="0" presId="urn:microsoft.com/office/officeart/2005/8/layout/list1"/>
    <dgm:cxn modelId="{74131442-172D-4465-986E-21D1AA1FCCE3}" type="presParOf" srcId="{8CCFA971-12B0-4F2E-842C-D57F864A93BF}" destId="{57FE497D-E19F-4935-B556-544DEA423389}" srcOrd="1" destOrd="0" presId="urn:microsoft.com/office/officeart/2005/8/layout/list1"/>
    <dgm:cxn modelId="{F28CD32D-7F28-4AD4-AA24-17217C519451}" type="presParOf" srcId="{927C8C11-0E2F-4EB3-873A-F5180026D0BF}" destId="{D4437CD5-7D7D-410A-8D96-DD2092F60AC5}" srcOrd="17" destOrd="0" presId="urn:microsoft.com/office/officeart/2005/8/layout/list1"/>
    <dgm:cxn modelId="{D74027AD-C553-4813-BBCD-F13392BDA1E3}" type="presParOf" srcId="{927C8C11-0E2F-4EB3-873A-F5180026D0BF}" destId="{649A9DC2-B47C-40C2-B95C-DE7A061ABD45}"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62CF7F-5CA4-47EB-A9D5-971F83DE7E9C}" type="doc">
      <dgm:prSet loTypeId="urn:microsoft.com/office/officeart/2005/8/layout/list1" loCatId="list" qsTypeId="urn:microsoft.com/office/officeart/2005/8/quickstyle/simple3" qsCatId="simple" csTypeId="urn:microsoft.com/office/officeart/2005/8/colors/colorful1#3" csCatId="colorful" phldr="1"/>
      <dgm:spPr/>
      <dgm:t>
        <a:bodyPr/>
        <a:lstStyle/>
        <a:p>
          <a:endParaRPr lang="uk-UA"/>
        </a:p>
      </dgm:t>
    </dgm:pt>
    <dgm:pt modelId="{0A4421A6-E410-47A7-8D1B-2B941D015795}">
      <dgm:prSet phldrT="[Текст]" custT="1"/>
      <dgm:spPr/>
      <dgm:t>
        <a:bodyPr/>
        <a:lstStyle/>
        <a:p>
          <a:r>
            <a:rPr lang="uk-UA" sz="2600" b="0" i="0" noProof="0" dirty="0" smtClean="0"/>
            <a:t>організацію та забезпечення діяльності груп взаємодопомоги;</a:t>
          </a:r>
          <a:endParaRPr lang="uk-UA" sz="2600" noProof="0" dirty="0"/>
        </a:p>
      </dgm:t>
    </dgm:pt>
    <dgm:pt modelId="{2E7B7CE1-B1BF-43B4-B54F-36134487A7CE}" type="parTrans" cxnId="{FD56DEA0-9867-487F-8BAC-3615DD70F2F4}">
      <dgm:prSet/>
      <dgm:spPr/>
      <dgm:t>
        <a:bodyPr/>
        <a:lstStyle/>
        <a:p>
          <a:endParaRPr lang="uk-UA" sz="2600"/>
        </a:p>
      </dgm:t>
    </dgm:pt>
    <dgm:pt modelId="{DD6FBB93-5B36-4746-8E20-B8C2C4E17A2B}" type="sibTrans" cxnId="{FD56DEA0-9867-487F-8BAC-3615DD70F2F4}">
      <dgm:prSet/>
      <dgm:spPr/>
      <dgm:t>
        <a:bodyPr/>
        <a:lstStyle/>
        <a:p>
          <a:endParaRPr lang="uk-UA" sz="2600"/>
        </a:p>
      </dgm:t>
    </dgm:pt>
    <dgm:pt modelId="{2F0CF8F5-24CB-4D15-8F6A-23D2F3235B58}">
      <dgm:prSet phldrT="[Текст]" custT="1"/>
      <dgm:spPr/>
      <dgm:t>
        <a:bodyPr/>
        <a:lstStyle/>
        <a:p>
          <a:r>
            <a:rPr lang="uk-UA" sz="2600" b="0" i="0" noProof="0" dirty="0" smtClean="0"/>
            <a:t>залучення отримувача послуги до участі у тренінгах, дискусіях, засіданнях за круглим столом, семінарах, лекціях та інших заходах;</a:t>
          </a:r>
          <a:endParaRPr lang="uk-UA" sz="2600" noProof="0" dirty="0"/>
        </a:p>
      </dgm:t>
    </dgm:pt>
    <dgm:pt modelId="{FE8C3EBE-4835-403E-8BFC-D2C42136EB9F}" type="parTrans" cxnId="{EC8A612A-2E44-4223-ABB6-6511351EBDFA}">
      <dgm:prSet/>
      <dgm:spPr/>
      <dgm:t>
        <a:bodyPr/>
        <a:lstStyle/>
        <a:p>
          <a:endParaRPr lang="uk-UA" sz="2600"/>
        </a:p>
      </dgm:t>
    </dgm:pt>
    <dgm:pt modelId="{3A8B9034-5741-4198-9844-D18155B718C3}" type="sibTrans" cxnId="{EC8A612A-2E44-4223-ABB6-6511351EBDFA}">
      <dgm:prSet/>
      <dgm:spPr/>
      <dgm:t>
        <a:bodyPr/>
        <a:lstStyle/>
        <a:p>
          <a:endParaRPr lang="uk-UA" sz="2600"/>
        </a:p>
      </dgm:t>
    </dgm:pt>
    <dgm:pt modelId="{BB64306A-982A-4523-AC57-6726DA3A40D4}">
      <dgm:prSet phldrT="[Текст]" custT="1"/>
      <dgm:spPr/>
      <dgm:t>
        <a:bodyPr/>
        <a:lstStyle/>
        <a:p>
          <a:r>
            <a:rPr lang="uk-UA" sz="2600" b="0" i="0" noProof="0" dirty="0" smtClean="0"/>
            <a:t>допомогу отримувачу соціальної послуги в оформленні документів;</a:t>
          </a:r>
          <a:endParaRPr lang="uk-UA" sz="2600" noProof="0" dirty="0"/>
        </a:p>
      </dgm:t>
    </dgm:pt>
    <dgm:pt modelId="{5D0799F4-3622-40C7-B439-F5CB86FC28FC}" type="parTrans" cxnId="{E9EBC9C4-7A5F-406E-80F8-36B6CBEF5F17}">
      <dgm:prSet/>
      <dgm:spPr/>
      <dgm:t>
        <a:bodyPr/>
        <a:lstStyle/>
        <a:p>
          <a:endParaRPr lang="uk-UA" sz="2600"/>
        </a:p>
      </dgm:t>
    </dgm:pt>
    <dgm:pt modelId="{9BD5FCA1-9DA8-48D4-91B8-E125653A191C}" type="sibTrans" cxnId="{E9EBC9C4-7A5F-406E-80F8-36B6CBEF5F17}">
      <dgm:prSet/>
      <dgm:spPr/>
      <dgm:t>
        <a:bodyPr/>
        <a:lstStyle/>
        <a:p>
          <a:endParaRPr lang="uk-UA" sz="2600"/>
        </a:p>
      </dgm:t>
    </dgm:pt>
    <dgm:pt modelId="{65876A83-4ACB-486F-801C-1C7E236D2B4B}">
      <dgm:prSet custT="1"/>
      <dgm:spPr/>
      <dgm:t>
        <a:bodyPr/>
        <a:lstStyle/>
        <a:p>
          <a:r>
            <a:rPr lang="uk-UA" sz="2600" b="0" i="0" noProof="0" dirty="0" smtClean="0"/>
            <a:t>перенаправлення отримувача соціальної послуги до інших надавачів соціальних послуг, у тому числі для отримання спеціалізованих послуг;</a:t>
          </a:r>
          <a:endParaRPr lang="uk-UA" sz="2600" noProof="0" dirty="0"/>
        </a:p>
      </dgm:t>
    </dgm:pt>
    <dgm:pt modelId="{7FF5E3CB-F0BE-4017-A097-3BA8C628E85A}" type="parTrans" cxnId="{9F26C41B-C3BD-4399-BD12-E5D4D9793DBF}">
      <dgm:prSet/>
      <dgm:spPr/>
      <dgm:t>
        <a:bodyPr/>
        <a:lstStyle/>
        <a:p>
          <a:endParaRPr lang="uk-UA" sz="2600"/>
        </a:p>
      </dgm:t>
    </dgm:pt>
    <dgm:pt modelId="{053753FA-C55D-4193-93EA-90B5ECEED947}" type="sibTrans" cxnId="{9F26C41B-C3BD-4399-BD12-E5D4D9793DBF}">
      <dgm:prSet/>
      <dgm:spPr/>
      <dgm:t>
        <a:bodyPr/>
        <a:lstStyle/>
        <a:p>
          <a:endParaRPr lang="uk-UA" sz="2600"/>
        </a:p>
      </dgm:t>
    </dgm:pt>
    <dgm:pt modelId="{6B457FF2-1977-4572-9B5E-63F56D849123}" type="pres">
      <dgm:prSet presAssocID="{9862CF7F-5CA4-47EB-A9D5-971F83DE7E9C}" presName="linear" presStyleCnt="0">
        <dgm:presLayoutVars>
          <dgm:dir/>
          <dgm:animLvl val="lvl"/>
          <dgm:resizeHandles val="exact"/>
        </dgm:presLayoutVars>
      </dgm:prSet>
      <dgm:spPr/>
      <dgm:t>
        <a:bodyPr/>
        <a:lstStyle/>
        <a:p>
          <a:endParaRPr lang="ru-RU"/>
        </a:p>
      </dgm:t>
    </dgm:pt>
    <dgm:pt modelId="{0FAA7B4B-63CA-45F5-B1FF-E7A68467CD80}" type="pres">
      <dgm:prSet presAssocID="{0A4421A6-E410-47A7-8D1B-2B941D015795}" presName="parentLin" presStyleCnt="0"/>
      <dgm:spPr/>
    </dgm:pt>
    <dgm:pt modelId="{44D1C450-BBDE-4244-8135-7FC65BE597C4}" type="pres">
      <dgm:prSet presAssocID="{0A4421A6-E410-47A7-8D1B-2B941D015795}" presName="parentLeftMargin" presStyleLbl="node1" presStyleIdx="0" presStyleCnt="4"/>
      <dgm:spPr/>
      <dgm:t>
        <a:bodyPr/>
        <a:lstStyle/>
        <a:p>
          <a:endParaRPr lang="ru-RU"/>
        </a:p>
      </dgm:t>
    </dgm:pt>
    <dgm:pt modelId="{0F58F643-9FA8-44F9-9591-53BC87AA1423}" type="pres">
      <dgm:prSet presAssocID="{0A4421A6-E410-47A7-8D1B-2B941D015795}" presName="parentText" presStyleLbl="node1" presStyleIdx="0" presStyleCnt="4" custScaleX="126067">
        <dgm:presLayoutVars>
          <dgm:chMax val="0"/>
          <dgm:bulletEnabled val="1"/>
        </dgm:presLayoutVars>
      </dgm:prSet>
      <dgm:spPr/>
      <dgm:t>
        <a:bodyPr/>
        <a:lstStyle/>
        <a:p>
          <a:endParaRPr lang="uk-UA"/>
        </a:p>
      </dgm:t>
    </dgm:pt>
    <dgm:pt modelId="{D6F5E562-D914-4C3F-A1F3-EF5FA8765501}" type="pres">
      <dgm:prSet presAssocID="{0A4421A6-E410-47A7-8D1B-2B941D015795}" presName="negativeSpace" presStyleCnt="0"/>
      <dgm:spPr/>
    </dgm:pt>
    <dgm:pt modelId="{D79C8C92-5101-4FC0-A3F1-9619FC936F15}" type="pres">
      <dgm:prSet presAssocID="{0A4421A6-E410-47A7-8D1B-2B941D015795}" presName="childText" presStyleLbl="conFgAcc1" presStyleIdx="0" presStyleCnt="4">
        <dgm:presLayoutVars>
          <dgm:bulletEnabled val="1"/>
        </dgm:presLayoutVars>
      </dgm:prSet>
      <dgm:spPr/>
    </dgm:pt>
    <dgm:pt modelId="{1CD0405D-B658-495E-8D41-F82AF41FEF81}" type="pres">
      <dgm:prSet presAssocID="{DD6FBB93-5B36-4746-8E20-B8C2C4E17A2B}" presName="spaceBetweenRectangles" presStyleCnt="0"/>
      <dgm:spPr/>
    </dgm:pt>
    <dgm:pt modelId="{D0ED5CE9-8B2E-43F8-8BFC-09E0A7DD7E4F}" type="pres">
      <dgm:prSet presAssocID="{2F0CF8F5-24CB-4D15-8F6A-23D2F3235B58}" presName="parentLin" presStyleCnt="0"/>
      <dgm:spPr/>
    </dgm:pt>
    <dgm:pt modelId="{658A9AE6-5A22-4E41-8EAB-9E6AB2E2B4DB}" type="pres">
      <dgm:prSet presAssocID="{2F0CF8F5-24CB-4D15-8F6A-23D2F3235B58}" presName="parentLeftMargin" presStyleLbl="node1" presStyleIdx="0" presStyleCnt="4"/>
      <dgm:spPr/>
      <dgm:t>
        <a:bodyPr/>
        <a:lstStyle/>
        <a:p>
          <a:endParaRPr lang="ru-RU"/>
        </a:p>
      </dgm:t>
    </dgm:pt>
    <dgm:pt modelId="{D135CE67-D2BE-482F-A1C1-1B1BDD6EFB1C}" type="pres">
      <dgm:prSet presAssocID="{2F0CF8F5-24CB-4D15-8F6A-23D2F3235B58}" presName="parentText" presStyleLbl="node1" presStyleIdx="1" presStyleCnt="4" custScaleX="126474">
        <dgm:presLayoutVars>
          <dgm:chMax val="0"/>
          <dgm:bulletEnabled val="1"/>
        </dgm:presLayoutVars>
      </dgm:prSet>
      <dgm:spPr/>
      <dgm:t>
        <a:bodyPr/>
        <a:lstStyle/>
        <a:p>
          <a:endParaRPr lang="uk-UA"/>
        </a:p>
      </dgm:t>
    </dgm:pt>
    <dgm:pt modelId="{FB59B97B-E652-4FC8-A29B-52A9984F8CCA}" type="pres">
      <dgm:prSet presAssocID="{2F0CF8F5-24CB-4D15-8F6A-23D2F3235B58}" presName="negativeSpace" presStyleCnt="0"/>
      <dgm:spPr/>
    </dgm:pt>
    <dgm:pt modelId="{2F7394B6-6AE6-460D-9555-B41615ADFE0B}" type="pres">
      <dgm:prSet presAssocID="{2F0CF8F5-24CB-4D15-8F6A-23D2F3235B58}" presName="childText" presStyleLbl="conFgAcc1" presStyleIdx="1" presStyleCnt="4">
        <dgm:presLayoutVars>
          <dgm:bulletEnabled val="1"/>
        </dgm:presLayoutVars>
      </dgm:prSet>
      <dgm:spPr/>
    </dgm:pt>
    <dgm:pt modelId="{71AA6404-9B49-48B5-A7B7-0506D891CBA7}" type="pres">
      <dgm:prSet presAssocID="{3A8B9034-5741-4198-9844-D18155B718C3}" presName="spaceBetweenRectangles" presStyleCnt="0"/>
      <dgm:spPr/>
    </dgm:pt>
    <dgm:pt modelId="{518551C9-9567-43B6-BC07-D10C6D741302}" type="pres">
      <dgm:prSet presAssocID="{BB64306A-982A-4523-AC57-6726DA3A40D4}" presName="parentLin" presStyleCnt="0"/>
      <dgm:spPr/>
    </dgm:pt>
    <dgm:pt modelId="{F13D0E55-4D87-4BC2-A941-7E8EDAD3238B}" type="pres">
      <dgm:prSet presAssocID="{BB64306A-982A-4523-AC57-6726DA3A40D4}" presName="parentLeftMargin" presStyleLbl="node1" presStyleIdx="1" presStyleCnt="4"/>
      <dgm:spPr/>
      <dgm:t>
        <a:bodyPr/>
        <a:lstStyle/>
        <a:p>
          <a:endParaRPr lang="ru-RU"/>
        </a:p>
      </dgm:t>
    </dgm:pt>
    <dgm:pt modelId="{F29B58DA-B9D6-42C7-8303-3846FFCBCE46}" type="pres">
      <dgm:prSet presAssocID="{BB64306A-982A-4523-AC57-6726DA3A40D4}" presName="parentText" presStyleLbl="node1" presStyleIdx="2" presStyleCnt="4" custScaleX="127271" custScaleY="91250">
        <dgm:presLayoutVars>
          <dgm:chMax val="0"/>
          <dgm:bulletEnabled val="1"/>
        </dgm:presLayoutVars>
      </dgm:prSet>
      <dgm:spPr/>
      <dgm:t>
        <a:bodyPr/>
        <a:lstStyle/>
        <a:p>
          <a:endParaRPr lang="uk-UA"/>
        </a:p>
      </dgm:t>
    </dgm:pt>
    <dgm:pt modelId="{74CD2E45-17F9-413A-9A21-39960976019B}" type="pres">
      <dgm:prSet presAssocID="{BB64306A-982A-4523-AC57-6726DA3A40D4}" presName="negativeSpace" presStyleCnt="0"/>
      <dgm:spPr/>
    </dgm:pt>
    <dgm:pt modelId="{BC41E8DF-3172-454E-8FC6-58B4A54107DC}" type="pres">
      <dgm:prSet presAssocID="{BB64306A-982A-4523-AC57-6726DA3A40D4}" presName="childText" presStyleLbl="conFgAcc1" presStyleIdx="2" presStyleCnt="4">
        <dgm:presLayoutVars>
          <dgm:bulletEnabled val="1"/>
        </dgm:presLayoutVars>
      </dgm:prSet>
      <dgm:spPr/>
    </dgm:pt>
    <dgm:pt modelId="{FB5C059A-A89E-4CFC-8A89-32AD65D8110B}" type="pres">
      <dgm:prSet presAssocID="{9BD5FCA1-9DA8-48D4-91B8-E125653A191C}" presName="spaceBetweenRectangles" presStyleCnt="0"/>
      <dgm:spPr/>
    </dgm:pt>
    <dgm:pt modelId="{1E231A6E-2F24-4AA4-B824-9EC439B27610}" type="pres">
      <dgm:prSet presAssocID="{65876A83-4ACB-486F-801C-1C7E236D2B4B}" presName="parentLin" presStyleCnt="0"/>
      <dgm:spPr/>
    </dgm:pt>
    <dgm:pt modelId="{D9B10E22-EB6E-4F58-A8B5-9B1C2C6DCB71}" type="pres">
      <dgm:prSet presAssocID="{65876A83-4ACB-486F-801C-1C7E236D2B4B}" presName="parentLeftMargin" presStyleLbl="node1" presStyleIdx="2" presStyleCnt="4"/>
      <dgm:spPr/>
      <dgm:t>
        <a:bodyPr/>
        <a:lstStyle/>
        <a:p>
          <a:endParaRPr lang="ru-RU"/>
        </a:p>
      </dgm:t>
    </dgm:pt>
    <dgm:pt modelId="{05FD94B7-C774-44C4-A858-B0B515A9FD7B}" type="pres">
      <dgm:prSet presAssocID="{65876A83-4ACB-486F-801C-1C7E236D2B4B}" presName="parentText" presStyleLbl="node1" presStyleIdx="3" presStyleCnt="4" custScaleX="127289" custScaleY="110776">
        <dgm:presLayoutVars>
          <dgm:chMax val="0"/>
          <dgm:bulletEnabled val="1"/>
        </dgm:presLayoutVars>
      </dgm:prSet>
      <dgm:spPr/>
      <dgm:t>
        <a:bodyPr/>
        <a:lstStyle/>
        <a:p>
          <a:endParaRPr lang="uk-UA"/>
        </a:p>
      </dgm:t>
    </dgm:pt>
    <dgm:pt modelId="{8F20BDBB-8242-42F6-B8FA-FDA29B7B4373}" type="pres">
      <dgm:prSet presAssocID="{65876A83-4ACB-486F-801C-1C7E236D2B4B}" presName="negativeSpace" presStyleCnt="0"/>
      <dgm:spPr/>
    </dgm:pt>
    <dgm:pt modelId="{0951DD99-8A4B-422C-8B75-C3B054C360B8}" type="pres">
      <dgm:prSet presAssocID="{65876A83-4ACB-486F-801C-1C7E236D2B4B}" presName="childText" presStyleLbl="conFgAcc1" presStyleIdx="3" presStyleCnt="4">
        <dgm:presLayoutVars>
          <dgm:bulletEnabled val="1"/>
        </dgm:presLayoutVars>
      </dgm:prSet>
      <dgm:spPr/>
    </dgm:pt>
  </dgm:ptLst>
  <dgm:cxnLst>
    <dgm:cxn modelId="{20ED1ED8-C7F3-4970-8621-2B6F9C88FCE5}" type="presOf" srcId="{65876A83-4ACB-486F-801C-1C7E236D2B4B}" destId="{D9B10E22-EB6E-4F58-A8B5-9B1C2C6DCB71}" srcOrd="0" destOrd="0" presId="urn:microsoft.com/office/officeart/2005/8/layout/list1"/>
    <dgm:cxn modelId="{9F26C41B-C3BD-4399-BD12-E5D4D9793DBF}" srcId="{9862CF7F-5CA4-47EB-A9D5-971F83DE7E9C}" destId="{65876A83-4ACB-486F-801C-1C7E236D2B4B}" srcOrd="3" destOrd="0" parTransId="{7FF5E3CB-F0BE-4017-A097-3BA8C628E85A}" sibTransId="{053753FA-C55D-4193-93EA-90B5ECEED947}"/>
    <dgm:cxn modelId="{EC8A612A-2E44-4223-ABB6-6511351EBDFA}" srcId="{9862CF7F-5CA4-47EB-A9D5-971F83DE7E9C}" destId="{2F0CF8F5-24CB-4D15-8F6A-23D2F3235B58}" srcOrd="1" destOrd="0" parTransId="{FE8C3EBE-4835-403E-8BFC-D2C42136EB9F}" sibTransId="{3A8B9034-5741-4198-9844-D18155B718C3}"/>
    <dgm:cxn modelId="{232DAE17-FA25-475B-9912-29013290F68B}" type="presOf" srcId="{0A4421A6-E410-47A7-8D1B-2B941D015795}" destId="{44D1C450-BBDE-4244-8135-7FC65BE597C4}" srcOrd="0" destOrd="0" presId="urn:microsoft.com/office/officeart/2005/8/layout/list1"/>
    <dgm:cxn modelId="{A93E203B-F256-4026-8F92-8757CE261F5E}" type="presOf" srcId="{9862CF7F-5CA4-47EB-A9D5-971F83DE7E9C}" destId="{6B457FF2-1977-4572-9B5E-63F56D849123}" srcOrd="0" destOrd="0" presId="urn:microsoft.com/office/officeart/2005/8/layout/list1"/>
    <dgm:cxn modelId="{4F53CB47-FA8E-449E-9E7B-088947531D79}" type="presOf" srcId="{BB64306A-982A-4523-AC57-6726DA3A40D4}" destId="{F29B58DA-B9D6-42C7-8303-3846FFCBCE46}" srcOrd="1" destOrd="0" presId="urn:microsoft.com/office/officeart/2005/8/layout/list1"/>
    <dgm:cxn modelId="{FD56DEA0-9867-487F-8BAC-3615DD70F2F4}" srcId="{9862CF7F-5CA4-47EB-A9D5-971F83DE7E9C}" destId="{0A4421A6-E410-47A7-8D1B-2B941D015795}" srcOrd="0" destOrd="0" parTransId="{2E7B7CE1-B1BF-43B4-B54F-36134487A7CE}" sibTransId="{DD6FBB93-5B36-4746-8E20-B8C2C4E17A2B}"/>
    <dgm:cxn modelId="{A424EBB6-8DBB-4ED4-A843-541C4ACFDF80}" type="presOf" srcId="{2F0CF8F5-24CB-4D15-8F6A-23D2F3235B58}" destId="{D135CE67-D2BE-482F-A1C1-1B1BDD6EFB1C}" srcOrd="1" destOrd="0" presId="urn:microsoft.com/office/officeart/2005/8/layout/list1"/>
    <dgm:cxn modelId="{0E28AA34-662B-4C47-86B0-D9DCF4FB81F0}" type="presOf" srcId="{2F0CF8F5-24CB-4D15-8F6A-23D2F3235B58}" destId="{658A9AE6-5A22-4E41-8EAB-9E6AB2E2B4DB}" srcOrd="0" destOrd="0" presId="urn:microsoft.com/office/officeart/2005/8/layout/list1"/>
    <dgm:cxn modelId="{E4AFC4D3-EAFE-45E0-B7BD-2B68C74A5ADE}" type="presOf" srcId="{BB64306A-982A-4523-AC57-6726DA3A40D4}" destId="{F13D0E55-4D87-4BC2-A941-7E8EDAD3238B}" srcOrd="0" destOrd="0" presId="urn:microsoft.com/office/officeart/2005/8/layout/list1"/>
    <dgm:cxn modelId="{A873414E-4140-498E-A171-C9F3724D3552}" type="presOf" srcId="{65876A83-4ACB-486F-801C-1C7E236D2B4B}" destId="{05FD94B7-C774-44C4-A858-B0B515A9FD7B}" srcOrd="1" destOrd="0" presId="urn:microsoft.com/office/officeart/2005/8/layout/list1"/>
    <dgm:cxn modelId="{8BBAF36D-4771-4E48-AEA7-416DBEFE59A4}" type="presOf" srcId="{0A4421A6-E410-47A7-8D1B-2B941D015795}" destId="{0F58F643-9FA8-44F9-9591-53BC87AA1423}" srcOrd="1" destOrd="0" presId="urn:microsoft.com/office/officeart/2005/8/layout/list1"/>
    <dgm:cxn modelId="{E9EBC9C4-7A5F-406E-80F8-36B6CBEF5F17}" srcId="{9862CF7F-5CA4-47EB-A9D5-971F83DE7E9C}" destId="{BB64306A-982A-4523-AC57-6726DA3A40D4}" srcOrd="2" destOrd="0" parTransId="{5D0799F4-3622-40C7-B439-F5CB86FC28FC}" sibTransId="{9BD5FCA1-9DA8-48D4-91B8-E125653A191C}"/>
    <dgm:cxn modelId="{B53EE40D-77A1-439F-9301-278C7AEEFCE1}" type="presParOf" srcId="{6B457FF2-1977-4572-9B5E-63F56D849123}" destId="{0FAA7B4B-63CA-45F5-B1FF-E7A68467CD80}" srcOrd="0" destOrd="0" presId="urn:microsoft.com/office/officeart/2005/8/layout/list1"/>
    <dgm:cxn modelId="{B58279DF-8A63-4D4C-8A43-732653A05947}" type="presParOf" srcId="{0FAA7B4B-63CA-45F5-B1FF-E7A68467CD80}" destId="{44D1C450-BBDE-4244-8135-7FC65BE597C4}" srcOrd="0" destOrd="0" presId="urn:microsoft.com/office/officeart/2005/8/layout/list1"/>
    <dgm:cxn modelId="{2C4BFE8E-FB2E-4DAB-BBCC-5777685511E2}" type="presParOf" srcId="{0FAA7B4B-63CA-45F5-B1FF-E7A68467CD80}" destId="{0F58F643-9FA8-44F9-9591-53BC87AA1423}" srcOrd="1" destOrd="0" presId="urn:microsoft.com/office/officeart/2005/8/layout/list1"/>
    <dgm:cxn modelId="{59A6A391-3882-4BAE-8115-A423EA6CC44B}" type="presParOf" srcId="{6B457FF2-1977-4572-9B5E-63F56D849123}" destId="{D6F5E562-D914-4C3F-A1F3-EF5FA8765501}" srcOrd="1" destOrd="0" presId="urn:microsoft.com/office/officeart/2005/8/layout/list1"/>
    <dgm:cxn modelId="{27B275BB-FBBF-499B-B5A9-12CA9096CACF}" type="presParOf" srcId="{6B457FF2-1977-4572-9B5E-63F56D849123}" destId="{D79C8C92-5101-4FC0-A3F1-9619FC936F15}" srcOrd="2" destOrd="0" presId="urn:microsoft.com/office/officeart/2005/8/layout/list1"/>
    <dgm:cxn modelId="{D0441E3E-1F04-419C-AC43-3613DCBF8804}" type="presParOf" srcId="{6B457FF2-1977-4572-9B5E-63F56D849123}" destId="{1CD0405D-B658-495E-8D41-F82AF41FEF81}" srcOrd="3" destOrd="0" presId="urn:microsoft.com/office/officeart/2005/8/layout/list1"/>
    <dgm:cxn modelId="{8FD89383-8D27-4AC5-AC9E-6E2EDACC0FBD}" type="presParOf" srcId="{6B457FF2-1977-4572-9B5E-63F56D849123}" destId="{D0ED5CE9-8B2E-43F8-8BFC-09E0A7DD7E4F}" srcOrd="4" destOrd="0" presId="urn:microsoft.com/office/officeart/2005/8/layout/list1"/>
    <dgm:cxn modelId="{5ECCDF87-EEE8-4756-B6BA-4F2658A12E42}" type="presParOf" srcId="{D0ED5CE9-8B2E-43F8-8BFC-09E0A7DD7E4F}" destId="{658A9AE6-5A22-4E41-8EAB-9E6AB2E2B4DB}" srcOrd="0" destOrd="0" presId="urn:microsoft.com/office/officeart/2005/8/layout/list1"/>
    <dgm:cxn modelId="{23148E35-C9CF-410E-894F-3CF8B0A6DFEB}" type="presParOf" srcId="{D0ED5CE9-8B2E-43F8-8BFC-09E0A7DD7E4F}" destId="{D135CE67-D2BE-482F-A1C1-1B1BDD6EFB1C}" srcOrd="1" destOrd="0" presId="urn:microsoft.com/office/officeart/2005/8/layout/list1"/>
    <dgm:cxn modelId="{6BA4BA57-B25E-44A1-B185-285959E93CD8}" type="presParOf" srcId="{6B457FF2-1977-4572-9B5E-63F56D849123}" destId="{FB59B97B-E652-4FC8-A29B-52A9984F8CCA}" srcOrd="5" destOrd="0" presId="urn:microsoft.com/office/officeart/2005/8/layout/list1"/>
    <dgm:cxn modelId="{349B2C84-891E-4839-81DE-D2AEF19B871E}" type="presParOf" srcId="{6B457FF2-1977-4572-9B5E-63F56D849123}" destId="{2F7394B6-6AE6-460D-9555-B41615ADFE0B}" srcOrd="6" destOrd="0" presId="urn:microsoft.com/office/officeart/2005/8/layout/list1"/>
    <dgm:cxn modelId="{3AE72ACA-00C8-4BFE-9016-0B61445A7014}" type="presParOf" srcId="{6B457FF2-1977-4572-9B5E-63F56D849123}" destId="{71AA6404-9B49-48B5-A7B7-0506D891CBA7}" srcOrd="7" destOrd="0" presId="urn:microsoft.com/office/officeart/2005/8/layout/list1"/>
    <dgm:cxn modelId="{31D8CC3C-A938-48EF-8E5E-6565C3B5354F}" type="presParOf" srcId="{6B457FF2-1977-4572-9B5E-63F56D849123}" destId="{518551C9-9567-43B6-BC07-D10C6D741302}" srcOrd="8" destOrd="0" presId="urn:microsoft.com/office/officeart/2005/8/layout/list1"/>
    <dgm:cxn modelId="{10AC080A-CC5A-448E-86F4-1B2650923300}" type="presParOf" srcId="{518551C9-9567-43B6-BC07-D10C6D741302}" destId="{F13D0E55-4D87-4BC2-A941-7E8EDAD3238B}" srcOrd="0" destOrd="0" presId="urn:microsoft.com/office/officeart/2005/8/layout/list1"/>
    <dgm:cxn modelId="{1CDBE21B-8E1A-4669-A2D5-B7370851E914}" type="presParOf" srcId="{518551C9-9567-43B6-BC07-D10C6D741302}" destId="{F29B58DA-B9D6-42C7-8303-3846FFCBCE46}" srcOrd="1" destOrd="0" presId="urn:microsoft.com/office/officeart/2005/8/layout/list1"/>
    <dgm:cxn modelId="{80038A42-53F6-42DE-B2EF-BB95926F3F18}" type="presParOf" srcId="{6B457FF2-1977-4572-9B5E-63F56D849123}" destId="{74CD2E45-17F9-413A-9A21-39960976019B}" srcOrd="9" destOrd="0" presId="urn:microsoft.com/office/officeart/2005/8/layout/list1"/>
    <dgm:cxn modelId="{49BA17AA-1117-4030-8E31-E9081EB60EB2}" type="presParOf" srcId="{6B457FF2-1977-4572-9B5E-63F56D849123}" destId="{BC41E8DF-3172-454E-8FC6-58B4A54107DC}" srcOrd="10" destOrd="0" presId="urn:microsoft.com/office/officeart/2005/8/layout/list1"/>
    <dgm:cxn modelId="{98ACF7DC-C3B6-444C-9405-9769648B4659}" type="presParOf" srcId="{6B457FF2-1977-4572-9B5E-63F56D849123}" destId="{FB5C059A-A89E-4CFC-8A89-32AD65D8110B}" srcOrd="11" destOrd="0" presId="urn:microsoft.com/office/officeart/2005/8/layout/list1"/>
    <dgm:cxn modelId="{BEC5A906-7EA1-4231-B079-BE063876CC6D}" type="presParOf" srcId="{6B457FF2-1977-4572-9B5E-63F56D849123}" destId="{1E231A6E-2F24-4AA4-B824-9EC439B27610}" srcOrd="12" destOrd="0" presId="urn:microsoft.com/office/officeart/2005/8/layout/list1"/>
    <dgm:cxn modelId="{3657FC81-433E-4F1F-84AC-ECCA9F5CABFA}" type="presParOf" srcId="{1E231A6E-2F24-4AA4-B824-9EC439B27610}" destId="{D9B10E22-EB6E-4F58-A8B5-9B1C2C6DCB71}" srcOrd="0" destOrd="0" presId="urn:microsoft.com/office/officeart/2005/8/layout/list1"/>
    <dgm:cxn modelId="{4F2B2495-9389-4A78-88F6-060F7A8ECB19}" type="presParOf" srcId="{1E231A6E-2F24-4AA4-B824-9EC439B27610}" destId="{05FD94B7-C774-44C4-A858-B0B515A9FD7B}" srcOrd="1" destOrd="0" presId="urn:microsoft.com/office/officeart/2005/8/layout/list1"/>
    <dgm:cxn modelId="{5E13D885-CB61-4E83-9D6C-8B6699BD7A68}" type="presParOf" srcId="{6B457FF2-1977-4572-9B5E-63F56D849123}" destId="{8F20BDBB-8242-42F6-B8FA-FDA29B7B4373}" srcOrd="13" destOrd="0" presId="urn:microsoft.com/office/officeart/2005/8/layout/list1"/>
    <dgm:cxn modelId="{0F24F7D7-32B4-4156-B9D0-9DC42EDBB2FF}" type="presParOf" srcId="{6B457FF2-1977-4572-9B5E-63F56D849123}" destId="{0951DD99-8A4B-422C-8B75-C3B054C360B8}"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75A3B5-BC6C-4DEB-8779-5E067F0C571C}" type="doc">
      <dgm:prSet loTypeId="urn:microsoft.com/office/officeart/2005/8/layout/hierarchy3" loCatId="hierarchy" qsTypeId="urn:microsoft.com/office/officeart/2005/8/quickstyle/simple5" qsCatId="simple" csTypeId="urn:microsoft.com/office/officeart/2005/8/colors/colorful2" csCatId="colorful" phldr="1"/>
      <dgm:spPr/>
      <dgm:t>
        <a:bodyPr/>
        <a:lstStyle/>
        <a:p>
          <a:endParaRPr lang="uk-UA"/>
        </a:p>
      </dgm:t>
    </dgm:pt>
    <dgm:pt modelId="{F831A953-8036-4A8D-A421-D4A0E68A24B3}">
      <dgm:prSet phldrT="[Текст]"/>
      <dgm:spPr/>
      <dgm:t>
        <a:bodyPr/>
        <a:lstStyle/>
        <a:p>
          <a:r>
            <a:rPr lang="uk-UA" dirty="0" smtClean="0"/>
            <a:t>Соціальні групи</a:t>
          </a:r>
          <a:endParaRPr lang="uk-UA" dirty="0"/>
        </a:p>
      </dgm:t>
    </dgm:pt>
    <dgm:pt modelId="{4D793D01-2363-4136-983E-7FBA50A175A3}" type="parTrans" cxnId="{E538783E-2EE5-4127-892B-80CC0B03103F}">
      <dgm:prSet/>
      <dgm:spPr/>
      <dgm:t>
        <a:bodyPr/>
        <a:lstStyle/>
        <a:p>
          <a:endParaRPr lang="uk-UA"/>
        </a:p>
      </dgm:t>
    </dgm:pt>
    <dgm:pt modelId="{27A5CF68-FB37-4A18-8022-5B612CAA9AF0}" type="sibTrans" cxnId="{E538783E-2EE5-4127-892B-80CC0B03103F}">
      <dgm:prSet/>
      <dgm:spPr/>
      <dgm:t>
        <a:bodyPr/>
        <a:lstStyle/>
        <a:p>
          <a:endParaRPr lang="uk-UA"/>
        </a:p>
      </dgm:t>
    </dgm:pt>
    <dgm:pt modelId="{BF874B71-991E-46DB-8855-2FC4FF4D550F}">
      <dgm:prSet phldrT="[Текст]"/>
      <dgm:spPr/>
      <dgm:t>
        <a:bodyPr/>
        <a:lstStyle/>
        <a:p>
          <a:r>
            <a:rPr lang="uk-UA" b="0" i="0" noProof="0" dirty="0" smtClean="0"/>
            <a:t>сім’ї, особи, які перебувають у складних життєвих обставинах, і не можуть самостійно їх подолати.</a:t>
          </a:r>
          <a:endParaRPr lang="uk-UA" noProof="0" dirty="0"/>
        </a:p>
      </dgm:t>
    </dgm:pt>
    <dgm:pt modelId="{5980DDC8-8BA5-42C9-B9BE-EF8BD5543476}" type="parTrans" cxnId="{E14CE7B3-B453-438E-AACC-80723E7F6BEA}">
      <dgm:prSet/>
      <dgm:spPr/>
      <dgm:t>
        <a:bodyPr/>
        <a:lstStyle/>
        <a:p>
          <a:endParaRPr lang="uk-UA"/>
        </a:p>
      </dgm:t>
    </dgm:pt>
    <dgm:pt modelId="{E64CDE2D-B38A-4E0E-ADE7-2D0BCBCFCF25}" type="sibTrans" cxnId="{E14CE7B3-B453-438E-AACC-80723E7F6BEA}">
      <dgm:prSet/>
      <dgm:spPr/>
      <dgm:t>
        <a:bodyPr/>
        <a:lstStyle/>
        <a:p>
          <a:endParaRPr lang="uk-UA"/>
        </a:p>
      </dgm:t>
    </dgm:pt>
    <dgm:pt modelId="{EE40FF2A-13E7-4818-B237-E4806D4D9898}" type="pres">
      <dgm:prSet presAssocID="{7F75A3B5-BC6C-4DEB-8779-5E067F0C571C}" presName="diagram" presStyleCnt="0">
        <dgm:presLayoutVars>
          <dgm:chPref val="1"/>
          <dgm:dir/>
          <dgm:animOne val="branch"/>
          <dgm:animLvl val="lvl"/>
          <dgm:resizeHandles/>
        </dgm:presLayoutVars>
      </dgm:prSet>
      <dgm:spPr/>
      <dgm:t>
        <a:bodyPr/>
        <a:lstStyle/>
        <a:p>
          <a:endParaRPr lang="ru-RU"/>
        </a:p>
      </dgm:t>
    </dgm:pt>
    <dgm:pt modelId="{9F3E5BE9-87B6-449B-BAE5-2E399BFA6A2E}" type="pres">
      <dgm:prSet presAssocID="{F831A953-8036-4A8D-A421-D4A0E68A24B3}" presName="root" presStyleCnt="0"/>
      <dgm:spPr/>
    </dgm:pt>
    <dgm:pt modelId="{A0E5A24A-F456-49EA-AAE0-63E5958B74F9}" type="pres">
      <dgm:prSet presAssocID="{F831A953-8036-4A8D-A421-D4A0E68A24B3}" presName="rootComposite" presStyleCnt="0"/>
      <dgm:spPr/>
    </dgm:pt>
    <dgm:pt modelId="{D7A74818-1E88-40CE-B4BC-A7FC18057AB8}" type="pres">
      <dgm:prSet presAssocID="{F831A953-8036-4A8D-A421-D4A0E68A24B3}" presName="rootText" presStyleLbl="node1" presStyleIdx="0" presStyleCnt="1" custScaleX="165110" custScaleY="66698"/>
      <dgm:spPr/>
      <dgm:t>
        <a:bodyPr/>
        <a:lstStyle/>
        <a:p>
          <a:endParaRPr lang="ru-RU"/>
        </a:p>
      </dgm:t>
    </dgm:pt>
    <dgm:pt modelId="{C17B4B9B-DA26-47F0-9995-C7FC98E6116E}" type="pres">
      <dgm:prSet presAssocID="{F831A953-8036-4A8D-A421-D4A0E68A24B3}" presName="rootConnector" presStyleLbl="node1" presStyleIdx="0" presStyleCnt="1"/>
      <dgm:spPr/>
      <dgm:t>
        <a:bodyPr/>
        <a:lstStyle/>
        <a:p>
          <a:endParaRPr lang="ru-RU"/>
        </a:p>
      </dgm:t>
    </dgm:pt>
    <dgm:pt modelId="{F2019227-A3A1-4335-86E3-F320AB3B54FF}" type="pres">
      <dgm:prSet presAssocID="{F831A953-8036-4A8D-A421-D4A0E68A24B3}" presName="childShape" presStyleCnt="0"/>
      <dgm:spPr/>
    </dgm:pt>
    <dgm:pt modelId="{91F97C5F-A27B-40D3-A6DC-806332680EB9}" type="pres">
      <dgm:prSet presAssocID="{5980DDC8-8BA5-42C9-B9BE-EF8BD5543476}" presName="Name13" presStyleLbl="parChTrans1D2" presStyleIdx="0" presStyleCnt="1"/>
      <dgm:spPr/>
      <dgm:t>
        <a:bodyPr/>
        <a:lstStyle/>
        <a:p>
          <a:endParaRPr lang="ru-RU"/>
        </a:p>
      </dgm:t>
    </dgm:pt>
    <dgm:pt modelId="{0927845D-2D17-42CB-B207-7440A42B6842}" type="pres">
      <dgm:prSet presAssocID="{BF874B71-991E-46DB-8855-2FC4FF4D550F}" presName="childText" presStyleLbl="bgAcc1" presStyleIdx="0" presStyleCnt="1" custScaleX="158993">
        <dgm:presLayoutVars>
          <dgm:bulletEnabled val="1"/>
        </dgm:presLayoutVars>
      </dgm:prSet>
      <dgm:spPr/>
      <dgm:t>
        <a:bodyPr/>
        <a:lstStyle/>
        <a:p>
          <a:endParaRPr lang="uk-UA"/>
        </a:p>
      </dgm:t>
    </dgm:pt>
  </dgm:ptLst>
  <dgm:cxnLst>
    <dgm:cxn modelId="{E538783E-2EE5-4127-892B-80CC0B03103F}" srcId="{7F75A3B5-BC6C-4DEB-8779-5E067F0C571C}" destId="{F831A953-8036-4A8D-A421-D4A0E68A24B3}" srcOrd="0" destOrd="0" parTransId="{4D793D01-2363-4136-983E-7FBA50A175A3}" sibTransId="{27A5CF68-FB37-4A18-8022-5B612CAA9AF0}"/>
    <dgm:cxn modelId="{2F653344-F9CB-455B-BA35-14B651068A3E}" type="presOf" srcId="{F831A953-8036-4A8D-A421-D4A0E68A24B3}" destId="{D7A74818-1E88-40CE-B4BC-A7FC18057AB8}" srcOrd="0" destOrd="0" presId="urn:microsoft.com/office/officeart/2005/8/layout/hierarchy3"/>
    <dgm:cxn modelId="{09EA85EA-5685-41CC-9C41-5A36327C4298}" type="presOf" srcId="{7F75A3B5-BC6C-4DEB-8779-5E067F0C571C}" destId="{EE40FF2A-13E7-4818-B237-E4806D4D9898}" srcOrd="0" destOrd="0" presId="urn:microsoft.com/office/officeart/2005/8/layout/hierarchy3"/>
    <dgm:cxn modelId="{87C9E2D1-378D-4199-8433-B26E7255E53B}" type="presOf" srcId="{F831A953-8036-4A8D-A421-D4A0E68A24B3}" destId="{C17B4B9B-DA26-47F0-9995-C7FC98E6116E}" srcOrd="1" destOrd="0" presId="urn:microsoft.com/office/officeart/2005/8/layout/hierarchy3"/>
    <dgm:cxn modelId="{FC1B7462-E2D0-42FD-9A49-315B42DDA793}" type="presOf" srcId="{BF874B71-991E-46DB-8855-2FC4FF4D550F}" destId="{0927845D-2D17-42CB-B207-7440A42B6842}" srcOrd="0" destOrd="0" presId="urn:microsoft.com/office/officeart/2005/8/layout/hierarchy3"/>
    <dgm:cxn modelId="{E14CE7B3-B453-438E-AACC-80723E7F6BEA}" srcId="{F831A953-8036-4A8D-A421-D4A0E68A24B3}" destId="{BF874B71-991E-46DB-8855-2FC4FF4D550F}" srcOrd="0" destOrd="0" parTransId="{5980DDC8-8BA5-42C9-B9BE-EF8BD5543476}" sibTransId="{E64CDE2D-B38A-4E0E-ADE7-2D0BCBCFCF25}"/>
    <dgm:cxn modelId="{862D251C-0866-406D-95C0-0853BCA45DEA}" type="presOf" srcId="{5980DDC8-8BA5-42C9-B9BE-EF8BD5543476}" destId="{91F97C5F-A27B-40D3-A6DC-806332680EB9}" srcOrd="0" destOrd="0" presId="urn:microsoft.com/office/officeart/2005/8/layout/hierarchy3"/>
    <dgm:cxn modelId="{BFB2389C-A69C-4FDB-9253-5347D2EA9EA8}" type="presParOf" srcId="{EE40FF2A-13E7-4818-B237-E4806D4D9898}" destId="{9F3E5BE9-87B6-449B-BAE5-2E399BFA6A2E}" srcOrd="0" destOrd="0" presId="urn:microsoft.com/office/officeart/2005/8/layout/hierarchy3"/>
    <dgm:cxn modelId="{09231609-39C6-44A2-A712-36A567EFC833}" type="presParOf" srcId="{9F3E5BE9-87B6-449B-BAE5-2E399BFA6A2E}" destId="{A0E5A24A-F456-49EA-AAE0-63E5958B74F9}" srcOrd="0" destOrd="0" presId="urn:microsoft.com/office/officeart/2005/8/layout/hierarchy3"/>
    <dgm:cxn modelId="{7A6EB03B-F99E-4D96-925B-979F50A780B2}" type="presParOf" srcId="{A0E5A24A-F456-49EA-AAE0-63E5958B74F9}" destId="{D7A74818-1E88-40CE-B4BC-A7FC18057AB8}" srcOrd="0" destOrd="0" presId="urn:microsoft.com/office/officeart/2005/8/layout/hierarchy3"/>
    <dgm:cxn modelId="{C345C576-5A36-4EBA-8C00-751082E6EE1E}" type="presParOf" srcId="{A0E5A24A-F456-49EA-AAE0-63E5958B74F9}" destId="{C17B4B9B-DA26-47F0-9995-C7FC98E6116E}" srcOrd="1" destOrd="0" presId="urn:microsoft.com/office/officeart/2005/8/layout/hierarchy3"/>
    <dgm:cxn modelId="{C1DF868F-4EC1-464D-B08B-222EF6279207}" type="presParOf" srcId="{9F3E5BE9-87B6-449B-BAE5-2E399BFA6A2E}" destId="{F2019227-A3A1-4335-86E3-F320AB3B54FF}" srcOrd="1" destOrd="0" presId="urn:microsoft.com/office/officeart/2005/8/layout/hierarchy3"/>
    <dgm:cxn modelId="{92C4BDAC-1DD5-453C-BF4C-3B87A881142D}" type="presParOf" srcId="{F2019227-A3A1-4335-86E3-F320AB3B54FF}" destId="{91F97C5F-A27B-40D3-A6DC-806332680EB9}" srcOrd="0" destOrd="0" presId="urn:microsoft.com/office/officeart/2005/8/layout/hierarchy3"/>
    <dgm:cxn modelId="{B456332C-A477-4EAA-B125-19C348E3AE5D}" type="presParOf" srcId="{F2019227-A3A1-4335-86E3-F320AB3B54FF}" destId="{0927845D-2D17-42CB-B207-7440A42B6842}"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FEE8FF-0F8B-4834-BF99-78B45C7B4DD8}" type="doc">
      <dgm:prSet loTypeId="urn:microsoft.com/office/officeart/2005/8/layout/hierarchy3" loCatId="hierarchy" qsTypeId="urn:microsoft.com/office/officeart/2005/8/quickstyle/simple3" qsCatId="simple" csTypeId="urn:microsoft.com/office/officeart/2005/8/colors/colorful4" csCatId="colorful" phldr="1"/>
      <dgm:spPr/>
      <dgm:t>
        <a:bodyPr/>
        <a:lstStyle/>
        <a:p>
          <a:endParaRPr lang="uk-UA"/>
        </a:p>
      </dgm:t>
    </dgm:pt>
    <dgm:pt modelId="{4F4666CC-F0BE-42F5-A615-01654D9A0C48}">
      <dgm:prSet phldrT="[Текст]"/>
      <dgm:spPr/>
      <dgm:t>
        <a:bodyPr/>
        <a:lstStyle/>
        <a:p>
          <a:r>
            <a:rPr lang="uk-UA" b="0" i="0" noProof="0" dirty="0" smtClean="0"/>
            <a:t>Підставами для припинення надання послуги соціального супроводу є:</a:t>
          </a:r>
          <a:endParaRPr lang="uk-UA" noProof="0" dirty="0"/>
        </a:p>
      </dgm:t>
    </dgm:pt>
    <dgm:pt modelId="{1B657ABE-FE14-4197-9EDA-7EF4D8401882}" type="parTrans" cxnId="{A595FBC6-F613-4F65-8A33-9B95EF446570}">
      <dgm:prSet/>
      <dgm:spPr/>
      <dgm:t>
        <a:bodyPr/>
        <a:lstStyle/>
        <a:p>
          <a:endParaRPr lang="uk-UA" noProof="0" dirty="0"/>
        </a:p>
      </dgm:t>
    </dgm:pt>
    <dgm:pt modelId="{E127A968-9925-42B5-B072-461A91536560}" type="sibTrans" cxnId="{A595FBC6-F613-4F65-8A33-9B95EF446570}">
      <dgm:prSet/>
      <dgm:spPr/>
      <dgm:t>
        <a:bodyPr/>
        <a:lstStyle/>
        <a:p>
          <a:endParaRPr lang="uk-UA" noProof="0" dirty="0"/>
        </a:p>
      </dgm:t>
    </dgm:pt>
    <dgm:pt modelId="{721A7C79-F5E4-46E2-8510-8BEE5FB24138}">
      <dgm:prSet phldrT="[Текст]"/>
      <dgm:spPr/>
      <dgm:t>
        <a:bodyPr/>
        <a:lstStyle/>
        <a:p>
          <a:pPr algn="l"/>
          <a:r>
            <a:rPr lang="uk-UA" b="0" i="0" noProof="0" dirty="0" smtClean="0"/>
            <a:t>досягнення позитивного результату соціального супроводу, подолання/мінімізація сім’єю (особою) наслідків СЖО, усунення причин та умов, що спричинили такі обставини;</a:t>
          </a:r>
          <a:endParaRPr lang="uk-UA" noProof="0" dirty="0"/>
        </a:p>
      </dgm:t>
    </dgm:pt>
    <dgm:pt modelId="{4BCB9186-49DD-4ABB-AE5C-66AEAB33E544}" type="parTrans" cxnId="{1BD22DEE-319C-4E94-9595-7C7126465154}">
      <dgm:prSet/>
      <dgm:spPr/>
      <dgm:t>
        <a:bodyPr/>
        <a:lstStyle/>
        <a:p>
          <a:endParaRPr lang="uk-UA" noProof="0" dirty="0"/>
        </a:p>
      </dgm:t>
    </dgm:pt>
    <dgm:pt modelId="{FF603DE4-3DA9-4ED2-A369-4F16CF7A545C}" type="sibTrans" cxnId="{1BD22DEE-319C-4E94-9595-7C7126465154}">
      <dgm:prSet/>
      <dgm:spPr/>
      <dgm:t>
        <a:bodyPr/>
        <a:lstStyle/>
        <a:p>
          <a:endParaRPr lang="uk-UA" noProof="0" dirty="0"/>
        </a:p>
      </dgm:t>
    </dgm:pt>
    <dgm:pt modelId="{A6DD8C4A-E937-46D0-ABF6-BB5D82031CFB}">
      <dgm:prSet phldrT="[Текст]"/>
      <dgm:spPr/>
      <dgm:t>
        <a:bodyPr/>
        <a:lstStyle/>
        <a:p>
          <a:pPr algn="l"/>
          <a:r>
            <a:rPr lang="uk-UA" b="0" i="0" noProof="0" dirty="0" smtClean="0"/>
            <a:t>закінчення строку дії договору про надання послуги соціального супроводу або порушення умов такого договору;</a:t>
          </a:r>
          <a:endParaRPr lang="uk-UA" noProof="0" dirty="0"/>
        </a:p>
      </dgm:t>
    </dgm:pt>
    <dgm:pt modelId="{1AFBE991-46B6-4167-B17A-E049D58364F6}" type="parTrans" cxnId="{311BC0CC-7A90-4873-B469-DB78F7ABC03D}">
      <dgm:prSet/>
      <dgm:spPr/>
      <dgm:t>
        <a:bodyPr/>
        <a:lstStyle/>
        <a:p>
          <a:endParaRPr lang="uk-UA" noProof="0" dirty="0"/>
        </a:p>
      </dgm:t>
    </dgm:pt>
    <dgm:pt modelId="{0F8CB2A6-E188-427E-BBC6-8BC0ADB93148}" type="sibTrans" cxnId="{311BC0CC-7A90-4873-B469-DB78F7ABC03D}">
      <dgm:prSet/>
      <dgm:spPr/>
      <dgm:t>
        <a:bodyPr/>
        <a:lstStyle/>
        <a:p>
          <a:endParaRPr lang="uk-UA" noProof="0" dirty="0"/>
        </a:p>
      </dgm:t>
    </dgm:pt>
    <dgm:pt modelId="{139E7C93-2EAB-409B-8624-590F154E476E}">
      <dgm:prSet/>
      <dgm:spPr/>
      <dgm:t>
        <a:bodyPr/>
        <a:lstStyle/>
        <a:p>
          <a:pPr algn="l"/>
          <a:r>
            <a:rPr lang="uk-UA" b="0" i="0" noProof="0" dirty="0" smtClean="0"/>
            <a:t>зміна отримувачем соціальної послуги місця проживання чи перебування;</a:t>
          </a:r>
          <a:endParaRPr lang="uk-UA" noProof="0" dirty="0"/>
        </a:p>
      </dgm:t>
    </dgm:pt>
    <dgm:pt modelId="{91C1D931-8E86-4F85-AF16-0A5E1EFFD836}" type="parTrans" cxnId="{4CEA766B-C1C6-46D3-B50D-5F62FD95BCB0}">
      <dgm:prSet/>
      <dgm:spPr/>
      <dgm:t>
        <a:bodyPr/>
        <a:lstStyle/>
        <a:p>
          <a:endParaRPr lang="uk-UA"/>
        </a:p>
      </dgm:t>
    </dgm:pt>
    <dgm:pt modelId="{A6BFDB44-AB0A-45E7-BAAE-D8EDEF5203EB}" type="sibTrans" cxnId="{4CEA766B-C1C6-46D3-B50D-5F62FD95BCB0}">
      <dgm:prSet/>
      <dgm:spPr/>
      <dgm:t>
        <a:bodyPr/>
        <a:lstStyle/>
        <a:p>
          <a:endParaRPr lang="uk-UA"/>
        </a:p>
      </dgm:t>
    </dgm:pt>
    <dgm:pt modelId="{31C620CB-F5BA-4A76-A461-8F4B52873683}">
      <dgm:prSet/>
      <dgm:spPr/>
      <dgm:t>
        <a:bodyPr/>
        <a:lstStyle/>
        <a:p>
          <a:pPr algn="l"/>
          <a:r>
            <a:rPr lang="uk-UA" b="0" i="0" noProof="0" dirty="0" smtClean="0"/>
            <a:t>письмова відмова отримувача послуги або його законного представника від її надання, якщо така відмова або її наслідки не спричиняють порушення прав і свобод інших осіб, особливо дітей;</a:t>
          </a:r>
          <a:endParaRPr lang="uk-UA" noProof="0" dirty="0"/>
        </a:p>
      </dgm:t>
    </dgm:pt>
    <dgm:pt modelId="{2A132750-300F-4EA6-8CEA-C0E547372824}" type="parTrans" cxnId="{6198C306-181C-4239-BB3A-397EA00A93F0}">
      <dgm:prSet/>
      <dgm:spPr/>
      <dgm:t>
        <a:bodyPr/>
        <a:lstStyle/>
        <a:p>
          <a:endParaRPr lang="uk-UA"/>
        </a:p>
      </dgm:t>
    </dgm:pt>
    <dgm:pt modelId="{3A18DE60-6255-45F1-B535-2F8DE2965EC2}" type="sibTrans" cxnId="{6198C306-181C-4239-BB3A-397EA00A93F0}">
      <dgm:prSet/>
      <dgm:spPr/>
      <dgm:t>
        <a:bodyPr/>
        <a:lstStyle/>
        <a:p>
          <a:endParaRPr lang="uk-UA"/>
        </a:p>
      </dgm:t>
    </dgm:pt>
    <dgm:pt modelId="{A1FC95D7-6EEB-4FC5-9084-BB8D88488176}">
      <dgm:prSet/>
      <dgm:spPr/>
      <dgm:t>
        <a:bodyPr/>
        <a:lstStyle/>
        <a:p>
          <a:pPr algn="l"/>
          <a:r>
            <a:rPr lang="uk-UA" b="0" i="0" noProof="0" dirty="0" smtClean="0"/>
            <a:t>систематична неучасть отримувача послуги без поважних причин у заходах, передбачених індивідуальним планом соціального супроводу, за винятком ситуації, коли припинення надання послуги спричиняє порушення прав і свобод інших осіб, особливо дітей.</a:t>
          </a:r>
          <a:endParaRPr lang="uk-UA" noProof="0" dirty="0"/>
        </a:p>
      </dgm:t>
    </dgm:pt>
    <dgm:pt modelId="{61ECBE19-B310-4BC8-B18C-8F0A1708128F}" type="parTrans" cxnId="{BD06FF11-2F42-46E7-8A57-BC4BC11B32AC}">
      <dgm:prSet/>
      <dgm:spPr/>
      <dgm:t>
        <a:bodyPr/>
        <a:lstStyle/>
        <a:p>
          <a:endParaRPr lang="uk-UA"/>
        </a:p>
      </dgm:t>
    </dgm:pt>
    <dgm:pt modelId="{C7E38418-A2F5-48CA-AA69-F02C8440E97C}" type="sibTrans" cxnId="{BD06FF11-2F42-46E7-8A57-BC4BC11B32AC}">
      <dgm:prSet/>
      <dgm:spPr/>
      <dgm:t>
        <a:bodyPr/>
        <a:lstStyle/>
        <a:p>
          <a:endParaRPr lang="uk-UA"/>
        </a:p>
      </dgm:t>
    </dgm:pt>
    <dgm:pt modelId="{BB57B730-2554-4ADB-87DD-480F00A3EE32}" type="pres">
      <dgm:prSet presAssocID="{B9FEE8FF-0F8B-4834-BF99-78B45C7B4DD8}" presName="diagram" presStyleCnt="0">
        <dgm:presLayoutVars>
          <dgm:chPref val="1"/>
          <dgm:dir/>
          <dgm:animOne val="branch"/>
          <dgm:animLvl val="lvl"/>
          <dgm:resizeHandles/>
        </dgm:presLayoutVars>
      </dgm:prSet>
      <dgm:spPr/>
      <dgm:t>
        <a:bodyPr/>
        <a:lstStyle/>
        <a:p>
          <a:endParaRPr lang="ru-RU"/>
        </a:p>
      </dgm:t>
    </dgm:pt>
    <dgm:pt modelId="{352C5914-F7F5-4A2D-9DD8-9065964A1376}" type="pres">
      <dgm:prSet presAssocID="{4F4666CC-F0BE-42F5-A615-01654D9A0C48}" presName="root" presStyleCnt="0"/>
      <dgm:spPr/>
    </dgm:pt>
    <dgm:pt modelId="{05241DBB-31EA-40CA-B85F-7FCF663A96C4}" type="pres">
      <dgm:prSet presAssocID="{4F4666CC-F0BE-42F5-A615-01654D9A0C48}" presName="rootComposite" presStyleCnt="0"/>
      <dgm:spPr/>
    </dgm:pt>
    <dgm:pt modelId="{C85FE013-1A3D-4D2C-ABAD-C8EA65ADF0CF}" type="pres">
      <dgm:prSet presAssocID="{4F4666CC-F0BE-42F5-A615-01654D9A0C48}" presName="rootText" presStyleLbl="node1" presStyleIdx="0" presStyleCnt="1" custScaleX="462082" custScaleY="91140"/>
      <dgm:spPr/>
      <dgm:t>
        <a:bodyPr/>
        <a:lstStyle/>
        <a:p>
          <a:endParaRPr lang="uk-UA"/>
        </a:p>
      </dgm:t>
    </dgm:pt>
    <dgm:pt modelId="{BF1E4E7E-7376-4A48-8A33-47B2CA09A2DD}" type="pres">
      <dgm:prSet presAssocID="{4F4666CC-F0BE-42F5-A615-01654D9A0C48}" presName="rootConnector" presStyleLbl="node1" presStyleIdx="0" presStyleCnt="1"/>
      <dgm:spPr/>
      <dgm:t>
        <a:bodyPr/>
        <a:lstStyle/>
        <a:p>
          <a:endParaRPr lang="ru-RU"/>
        </a:p>
      </dgm:t>
    </dgm:pt>
    <dgm:pt modelId="{AF4F71A3-C5FF-47E1-9061-E5843CE06286}" type="pres">
      <dgm:prSet presAssocID="{4F4666CC-F0BE-42F5-A615-01654D9A0C48}" presName="childShape" presStyleCnt="0"/>
      <dgm:spPr/>
    </dgm:pt>
    <dgm:pt modelId="{BEDAEBAE-6CC6-4473-AF1C-3196BA27D0CD}" type="pres">
      <dgm:prSet presAssocID="{4BCB9186-49DD-4ABB-AE5C-66AEAB33E544}" presName="Name13" presStyleLbl="parChTrans1D2" presStyleIdx="0" presStyleCnt="5"/>
      <dgm:spPr/>
      <dgm:t>
        <a:bodyPr/>
        <a:lstStyle/>
        <a:p>
          <a:endParaRPr lang="ru-RU"/>
        </a:p>
      </dgm:t>
    </dgm:pt>
    <dgm:pt modelId="{FB46D35F-8ECC-491F-8839-A1FC04044855}" type="pres">
      <dgm:prSet presAssocID="{721A7C79-F5E4-46E2-8510-8BEE5FB24138}" presName="childText" presStyleLbl="bgAcc1" presStyleIdx="0" presStyleCnt="5" custScaleX="513564" custScaleY="84483" custLinFactNeighborX="-13988">
        <dgm:presLayoutVars>
          <dgm:bulletEnabled val="1"/>
        </dgm:presLayoutVars>
      </dgm:prSet>
      <dgm:spPr/>
      <dgm:t>
        <a:bodyPr/>
        <a:lstStyle/>
        <a:p>
          <a:endParaRPr lang="uk-UA"/>
        </a:p>
      </dgm:t>
    </dgm:pt>
    <dgm:pt modelId="{537B3F43-DC0B-4696-B9F0-8CA8FDF0FCF4}" type="pres">
      <dgm:prSet presAssocID="{1AFBE991-46B6-4167-B17A-E049D58364F6}" presName="Name13" presStyleLbl="parChTrans1D2" presStyleIdx="1" presStyleCnt="5"/>
      <dgm:spPr/>
      <dgm:t>
        <a:bodyPr/>
        <a:lstStyle/>
        <a:p>
          <a:endParaRPr lang="ru-RU"/>
        </a:p>
      </dgm:t>
    </dgm:pt>
    <dgm:pt modelId="{6C1D6755-6988-4DF7-841E-A4D0A36CF646}" type="pres">
      <dgm:prSet presAssocID="{A6DD8C4A-E937-46D0-ABF6-BB5D82031CFB}" presName="childText" presStyleLbl="bgAcc1" presStyleIdx="1" presStyleCnt="5" custScaleX="515081" custScaleY="56151" custLinFactNeighborX="-13988">
        <dgm:presLayoutVars>
          <dgm:bulletEnabled val="1"/>
        </dgm:presLayoutVars>
      </dgm:prSet>
      <dgm:spPr/>
      <dgm:t>
        <a:bodyPr/>
        <a:lstStyle/>
        <a:p>
          <a:endParaRPr lang="uk-UA"/>
        </a:p>
      </dgm:t>
    </dgm:pt>
    <dgm:pt modelId="{7FEA74EB-7E95-41E0-ACD1-F2A3AFC643D9}" type="pres">
      <dgm:prSet presAssocID="{91C1D931-8E86-4F85-AF16-0A5E1EFFD836}" presName="Name13" presStyleLbl="parChTrans1D2" presStyleIdx="2" presStyleCnt="5"/>
      <dgm:spPr/>
      <dgm:t>
        <a:bodyPr/>
        <a:lstStyle/>
        <a:p>
          <a:endParaRPr lang="ru-RU"/>
        </a:p>
      </dgm:t>
    </dgm:pt>
    <dgm:pt modelId="{83A5E3F8-9420-4D49-9576-9A614184573D}" type="pres">
      <dgm:prSet presAssocID="{139E7C93-2EAB-409B-8624-590F154E476E}" presName="childText" presStyleLbl="bgAcc1" presStyleIdx="2" presStyleCnt="5" custScaleX="518502" custScaleY="56971" custLinFactNeighborX="-13165" custLinFactNeighborY="1317">
        <dgm:presLayoutVars>
          <dgm:bulletEnabled val="1"/>
        </dgm:presLayoutVars>
      </dgm:prSet>
      <dgm:spPr/>
      <dgm:t>
        <a:bodyPr/>
        <a:lstStyle/>
        <a:p>
          <a:endParaRPr lang="uk-UA"/>
        </a:p>
      </dgm:t>
    </dgm:pt>
    <dgm:pt modelId="{6A63401C-B49B-4766-B64B-9E9062D3E657}" type="pres">
      <dgm:prSet presAssocID="{2A132750-300F-4EA6-8CEA-C0E547372824}" presName="Name13" presStyleLbl="parChTrans1D2" presStyleIdx="3" presStyleCnt="5"/>
      <dgm:spPr/>
      <dgm:t>
        <a:bodyPr/>
        <a:lstStyle/>
        <a:p>
          <a:endParaRPr lang="ru-RU"/>
        </a:p>
      </dgm:t>
    </dgm:pt>
    <dgm:pt modelId="{B592D8A3-284C-4B0B-B060-F6EAD136BD10}" type="pres">
      <dgm:prSet presAssocID="{31C620CB-F5BA-4A76-A461-8F4B52873683}" presName="childText" presStyleLbl="bgAcc1" presStyleIdx="3" presStyleCnt="5" custScaleX="516876" custScaleY="81006" custLinFactNeighborX="-12342" custLinFactNeighborY="-1316">
        <dgm:presLayoutVars>
          <dgm:bulletEnabled val="1"/>
        </dgm:presLayoutVars>
      </dgm:prSet>
      <dgm:spPr/>
      <dgm:t>
        <a:bodyPr/>
        <a:lstStyle/>
        <a:p>
          <a:endParaRPr lang="uk-UA"/>
        </a:p>
      </dgm:t>
    </dgm:pt>
    <dgm:pt modelId="{320BAEDE-5CFA-4A33-8688-4B4FAB613AD6}" type="pres">
      <dgm:prSet presAssocID="{61ECBE19-B310-4BC8-B18C-8F0A1708128F}" presName="Name13" presStyleLbl="parChTrans1D2" presStyleIdx="4" presStyleCnt="5"/>
      <dgm:spPr/>
      <dgm:t>
        <a:bodyPr/>
        <a:lstStyle/>
        <a:p>
          <a:endParaRPr lang="ru-RU"/>
        </a:p>
      </dgm:t>
    </dgm:pt>
    <dgm:pt modelId="{5571E820-709C-416A-B796-393F0B142DB2}" type="pres">
      <dgm:prSet presAssocID="{A1FC95D7-6EEB-4FC5-9084-BB8D88488176}" presName="childText" presStyleLbl="bgAcc1" presStyleIdx="4" presStyleCnt="5" custScaleX="520127" custLinFactNeighborX="-9051" custLinFactNeighborY="3770">
        <dgm:presLayoutVars>
          <dgm:bulletEnabled val="1"/>
        </dgm:presLayoutVars>
      </dgm:prSet>
      <dgm:spPr/>
      <dgm:t>
        <a:bodyPr/>
        <a:lstStyle/>
        <a:p>
          <a:endParaRPr lang="uk-UA"/>
        </a:p>
      </dgm:t>
    </dgm:pt>
  </dgm:ptLst>
  <dgm:cxnLst>
    <dgm:cxn modelId="{BD06FF11-2F42-46E7-8A57-BC4BC11B32AC}" srcId="{4F4666CC-F0BE-42F5-A615-01654D9A0C48}" destId="{A1FC95D7-6EEB-4FC5-9084-BB8D88488176}" srcOrd="4" destOrd="0" parTransId="{61ECBE19-B310-4BC8-B18C-8F0A1708128F}" sibTransId="{C7E38418-A2F5-48CA-AA69-F02C8440E97C}"/>
    <dgm:cxn modelId="{99E3E7DA-B1F1-48CB-827A-B335D4ACBBA9}" type="presOf" srcId="{4BCB9186-49DD-4ABB-AE5C-66AEAB33E544}" destId="{BEDAEBAE-6CC6-4473-AF1C-3196BA27D0CD}" srcOrd="0" destOrd="0" presId="urn:microsoft.com/office/officeart/2005/8/layout/hierarchy3"/>
    <dgm:cxn modelId="{7B6B5CEA-FFE5-462D-98B4-A6E26EDF3994}" type="presOf" srcId="{91C1D931-8E86-4F85-AF16-0A5E1EFFD836}" destId="{7FEA74EB-7E95-41E0-ACD1-F2A3AFC643D9}" srcOrd="0" destOrd="0" presId="urn:microsoft.com/office/officeart/2005/8/layout/hierarchy3"/>
    <dgm:cxn modelId="{9E42428B-30A9-4A29-9DD1-281FBE08B964}" type="presOf" srcId="{A6DD8C4A-E937-46D0-ABF6-BB5D82031CFB}" destId="{6C1D6755-6988-4DF7-841E-A4D0A36CF646}" srcOrd="0" destOrd="0" presId="urn:microsoft.com/office/officeart/2005/8/layout/hierarchy3"/>
    <dgm:cxn modelId="{D535E767-BBBC-458F-8A1F-F215484BA603}" type="presOf" srcId="{61ECBE19-B310-4BC8-B18C-8F0A1708128F}" destId="{320BAEDE-5CFA-4A33-8688-4B4FAB613AD6}" srcOrd="0" destOrd="0" presId="urn:microsoft.com/office/officeart/2005/8/layout/hierarchy3"/>
    <dgm:cxn modelId="{6E6905CE-37DC-4C51-B88E-EB655E90CB86}" type="presOf" srcId="{2A132750-300F-4EA6-8CEA-C0E547372824}" destId="{6A63401C-B49B-4766-B64B-9E9062D3E657}" srcOrd="0" destOrd="0" presId="urn:microsoft.com/office/officeart/2005/8/layout/hierarchy3"/>
    <dgm:cxn modelId="{6198C306-181C-4239-BB3A-397EA00A93F0}" srcId="{4F4666CC-F0BE-42F5-A615-01654D9A0C48}" destId="{31C620CB-F5BA-4A76-A461-8F4B52873683}" srcOrd="3" destOrd="0" parTransId="{2A132750-300F-4EA6-8CEA-C0E547372824}" sibTransId="{3A18DE60-6255-45F1-B535-2F8DE2965EC2}"/>
    <dgm:cxn modelId="{203D3E2D-F3CC-46E6-B481-644105EA9A13}" type="presOf" srcId="{A1FC95D7-6EEB-4FC5-9084-BB8D88488176}" destId="{5571E820-709C-416A-B796-393F0B142DB2}" srcOrd="0" destOrd="0" presId="urn:microsoft.com/office/officeart/2005/8/layout/hierarchy3"/>
    <dgm:cxn modelId="{54639E47-6C3D-419C-A09F-7E2042830F98}" type="presOf" srcId="{31C620CB-F5BA-4A76-A461-8F4B52873683}" destId="{B592D8A3-284C-4B0B-B060-F6EAD136BD10}" srcOrd="0" destOrd="0" presId="urn:microsoft.com/office/officeart/2005/8/layout/hierarchy3"/>
    <dgm:cxn modelId="{B09C0958-9CEA-4D91-93C4-301CD3436F92}" type="presOf" srcId="{139E7C93-2EAB-409B-8624-590F154E476E}" destId="{83A5E3F8-9420-4D49-9576-9A614184573D}" srcOrd="0" destOrd="0" presId="urn:microsoft.com/office/officeart/2005/8/layout/hierarchy3"/>
    <dgm:cxn modelId="{1BD22DEE-319C-4E94-9595-7C7126465154}" srcId="{4F4666CC-F0BE-42F5-A615-01654D9A0C48}" destId="{721A7C79-F5E4-46E2-8510-8BEE5FB24138}" srcOrd="0" destOrd="0" parTransId="{4BCB9186-49DD-4ABB-AE5C-66AEAB33E544}" sibTransId="{FF603DE4-3DA9-4ED2-A369-4F16CF7A545C}"/>
    <dgm:cxn modelId="{D7E4B7F6-3196-48CC-9015-BB0BA922EC79}" type="presOf" srcId="{1AFBE991-46B6-4167-B17A-E049D58364F6}" destId="{537B3F43-DC0B-4696-B9F0-8CA8FDF0FCF4}" srcOrd="0" destOrd="0" presId="urn:microsoft.com/office/officeart/2005/8/layout/hierarchy3"/>
    <dgm:cxn modelId="{311BC0CC-7A90-4873-B469-DB78F7ABC03D}" srcId="{4F4666CC-F0BE-42F5-A615-01654D9A0C48}" destId="{A6DD8C4A-E937-46D0-ABF6-BB5D82031CFB}" srcOrd="1" destOrd="0" parTransId="{1AFBE991-46B6-4167-B17A-E049D58364F6}" sibTransId="{0F8CB2A6-E188-427E-BBC6-8BC0ADB93148}"/>
    <dgm:cxn modelId="{4CEA766B-C1C6-46D3-B50D-5F62FD95BCB0}" srcId="{4F4666CC-F0BE-42F5-A615-01654D9A0C48}" destId="{139E7C93-2EAB-409B-8624-590F154E476E}" srcOrd="2" destOrd="0" parTransId="{91C1D931-8E86-4F85-AF16-0A5E1EFFD836}" sibTransId="{A6BFDB44-AB0A-45E7-BAAE-D8EDEF5203EB}"/>
    <dgm:cxn modelId="{B041F47E-D0C1-4EC9-AD9F-B9CEDD84F779}" type="presOf" srcId="{721A7C79-F5E4-46E2-8510-8BEE5FB24138}" destId="{FB46D35F-8ECC-491F-8839-A1FC04044855}" srcOrd="0" destOrd="0" presId="urn:microsoft.com/office/officeart/2005/8/layout/hierarchy3"/>
    <dgm:cxn modelId="{A595FBC6-F613-4F65-8A33-9B95EF446570}" srcId="{B9FEE8FF-0F8B-4834-BF99-78B45C7B4DD8}" destId="{4F4666CC-F0BE-42F5-A615-01654D9A0C48}" srcOrd="0" destOrd="0" parTransId="{1B657ABE-FE14-4197-9EDA-7EF4D8401882}" sibTransId="{E127A968-9925-42B5-B072-461A91536560}"/>
    <dgm:cxn modelId="{F660BC76-0C1D-4FA7-8FC7-688D0ED5E132}" type="presOf" srcId="{B9FEE8FF-0F8B-4834-BF99-78B45C7B4DD8}" destId="{BB57B730-2554-4ADB-87DD-480F00A3EE32}" srcOrd="0" destOrd="0" presId="urn:microsoft.com/office/officeart/2005/8/layout/hierarchy3"/>
    <dgm:cxn modelId="{D35A002B-ACCE-4C77-83DE-E56A5A51C0DB}" type="presOf" srcId="{4F4666CC-F0BE-42F5-A615-01654D9A0C48}" destId="{BF1E4E7E-7376-4A48-8A33-47B2CA09A2DD}" srcOrd="1" destOrd="0" presId="urn:microsoft.com/office/officeart/2005/8/layout/hierarchy3"/>
    <dgm:cxn modelId="{8671DE77-07C2-4C7E-937D-E6B686E298CE}" type="presOf" srcId="{4F4666CC-F0BE-42F5-A615-01654D9A0C48}" destId="{C85FE013-1A3D-4D2C-ABAD-C8EA65ADF0CF}" srcOrd="0" destOrd="0" presId="urn:microsoft.com/office/officeart/2005/8/layout/hierarchy3"/>
    <dgm:cxn modelId="{07949F41-1730-4287-8B6D-8636833B95AA}" type="presParOf" srcId="{BB57B730-2554-4ADB-87DD-480F00A3EE32}" destId="{352C5914-F7F5-4A2D-9DD8-9065964A1376}" srcOrd="0" destOrd="0" presId="urn:microsoft.com/office/officeart/2005/8/layout/hierarchy3"/>
    <dgm:cxn modelId="{6A6F538E-B49B-481B-922A-656720D1688B}" type="presParOf" srcId="{352C5914-F7F5-4A2D-9DD8-9065964A1376}" destId="{05241DBB-31EA-40CA-B85F-7FCF663A96C4}" srcOrd="0" destOrd="0" presId="urn:microsoft.com/office/officeart/2005/8/layout/hierarchy3"/>
    <dgm:cxn modelId="{9D90EBEA-B24B-45DF-9201-F16457762F0D}" type="presParOf" srcId="{05241DBB-31EA-40CA-B85F-7FCF663A96C4}" destId="{C85FE013-1A3D-4D2C-ABAD-C8EA65ADF0CF}" srcOrd="0" destOrd="0" presId="urn:microsoft.com/office/officeart/2005/8/layout/hierarchy3"/>
    <dgm:cxn modelId="{0CD5F1D8-1C65-4EF8-9A4C-872A21E0BF38}" type="presParOf" srcId="{05241DBB-31EA-40CA-B85F-7FCF663A96C4}" destId="{BF1E4E7E-7376-4A48-8A33-47B2CA09A2DD}" srcOrd="1" destOrd="0" presId="urn:microsoft.com/office/officeart/2005/8/layout/hierarchy3"/>
    <dgm:cxn modelId="{B4D122AC-62FE-4BEF-8B5E-48617BC372E7}" type="presParOf" srcId="{352C5914-F7F5-4A2D-9DD8-9065964A1376}" destId="{AF4F71A3-C5FF-47E1-9061-E5843CE06286}" srcOrd="1" destOrd="0" presId="urn:microsoft.com/office/officeart/2005/8/layout/hierarchy3"/>
    <dgm:cxn modelId="{759EB30D-CFC2-457A-93AC-59D7DCEB44BF}" type="presParOf" srcId="{AF4F71A3-C5FF-47E1-9061-E5843CE06286}" destId="{BEDAEBAE-6CC6-4473-AF1C-3196BA27D0CD}" srcOrd="0" destOrd="0" presId="urn:microsoft.com/office/officeart/2005/8/layout/hierarchy3"/>
    <dgm:cxn modelId="{544720D6-0A36-46F4-A806-77F103C35EEF}" type="presParOf" srcId="{AF4F71A3-C5FF-47E1-9061-E5843CE06286}" destId="{FB46D35F-8ECC-491F-8839-A1FC04044855}" srcOrd="1" destOrd="0" presId="urn:microsoft.com/office/officeart/2005/8/layout/hierarchy3"/>
    <dgm:cxn modelId="{39832E98-9287-43FA-B09A-6EEFFCA52A08}" type="presParOf" srcId="{AF4F71A3-C5FF-47E1-9061-E5843CE06286}" destId="{537B3F43-DC0B-4696-B9F0-8CA8FDF0FCF4}" srcOrd="2" destOrd="0" presId="urn:microsoft.com/office/officeart/2005/8/layout/hierarchy3"/>
    <dgm:cxn modelId="{81EABCC4-848D-4EC5-857C-C8A938001E38}" type="presParOf" srcId="{AF4F71A3-C5FF-47E1-9061-E5843CE06286}" destId="{6C1D6755-6988-4DF7-841E-A4D0A36CF646}" srcOrd="3" destOrd="0" presId="urn:microsoft.com/office/officeart/2005/8/layout/hierarchy3"/>
    <dgm:cxn modelId="{98EEC689-E4A0-4B0D-B08D-CC8FC8B76361}" type="presParOf" srcId="{AF4F71A3-C5FF-47E1-9061-E5843CE06286}" destId="{7FEA74EB-7E95-41E0-ACD1-F2A3AFC643D9}" srcOrd="4" destOrd="0" presId="urn:microsoft.com/office/officeart/2005/8/layout/hierarchy3"/>
    <dgm:cxn modelId="{2106AA2B-B623-456E-A96A-4C0740F676DF}" type="presParOf" srcId="{AF4F71A3-C5FF-47E1-9061-E5843CE06286}" destId="{83A5E3F8-9420-4D49-9576-9A614184573D}" srcOrd="5" destOrd="0" presId="urn:microsoft.com/office/officeart/2005/8/layout/hierarchy3"/>
    <dgm:cxn modelId="{20511A89-927B-424B-A8A9-96EB3492780A}" type="presParOf" srcId="{AF4F71A3-C5FF-47E1-9061-E5843CE06286}" destId="{6A63401C-B49B-4766-B64B-9E9062D3E657}" srcOrd="6" destOrd="0" presId="urn:microsoft.com/office/officeart/2005/8/layout/hierarchy3"/>
    <dgm:cxn modelId="{856BC090-0317-4C84-A979-AC33FD3067C5}" type="presParOf" srcId="{AF4F71A3-C5FF-47E1-9061-E5843CE06286}" destId="{B592D8A3-284C-4B0B-B060-F6EAD136BD10}" srcOrd="7" destOrd="0" presId="urn:microsoft.com/office/officeart/2005/8/layout/hierarchy3"/>
    <dgm:cxn modelId="{64781DAA-C824-4363-BB2E-7BBAAF26BE4A}" type="presParOf" srcId="{AF4F71A3-C5FF-47E1-9061-E5843CE06286}" destId="{320BAEDE-5CFA-4A33-8688-4B4FAB613AD6}" srcOrd="8" destOrd="0" presId="urn:microsoft.com/office/officeart/2005/8/layout/hierarchy3"/>
    <dgm:cxn modelId="{9ED3CE4E-B2D8-4553-B5C2-66FD21B336EB}" type="presParOf" srcId="{AF4F71A3-C5FF-47E1-9061-E5843CE06286}" destId="{5571E820-709C-416A-B796-393F0B142DB2}" srcOrd="9"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CAD340-81D8-47E0-9A81-97BE2C385F6F}">
      <dsp:nvSpPr>
        <dsp:cNvPr id="0" name=""/>
        <dsp:cNvSpPr/>
      </dsp:nvSpPr>
      <dsp:spPr>
        <a:xfrm>
          <a:off x="9123" y="192545"/>
          <a:ext cx="7197427" cy="123618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uk-UA" sz="3800" b="0" i="0" kern="1200" noProof="0" dirty="0" smtClean="0"/>
            <a:t>Принципи надання соціальної послуги соціального супроводу:</a:t>
          </a:r>
          <a:endParaRPr lang="uk-UA" sz="3800" kern="1200" noProof="0" dirty="0"/>
        </a:p>
      </dsp:txBody>
      <dsp:txXfrm>
        <a:off x="9123" y="192545"/>
        <a:ext cx="7197427" cy="1236189"/>
      </dsp:txXfrm>
    </dsp:sp>
    <dsp:sp modelId="{C5A68306-AC20-47FD-BB55-754F2D6DE01B}">
      <dsp:nvSpPr>
        <dsp:cNvPr id="0" name=""/>
        <dsp:cNvSpPr/>
      </dsp:nvSpPr>
      <dsp:spPr>
        <a:xfrm>
          <a:off x="728866" y="1428734"/>
          <a:ext cx="719742" cy="766070"/>
        </a:xfrm>
        <a:custGeom>
          <a:avLst/>
          <a:gdLst/>
          <a:ahLst/>
          <a:cxnLst/>
          <a:rect l="0" t="0" r="0" b="0"/>
          <a:pathLst>
            <a:path>
              <a:moveTo>
                <a:pt x="0" y="0"/>
              </a:moveTo>
              <a:lnTo>
                <a:pt x="0" y="766070"/>
              </a:lnTo>
              <a:lnTo>
                <a:pt x="719742" y="76607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E58307-A93E-4317-94F4-866ED4578743}">
      <dsp:nvSpPr>
        <dsp:cNvPr id="0" name=""/>
        <dsp:cNvSpPr/>
      </dsp:nvSpPr>
      <dsp:spPr>
        <a:xfrm>
          <a:off x="1448608" y="1766332"/>
          <a:ext cx="5504608" cy="85694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uk-UA" sz="3100" b="0" i="0" kern="1200" dirty="0" smtClean="0"/>
            <a:t>доступність соціальної послуги;</a:t>
          </a:r>
          <a:endParaRPr lang="uk-UA" sz="3100" kern="1200" dirty="0"/>
        </a:p>
      </dsp:txBody>
      <dsp:txXfrm>
        <a:off x="1448608" y="1766332"/>
        <a:ext cx="5504608" cy="856945"/>
      </dsp:txXfrm>
    </dsp:sp>
    <dsp:sp modelId="{D0783735-0E21-4137-8374-A4714BBE9053}">
      <dsp:nvSpPr>
        <dsp:cNvPr id="0" name=""/>
        <dsp:cNvSpPr/>
      </dsp:nvSpPr>
      <dsp:spPr>
        <a:xfrm>
          <a:off x="728866" y="1428734"/>
          <a:ext cx="719742" cy="1967156"/>
        </a:xfrm>
        <a:custGeom>
          <a:avLst/>
          <a:gdLst/>
          <a:ahLst/>
          <a:cxnLst/>
          <a:rect l="0" t="0" r="0" b="0"/>
          <a:pathLst>
            <a:path>
              <a:moveTo>
                <a:pt x="0" y="0"/>
              </a:moveTo>
              <a:lnTo>
                <a:pt x="0" y="1967156"/>
              </a:lnTo>
              <a:lnTo>
                <a:pt x="719742" y="19671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F522BE-4861-487C-ACAC-92BA8B5EE4BC}">
      <dsp:nvSpPr>
        <dsp:cNvPr id="0" name=""/>
        <dsp:cNvSpPr/>
      </dsp:nvSpPr>
      <dsp:spPr>
        <a:xfrm>
          <a:off x="1448608" y="2960875"/>
          <a:ext cx="8750496" cy="87003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3465231"/>
              <a:satOff val="-15989"/>
              <a:lumOff val="58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9055" tIns="39370" rIns="59055" bIns="39370" numCol="1" spcCol="1270" anchor="ctr" anchorCtr="0">
          <a:noAutofit/>
        </a:bodyPr>
        <a:lstStyle/>
        <a:p>
          <a:pPr lvl="0" algn="l" defTabSz="1377950">
            <a:lnSpc>
              <a:spcPct val="90000"/>
            </a:lnSpc>
            <a:spcBef>
              <a:spcPct val="0"/>
            </a:spcBef>
            <a:spcAft>
              <a:spcPct val="35000"/>
            </a:spcAft>
          </a:pPr>
          <a:r>
            <a:rPr lang="uk-UA" sz="3100" b="0" i="0" kern="1200" dirty="0" smtClean="0"/>
            <a:t>незалежність отримувача соціальної послуги;</a:t>
          </a:r>
          <a:endParaRPr lang="uk-UA" sz="3100" kern="1200" dirty="0"/>
        </a:p>
      </dsp:txBody>
      <dsp:txXfrm>
        <a:off x="1448608" y="2960875"/>
        <a:ext cx="8750496" cy="870030"/>
      </dsp:txXfrm>
    </dsp:sp>
    <dsp:sp modelId="{4B399B0F-BBCB-4096-A325-B7926ECFBE50}">
      <dsp:nvSpPr>
        <dsp:cNvPr id="0" name=""/>
        <dsp:cNvSpPr/>
      </dsp:nvSpPr>
      <dsp:spPr>
        <a:xfrm>
          <a:off x="728866" y="1428734"/>
          <a:ext cx="719742" cy="3219415"/>
        </a:xfrm>
        <a:custGeom>
          <a:avLst/>
          <a:gdLst/>
          <a:ahLst/>
          <a:cxnLst/>
          <a:rect l="0" t="0" r="0" b="0"/>
          <a:pathLst>
            <a:path>
              <a:moveTo>
                <a:pt x="0" y="0"/>
              </a:moveTo>
              <a:lnTo>
                <a:pt x="0" y="3219415"/>
              </a:lnTo>
              <a:lnTo>
                <a:pt x="719742" y="321941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12C3D-40C8-4352-8F9B-6A5BE4676D62}">
      <dsp:nvSpPr>
        <dsp:cNvPr id="0" name=""/>
        <dsp:cNvSpPr/>
      </dsp:nvSpPr>
      <dsp:spPr>
        <a:xfrm>
          <a:off x="1448608" y="4168504"/>
          <a:ext cx="9057867" cy="95929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6930462"/>
              <a:satOff val="-31979"/>
              <a:lumOff val="117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9055" tIns="39370" rIns="59055" bIns="39370" numCol="1" spcCol="1270" anchor="ctr" anchorCtr="0">
          <a:noAutofit/>
        </a:bodyPr>
        <a:lstStyle/>
        <a:p>
          <a:pPr lvl="0" algn="l" defTabSz="1377950">
            <a:lnSpc>
              <a:spcPct val="90000"/>
            </a:lnSpc>
            <a:spcBef>
              <a:spcPct val="0"/>
            </a:spcBef>
            <a:spcAft>
              <a:spcPct val="35000"/>
            </a:spcAft>
          </a:pPr>
          <a:r>
            <a:rPr lang="uk-UA" sz="3100" b="0" i="0" kern="1200" noProof="0" dirty="0" smtClean="0"/>
            <a:t>захист та безпека отримувачів соціальної послуги;</a:t>
          </a:r>
          <a:endParaRPr lang="uk-UA" sz="3100" kern="1200" noProof="0" dirty="0"/>
        </a:p>
      </dsp:txBody>
      <dsp:txXfrm>
        <a:off x="1448608" y="4168504"/>
        <a:ext cx="9057867" cy="959291"/>
      </dsp:txXfrm>
    </dsp:sp>
    <dsp:sp modelId="{4EB777BF-870D-4641-8A24-2CF16533EA68}">
      <dsp:nvSpPr>
        <dsp:cNvPr id="0" name=""/>
        <dsp:cNvSpPr/>
      </dsp:nvSpPr>
      <dsp:spPr>
        <a:xfrm>
          <a:off x="728866" y="1428734"/>
          <a:ext cx="719742" cy="4445564"/>
        </a:xfrm>
        <a:custGeom>
          <a:avLst/>
          <a:gdLst/>
          <a:ahLst/>
          <a:cxnLst/>
          <a:rect l="0" t="0" r="0" b="0"/>
          <a:pathLst>
            <a:path>
              <a:moveTo>
                <a:pt x="0" y="0"/>
              </a:moveTo>
              <a:lnTo>
                <a:pt x="0" y="4445564"/>
              </a:lnTo>
              <a:lnTo>
                <a:pt x="719742" y="444556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69CA0D-BC9F-478E-BFFA-76C5600CC118}">
      <dsp:nvSpPr>
        <dsp:cNvPr id="0" name=""/>
        <dsp:cNvSpPr/>
      </dsp:nvSpPr>
      <dsp:spPr>
        <a:xfrm>
          <a:off x="1448608" y="5465393"/>
          <a:ext cx="5552833" cy="81781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0395693"/>
              <a:satOff val="-47968"/>
              <a:lumOff val="17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uk-UA" sz="3100" b="0" i="0" kern="1200" dirty="0" smtClean="0"/>
            <a:t>конфіденційність інформації.</a:t>
          </a:r>
          <a:endParaRPr lang="uk-UA" sz="3100" kern="1200" dirty="0"/>
        </a:p>
      </dsp:txBody>
      <dsp:txXfrm>
        <a:off x="1448608" y="5465393"/>
        <a:ext cx="5552833" cy="8178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C6B63F-F4BD-47D0-B16D-EF95F58BEFA6}">
      <dsp:nvSpPr>
        <dsp:cNvPr id="0" name=""/>
        <dsp:cNvSpPr/>
      </dsp:nvSpPr>
      <dsp:spPr>
        <a:xfrm>
          <a:off x="0" y="474562"/>
          <a:ext cx="10515600" cy="705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BDA0A48-83AF-4210-99CD-58FDEF30D3A1}">
      <dsp:nvSpPr>
        <dsp:cNvPr id="0" name=""/>
        <dsp:cNvSpPr/>
      </dsp:nvSpPr>
      <dsp:spPr>
        <a:xfrm>
          <a:off x="525780" y="61282"/>
          <a:ext cx="9218448" cy="8265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lvl="0" algn="l" defTabSz="1244600">
            <a:lnSpc>
              <a:spcPct val="90000"/>
            </a:lnSpc>
            <a:spcBef>
              <a:spcPct val="0"/>
            </a:spcBef>
            <a:spcAft>
              <a:spcPct val="35000"/>
            </a:spcAft>
          </a:pPr>
          <a:r>
            <a:rPr lang="uk-UA" sz="2800" b="0" i="0" kern="1200" noProof="0" dirty="0" smtClean="0"/>
            <a:t>відвідування отримувача соціальної послуги за місцем його проживання (перебування);</a:t>
          </a:r>
          <a:endParaRPr lang="uk-UA" sz="2800" kern="1200" noProof="0" dirty="0"/>
        </a:p>
      </dsp:txBody>
      <dsp:txXfrm>
        <a:off x="525780" y="61282"/>
        <a:ext cx="9218448" cy="826560"/>
      </dsp:txXfrm>
    </dsp:sp>
    <dsp:sp modelId="{AB1D53D3-A092-4BA9-9E49-E92307343F38}">
      <dsp:nvSpPr>
        <dsp:cNvPr id="0" name=""/>
        <dsp:cNvSpPr/>
      </dsp:nvSpPr>
      <dsp:spPr>
        <a:xfrm>
          <a:off x="0" y="1744642"/>
          <a:ext cx="10515600" cy="7056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BAB4273-3E29-44DF-806F-604B8327E544}">
      <dsp:nvSpPr>
        <dsp:cNvPr id="0" name=""/>
        <dsp:cNvSpPr/>
      </dsp:nvSpPr>
      <dsp:spPr>
        <a:xfrm>
          <a:off x="525780" y="1331362"/>
          <a:ext cx="7959289" cy="82656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lvl="0" algn="l" defTabSz="1244600">
            <a:lnSpc>
              <a:spcPct val="90000"/>
            </a:lnSpc>
            <a:spcBef>
              <a:spcPct val="0"/>
            </a:spcBef>
            <a:spcAft>
              <a:spcPct val="35000"/>
            </a:spcAft>
          </a:pPr>
          <a:r>
            <a:rPr lang="uk-UA" sz="2800" b="0" i="0" kern="1200" noProof="0" dirty="0" smtClean="0"/>
            <a:t>оцінку потреб сім’ї (особи), яка перебуває у СЖО;</a:t>
          </a:r>
          <a:endParaRPr lang="uk-UA" sz="2800" kern="1200" noProof="0" dirty="0"/>
        </a:p>
      </dsp:txBody>
      <dsp:txXfrm>
        <a:off x="525780" y="1331362"/>
        <a:ext cx="7959289" cy="826560"/>
      </dsp:txXfrm>
    </dsp:sp>
    <dsp:sp modelId="{F2566EB5-8C44-4A34-BD6B-3A6612DF5D73}">
      <dsp:nvSpPr>
        <dsp:cNvPr id="0" name=""/>
        <dsp:cNvSpPr/>
      </dsp:nvSpPr>
      <dsp:spPr>
        <a:xfrm>
          <a:off x="0" y="3014722"/>
          <a:ext cx="10515600" cy="7056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ADDEE92-F014-4213-9445-A0CD25064212}">
      <dsp:nvSpPr>
        <dsp:cNvPr id="0" name=""/>
        <dsp:cNvSpPr/>
      </dsp:nvSpPr>
      <dsp:spPr>
        <a:xfrm>
          <a:off x="525780" y="2601442"/>
          <a:ext cx="9278439" cy="82656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lvl="0" algn="l" defTabSz="1244600">
            <a:lnSpc>
              <a:spcPct val="90000"/>
            </a:lnSpc>
            <a:spcBef>
              <a:spcPct val="0"/>
            </a:spcBef>
            <a:spcAft>
              <a:spcPct val="35000"/>
            </a:spcAft>
          </a:pPr>
          <a:r>
            <a:rPr lang="uk-UA" sz="2800" b="0" i="0" kern="1200" noProof="0" dirty="0" smtClean="0"/>
            <a:t>складання індивідуального плану соціального супроводу;</a:t>
          </a:r>
          <a:endParaRPr lang="uk-UA" sz="2800" kern="1200" noProof="0" dirty="0"/>
        </a:p>
      </dsp:txBody>
      <dsp:txXfrm>
        <a:off x="525780" y="2601442"/>
        <a:ext cx="9278439" cy="826560"/>
      </dsp:txXfrm>
    </dsp:sp>
    <dsp:sp modelId="{7D48C05A-D1FD-4529-84A5-FF252CE8674B}">
      <dsp:nvSpPr>
        <dsp:cNvPr id="0" name=""/>
        <dsp:cNvSpPr/>
      </dsp:nvSpPr>
      <dsp:spPr>
        <a:xfrm>
          <a:off x="0" y="4284802"/>
          <a:ext cx="10515600" cy="7056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54CF1C4-BCAE-434F-A016-A16F39B51AF4}">
      <dsp:nvSpPr>
        <dsp:cNvPr id="0" name=""/>
        <dsp:cNvSpPr/>
      </dsp:nvSpPr>
      <dsp:spPr>
        <a:xfrm>
          <a:off x="525780" y="3871522"/>
          <a:ext cx="7360920" cy="82656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lvl="0" algn="l" defTabSz="1244600">
            <a:lnSpc>
              <a:spcPct val="90000"/>
            </a:lnSpc>
            <a:spcBef>
              <a:spcPct val="0"/>
            </a:spcBef>
            <a:spcAft>
              <a:spcPct val="35000"/>
            </a:spcAft>
          </a:pPr>
          <a:r>
            <a:rPr lang="uk-UA" sz="2800" b="0" i="0" kern="1200" noProof="0" dirty="0" smtClean="0"/>
            <a:t>аналіз коригування плану соціального супроводу;</a:t>
          </a:r>
          <a:endParaRPr lang="uk-UA" sz="2800" kern="1200" noProof="0" dirty="0"/>
        </a:p>
      </dsp:txBody>
      <dsp:txXfrm>
        <a:off x="525780" y="3871522"/>
        <a:ext cx="7360920" cy="8265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0E531A-1280-499F-BCEE-0651EBABE1AE}">
      <dsp:nvSpPr>
        <dsp:cNvPr id="0" name=""/>
        <dsp:cNvSpPr/>
      </dsp:nvSpPr>
      <dsp:spPr>
        <a:xfrm>
          <a:off x="0" y="463110"/>
          <a:ext cx="10979046" cy="730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77C3ACF-BDC0-4DF3-8629-5DED13F32AB2}">
      <dsp:nvSpPr>
        <dsp:cNvPr id="0" name=""/>
        <dsp:cNvSpPr/>
      </dsp:nvSpPr>
      <dsp:spPr>
        <a:xfrm>
          <a:off x="548952" y="35070"/>
          <a:ext cx="9845141" cy="85608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487" tIns="0" rIns="290487" bIns="0" numCol="1" spcCol="1270" anchor="ctr" anchorCtr="0">
          <a:noAutofit/>
        </a:bodyPr>
        <a:lstStyle/>
        <a:p>
          <a:pPr lvl="0" algn="l" defTabSz="1155700">
            <a:lnSpc>
              <a:spcPct val="90000"/>
            </a:lnSpc>
            <a:spcBef>
              <a:spcPct val="0"/>
            </a:spcBef>
            <a:spcAft>
              <a:spcPct val="35000"/>
            </a:spcAft>
          </a:pPr>
          <a:r>
            <a:rPr lang="uk-UA" sz="2600" b="0" i="0" kern="1200" noProof="0" dirty="0" smtClean="0"/>
            <a:t>інформування щодо питань, пов’язаних з наданням інших послуг і соціальної допомоги.</a:t>
          </a:r>
          <a:endParaRPr lang="uk-UA" sz="2600" kern="1200" noProof="0" dirty="0"/>
        </a:p>
      </dsp:txBody>
      <dsp:txXfrm>
        <a:off x="548952" y="35070"/>
        <a:ext cx="9845141" cy="856080"/>
      </dsp:txXfrm>
    </dsp:sp>
    <dsp:sp modelId="{36208177-2378-4B35-9990-FDDA56B70D76}">
      <dsp:nvSpPr>
        <dsp:cNvPr id="0" name=""/>
        <dsp:cNvSpPr/>
      </dsp:nvSpPr>
      <dsp:spPr>
        <a:xfrm>
          <a:off x="0" y="1778550"/>
          <a:ext cx="10979046" cy="7308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8FEA1CB-D8F3-4DF7-AE8C-3C33C3BFB2AF}">
      <dsp:nvSpPr>
        <dsp:cNvPr id="0" name=""/>
        <dsp:cNvSpPr/>
      </dsp:nvSpPr>
      <dsp:spPr>
        <a:xfrm>
          <a:off x="548952" y="1350510"/>
          <a:ext cx="9344288" cy="85608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487" tIns="0" rIns="290487" bIns="0" numCol="1" spcCol="1270" anchor="ctr" anchorCtr="0">
          <a:noAutofit/>
        </a:bodyPr>
        <a:lstStyle/>
        <a:p>
          <a:pPr lvl="0" algn="l" defTabSz="1155700">
            <a:lnSpc>
              <a:spcPct val="90000"/>
            </a:lnSpc>
            <a:spcBef>
              <a:spcPct val="0"/>
            </a:spcBef>
            <a:spcAft>
              <a:spcPct val="35000"/>
            </a:spcAft>
          </a:pPr>
          <a:r>
            <a:rPr lang="uk-UA" sz="2600" b="0" i="0" kern="1200" dirty="0" smtClean="0"/>
            <a:t>Надання інформаційно-освітніх матеріалів, інструкцій, буклетів, листівок;</a:t>
          </a:r>
          <a:endParaRPr lang="uk-UA" sz="2600" kern="1200" dirty="0"/>
        </a:p>
      </dsp:txBody>
      <dsp:txXfrm>
        <a:off x="548952" y="1350510"/>
        <a:ext cx="9344288" cy="856080"/>
      </dsp:txXfrm>
    </dsp:sp>
    <dsp:sp modelId="{EBF6DECD-DB7D-47CC-A677-789F8EE4249E}">
      <dsp:nvSpPr>
        <dsp:cNvPr id="0" name=""/>
        <dsp:cNvSpPr/>
      </dsp:nvSpPr>
      <dsp:spPr>
        <a:xfrm>
          <a:off x="0" y="3093990"/>
          <a:ext cx="10979046" cy="7308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B709C3D-C1F9-4D8C-910D-660EED3AD8E9}">
      <dsp:nvSpPr>
        <dsp:cNvPr id="0" name=""/>
        <dsp:cNvSpPr/>
      </dsp:nvSpPr>
      <dsp:spPr>
        <a:xfrm>
          <a:off x="548952" y="2665950"/>
          <a:ext cx="9530811" cy="85608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487" tIns="0" rIns="290487" bIns="0" numCol="1" spcCol="1270" anchor="ctr" anchorCtr="0">
          <a:noAutofit/>
        </a:bodyPr>
        <a:lstStyle/>
        <a:p>
          <a:pPr lvl="0" algn="l" defTabSz="1155700">
            <a:lnSpc>
              <a:spcPct val="90000"/>
            </a:lnSpc>
            <a:spcBef>
              <a:spcPct val="0"/>
            </a:spcBef>
            <a:spcAft>
              <a:spcPct val="35000"/>
            </a:spcAft>
          </a:pPr>
          <a:r>
            <a:rPr lang="uk-UA" sz="2600" b="0" i="0" kern="1200" noProof="0" dirty="0" smtClean="0"/>
            <a:t>бесіди з отримувачем соціальної послуги, членами його сім’ї, особами з найближчого оточення (очно, телефоном);</a:t>
          </a:r>
          <a:endParaRPr lang="uk-UA" sz="2600" kern="1200" noProof="0" dirty="0"/>
        </a:p>
      </dsp:txBody>
      <dsp:txXfrm>
        <a:off x="548952" y="2665950"/>
        <a:ext cx="9530811" cy="856080"/>
      </dsp:txXfrm>
    </dsp:sp>
    <dsp:sp modelId="{76613C49-FEA6-4EF1-BB60-6B589BF3666D}">
      <dsp:nvSpPr>
        <dsp:cNvPr id="0" name=""/>
        <dsp:cNvSpPr/>
      </dsp:nvSpPr>
      <dsp:spPr>
        <a:xfrm>
          <a:off x="0" y="4409430"/>
          <a:ext cx="10979046" cy="730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AC1EDC-D471-444C-9BFB-51FDDF3876CD}">
      <dsp:nvSpPr>
        <dsp:cNvPr id="0" name=""/>
        <dsp:cNvSpPr/>
      </dsp:nvSpPr>
      <dsp:spPr>
        <a:xfrm>
          <a:off x="548952" y="3981390"/>
          <a:ext cx="10338078" cy="85608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487" tIns="0" rIns="290487" bIns="0" numCol="1" spcCol="1270" anchor="ctr" anchorCtr="0">
          <a:noAutofit/>
        </a:bodyPr>
        <a:lstStyle/>
        <a:p>
          <a:pPr lvl="0" algn="l" defTabSz="1155700">
            <a:lnSpc>
              <a:spcPct val="90000"/>
            </a:lnSpc>
            <a:spcBef>
              <a:spcPct val="0"/>
            </a:spcBef>
            <a:spcAft>
              <a:spcPct val="35000"/>
            </a:spcAft>
          </a:pPr>
          <a:r>
            <a:rPr lang="uk-UA" sz="2600" b="0" i="0" kern="1200" noProof="0" dirty="0" smtClean="0"/>
            <a:t>психологічну підтримку згідно з професійною компетенцією (організація психотерапевтичних груп, психологічна корекція);</a:t>
          </a:r>
          <a:endParaRPr lang="uk-UA" sz="2600" kern="1200" noProof="0" dirty="0"/>
        </a:p>
      </dsp:txBody>
      <dsp:txXfrm>
        <a:off x="548952" y="3981390"/>
        <a:ext cx="10338078" cy="856080"/>
      </dsp:txXfrm>
    </dsp:sp>
    <dsp:sp modelId="{649A9DC2-B47C-40C2-B95C-DE7A061ABD45}">
      <dsp:nvSpPr>
        <dsp:cNvPr id="0" name=""/>
        <dsp:cNvSpPr/>
      </dsp:nvSpPr>
      <dsp:spPr>
        <a:xfrm>
          <a:off x="0" y="5724869"/>
          <a:ext cx="10979046" cy="7308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7FE497D-E19F-4935-B556-544DEA423389}">
      <dsp:nvSpPr>
        <dsp:cNvPr id="0" name=""/>
        <dsp:cNvSpPr/>
      </dsp:nvSpPr>
      <dsp:spPr>
        <a:xfrm>
          <a:off x="548952" y="5296830"/>
          <a:ext cx="7685332" cy="85608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0487" tIns="0" rIns="290487" bIns="0" numCol="1" spcCol="1270" anchor="ctr" anchorCtr="0">
          <a:noAutofit/>
        </a:bodyPr>
        <a:lstStyle/>
        <a:p>
          <a:pPr lvl="0" algn="l" defTabSz="1155700">
            <a:lnSpc>
              <a:spcPct val="90000"/>
            </a:lnSpc>
            <a:spcBef>
              <a:spcPct val="0"/>
            </a:spcBef>
            <a:spcAft>
              <a:spcPct val="35000"/>
            </a:spcAft>
          </a:pPr>
          <a:r>
            <a:rPr lang="uk-UA" sz="2600" b="0" i="0" kern="1200" noProof="0" dirty="0" smtClean="0"/>
            <a:t>організацію та проведення сімейних групових нарад, мережевих зустрічей;</a:t>
          </a:r>
          <a:endParaRPr lang="uk-UA" sz="2600" kern="1200" noProof="0" dirty="0"/>
        </a:p>
      </dsp:txBody>
      <dsp:txXfrm>
        <a:off x="548952" y="5296830"/>
        <a:ext cx="7685332" cy="8560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9C8C92-5101-4FC0-A3F1-9619FC936F15}">
      <dsp:nvSpPr>
        <dsp:cNvPr id="0" name=""/>
        <dsp:cNvSpPr/>
      </dsp:nvSpPr>
      <dsp:spPr>
        <a:xfrm>
          <a:off x="0" y="565873"/>
          <a:ext cx="10515600" cy="882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F58F643-9FA8-44F9-9591-53BC87AA1423}">
      <dsp:nvSpPr>
        <dsp:cNvPr id="0" name=""/>
        <dsp:cNvSpPr/>
      </dsp:nvSpPr>
      <dsp:spPr>
        <a:xfrm>
          <a:off x="525780" y="49273"/>
          <a:ext cx="9279691" cy="10332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lvl="0" algn="l" defTabSz="1155700">
            <a:lnSpc>
              <a:spcPct val="90000"/>
            </a:lnSpc>
            <a:spcBef>
              <a:spcPct val="0"/>
            </a:spcBef>
            <a:spcAft>
              <a:spcPct val="35000"/>
            </a:spcAft>
          </a:pPr>
          <a:r>
            <a:rPr lang="uk-UA" sz="2600" b="0" i="0" kern="1200" noProof="0" dirty="0" smtClean="0"/>
            <a:t>організацію та забезпечення діяльності груп взаємодопомоги;</a:t>
          </a:r>
          <a:endParaRPr lang="uk-UA" sz="2600" kern="1200" noProof="0" dirty="0"/>
        </a:p>
      </dsp:txBody>
      <dsp:txXfrm>
        <a:off x="525780" y="49273"/>
        <a:ext cx="9279691" cy="1033200"/>
      </dsp:txXfrm>
    </dsp:sp>
    <dsp:sp modelId="{2F7394B6-6AE6-460D-9555-B41615ADFE0B}">
      <dsp:nvSpPr>
        <dsp:cNvPr id="0" name=""/>
        <dsp:cNvSpPr/>
      </dsp:nvSpPr>
      <dsp:spPr>
        <a:xfrm>
          <a:off x="0" y="2153473"/>
          <a:ext cx="10515600" cy="882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135CE67-D2BE-482F-A1C1-1B1BDD6EFB1C}">
      <dsp:nvSpPr>
        <dsp:cNvPr id="0" name=""/>
        <dsp:cNvSpPr/>
      </dsp:nvSpPr>
      <dsp:spPr>
        <a:xfrm>
          <a:off x="525780" y="1636873"/>
          <a:ext cx="9309649" cy="103320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lvl="0" algn="l" defTabSz="1155700">
            <a:lnSpc>
              <a:spcPct val="90000"/>
            </a:lnSpc>
            <a:spcBef>
              <a:spcPct val="0"/>
            </a:spcBef>
            <a:spcAft>
              <a:spcPct val="35000"/>
            </a:spcAft>
          </a:pPr>
          <a:r>
            <a:rPr lang="uk-UA" sz="2600" b="0" i="0" kern="1200" noProof="0" dirty="0" smtClean="0"/>
            <a:t>залучення отримувача послуги до участі у тренінгах, дискусіях, засіданнях за круглим столом, семінарах, лекціях та інших заходах;</a:t>
          </a:r>
          <a:endParaRPr lang="uk-UA" sz="2600" kern="1200" noProof="0" dirty="0"/>
        </a:p>
      </dsp:txBody>
      <dsp:txXfrm>
        <a:off x="525780" y="1636873"/>
        <a:ext cx="9309649" cy="1033200"/>
      </dsp:txXfrm>
    </dsp:sp>
    <dsp:sp modelId="{BC41E8DF-3172-454E-8FC6-58B4A54107DC}">
      <dsp:nvSpPr>
        <dsp:cNvPr id="0" name=""/>
        <dsp:cNvSpPr/>
      </dsp:nvSpPr>
      <dsp:spPr>
        <a:xfrm>
          <a:off x="0" y="3650668"/>
          <a:ext cx="10515600" cy="882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29B58DA-B9D6-42C7-8303-3846FFCBCE46}">
      <dsp:nvSpPr>
        <dsp:cNvPr id="0" name=""/>
        <dsp:cNvSpPr/>
      </dsp:nvSpPr>
      <dsp:spPr>
        <a:xfrm>
          <a:off x="525780" y="3224473"/>
          <a:ext cx="9368316" cy="94279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lvl="0" algn="l" defTabSz="1155700">
            <a:lnSpc>
              <a:spcPct val="90000"/>
            </a:lnSpc>
            <a:spcBef>
              <a:spcPct val="0"/>
            </a:spcBef>
            <a:spcAft>
              <a:spcPct val="35000"/>
            </a:spcAft>
          </a:pPr>
          <a:r>
            <a:rPr lang="uk-UA" sz="2600" b="0" i="0" kern="1200" noProof="0" dirty="0" smtClean="0"/>
            <a:t>допомогу отримувачу соціальної послуги в оформленні документів;</a:t>
          </a:r>
          <a:endParaRPr lang="uk-UA" sz="2600" kern="1200" noProof="0" dirty="0"/>
        </a:p>
      </dsp:txBody>
      <dsp:txXfrm>
        <a:off x="525780" y="3224473"/>
        <a:ext cx="9368316" cy="942795"/>
      </dsp:txXfrm>
    </dsp:sp>
    <dsp:sp modelId="{0951DD99-8A4B-422C-8B75-C3B054C360B8}">
      <dsp:nvSpPr>
        <dsp:cNvPr id="0" name=""/>
        <dsp:cNvSpPr/>
      </dsp:nvSpPr>
      <dsp:spPr>
        <a:xfrm>
          <a:off x="0" y="5349605"/>
          <a:ext cx="10515600" cy="8820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5FD94B7-C774-44C4-A858-B0B515A9FD7B}">
      <dsp:nvSpPr>
        <dsp:cNvPr id="0" name=""/>
        <dsp:cNvSpPr/>
      </dsp:nvSpPr>
      <dsp:spPr>
        <a:xfrm>
          <a:off x="525780" y="4721668"/>
          <a:ext cx="9369641" cy="1144537"/>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lvl="0" algn="l" defTabSz="1155700">
            <a:lnSpc>
              <a:spcPct val="90000"/>
            </a:lnSpc>
            <a:spcBef>
              <a:spcPct val="0"/>
            </a:spcBef>
            <a:spcAft>
              <a:spcPct val="35000"/>
            </a:spcAft>
          </a:pPr>
          <a:r>
            <a:rPr lang="uk-UA" sz="2600" b="0" i="0" kern="1200" noProof="0" dirty="0" smtClean="0"/>
            <a:t>перенаправлення отримувача соціальної послуги до інших надавачів соціальних послуг, у тому числі для отримання спеціалізованих послуг;</a:t>
          </a:r>
          <a:endParaRPr lang="uk-UA" sz="2600" kern="1200" noProof="0" dirty="0"/>
        </a:p>
      </dsp:txBody>
      <dsp:txXfrm>
        <a:off x="525780" y="4721668"/>
        <a:ext cx="9369641" cy="114453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A74818-1E88-40CE-B4BC-A7FC18057AB8}">
      <dsp:nvSpPr>
        <dsp:cNvPr id="0" name=""/>
        <dsp:cNvSpPr/>
      </dsp:nvSpPr>
      <dsp:spPr>
        <a:xfrm>
          <a:off x="874834" y="4453"/>
          <a:ext cx="8765930" cy="177054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uk-UA" sz="6500" kern="1200" dirty="0" smtClean="0"/>
            <a:t>Соціальні групи</a:t>
          </a:r>
          <a:endParaRPr lang="uk-UA" sz="6500" kern="1200" dirty="0"/>
        </a:p>
      </dsp:txBody>
      <dsp:txXfrm>
        <a:off x="874834" y="4453"/>
        <a:ext cx="8765930" cy="1770547"/>
      </dsp:txXfrm>
    </dsp:sp>
    <dsp:sp modelId="{91F97C5F-A27B-40D3-A6DC-806332680EB9}">
      <dsp:nvSpPr>
        <dsp:cNvPr id="0" name=""/>
        <dsp:cNvSpPr/>
      </dsp:nvSpPr>
      <dsp:spPr>
        <a:xfrm>
          <a:off x="1751427" y="1775000"/>
          <a:ext cx="876593" cy="1990929"/>
        </a:xfrm>
        <a:custGeom>
          <a:avLst/>
          <a:gdLst/>
          <a:ahLst/>
          <a:cxnLst/>
          <a:rect l="0" t="0" r="0" b="0"/>
          <a:pathLst>
            <a:path>
              <a:moveTo>
                <a:pt x="0" y="0"/>
              </a:moveTo>
              <a:lnTo>
                <a:pt x="0" y="1990929"/>
              </a:lnTo>
              <a:lnTo>
                <a:pt x="876593" y="199092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27845D-2D17-42CB-B207-7440A42B6842}">
      <dsp:nvSpPr>
        <dsp:cNvPr id="0" name=""/>
        <dsp:cNvSpPr/>
      </dsp:nvSpPr>
      <dsp:spPr>
        <a:xfrm>
          <a:off x="2628020" y="2438644"/>
          <a:ext cx="6752936" cy="265457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uk-UA" sz="4100" b="0" i="0" kern="1200" noProof="0" dirty="0" smtClean="0"/>
            <a:t>сім’ї, особи, які перебувають у складних життєвих обставинах, і не можуть самостійно їх подолати.</a:t>
          </a:r>
          <a:endParaRPr lang="uk-UA" sz="4100" kern="1200" noProof="0" dirty="0"/>
        </a:p>
      </dsp:txBody>
      <dsp:txXfrm>
        <a:off x="2628020" y="2438644"/>
        <a:ext cx="6752936" cy="265457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5FE013-1A3D-4D2C-ABAD-C8EA65ADF0CF}">
      <dsp:nvSpPr>
        <dsp:cNvPr id="0" name=""/>
        <dsp:cNvSpPr/>
      </dsp:nvSpPr>
      <dsp:spPr>
        <a:xfrm>
          <a:off x="3437" y="42921"/>
          <a:ext cx="10523031" cy="1037769"/>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uk-UA" sz="3200" b="0" i="0" kern="1200" noProof="0" dirty="0" smtClean="0"/>
            <a:t>Підставами для припинення надання послуги соціального супроводу є:</a:t>
          </a:r>
          <a:endParaRPr lang="uk-UA" sz="3200" kern="1200" noProof="0" dirty="0"/>
        </a:p>
      </dsp:txBody>
      <dsp:txXfrm>
        <a:off x="3437" y="42921"/>
        <a:ext cx="10523031" cy="1037769"/>
      </dsp:txXfrm>
    </dsp:sp>
    <dsp:sp modelId="{BEDAEBAE-6CC6-4473-AF1C-3196BA27D0CD}">
      <dsp:nvSpPr>
        <dsp:cNvPr id="0" name=""/>
        <dsp:cNvSpPr/>
      </dsp:nvSpPr>
      <dsp:spPr>
        <a:xfrm>
          <a:off x="1055740" y="1080690"/>
          <a:ext cx="797463" cy="765648"/>
        </a:xfrm>
        <a:custGeom>
          <a:avLst/>
          <a:gdLst/>
          <a:ahLst/>
          <a:cxnLst/>
          <a:rect l="0" t="0" r="0" b="0"/>
          <a:pathLst>
            <a:path>
              <a:moveTo>
                <a:pt x="0" y="0"/>
              </a:moveTo>
              <a:lnTo>
                <a:pt x="0" y="765648"/>
              </a:lnTo>
              <a:lnTo>
                <a:pt x="797463" y="76564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46D35F-8ECC-491F-8839-A1FC04044855}">
      <dsp:nvSpPr>
        <dsp:cNvPr id="0" name=""/>
        <dsp:cNvSpPr/>
      </dsp:nvSpPr>
      <dsp:spPr>
        <a:xfrm>
          <a:off x="1853203" y="1365354"/>
          <a:ext cx="9356348" cy="96196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uk-UA" sz="1800" b="0" i="0" kern="1200" noProof="0" dirty="0" smtClean="0"/>
            <a:t>досягнення позитивного результату соціального супроводу, подолання/мінімізація сім’єю (особою) наслідків СЖО, усунення причин та умов, що спричинили такі обставини;</a:t>
          </a:r>
          <a:endParaRPr lang="uk-UA" sz="1800" kern="1200" noProof="0" dirty="0"/>
        </a:p>
      </dsp:txBody>
      <dsp:txXfrm>
        <a:off x="1853203" y="1365354"/>
        <a:ext cx="9356348" cy="961969"/>
      </dsp:txXfrm>
    </dsp:sp>
    <dsp:sp modelId="{537B3F43-DC0B-4696-B9F0-8CA8FDF0FCF4}">
      <dsp:nvSpPr>
        <dsp:cNvPr id="0" name=""/>
        <dsp:cNvSpPr/>
      </dsp:nvSpPr>
      <dsp:spPr>
        <a:xfrm>
          <a:off x="1055740" y="1080690"/>
          <a:ext cx="797463" cy="1850979"/>
        </a:xfrm>
        <a:custGeom>
          <a:avLst/>
          <a:gdLst/>
          <a:ahLst/>
          <a:cxnLst/>
          <a:rect l="0" t="0" r="0" b="0"/>
          <a:pathLst>
            <a:path>
              <a:moveTo>
                <a:pt x="0" y="0"/>
              </a:moveTo>
              <a:lnTo>
                <a:pt x="0" y="1850979"/>
              </a:lnTo>
              <a:lnTo>
                <a:pt x="797463" y="185097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1D6755-6988-4DF7-841E-A4D0A36CF646}">
      <dsp:nvSpPr>
        <dsp:cNvPr id="0" name=""/>
        <dsp:cNvSpPr/>
      </dsp:nvSpPr>
      <dsp:spPr>
        <a:xfrm>
          <a:off x="1853203" y="2611987"/>
          <a:ext cx="9383985" cy="63936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2598923"/>
              <a:satOff val="-11992"/>
              <a:lumOff val="44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uk-UA" sz="1800" b="0" i="0" kern="1200" noProof="0" dirty="0" smtClean="0"/>
            <a:t>закінчення строку дії договору про надання послуги соціального супроводу або порушення умов такого договору;</a:t>
          </a:r>
          <a:endParaRPr lang="uk-UA" sz="1800" kern="1200" noProof="0" dirty="0"/>
        </a:p>
      </dsp:txBody>
      <dsp:txXfrm>
        <a:off x="1853203" y="2611987"/>
        <a:ext cx="9383985" cy="639365"/>
      </dsp:txXfrm>
    </dsp:sp>
    <dsp:sp modelId="{7FEA74EB-7E95-41E0-ACD1-F2A3AFC643D9}">
      <dsp:nvSpPr>
        <dsp:cNvPr id="0" name=""/>
        <dsp:cNvSpPr/>
      </dsp:nvSpPr>
      <dsp:spPr>
        <a:xfrm>
          <a:off x="1055740" y="1080690"/>
          <a:ext cx="812457" cy="2794672"/>
        </a:xfrm>
        <a:custGeom>
          <a:avLst/>
          <a:gdLst/>
          <a:ahLst/>
          <a:cxnLst/>
          <a:rect l="0" t="0" r="0" b="0"/>
          <a:pathLst>
            <a:path>
              <a:moveTo>
                <a:pt x="0" y="0"/>
              </a:moveTo>
              <a:lnTo>
                <a:pt x="0" y="2794672"/>
              </a:lnTo>
              <a:lnTo>
                <a:pt x="812457" y="279467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A5E3F8-9420-4D49-9576-9A614184573D}">
      <dsp:nvSpPr>
        <dsp:cNvPr id="0" name=""/>
        <dsp:cNvSpPr/>
      </dsp:nvSpPr>
      <dsp:spPr>
        <a:xfrm>
          <a:off x="1868197" y="3551012"/>
          <a:ext cx="9446311" cy="64870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5197847"/>
              <a:satOff val="-23984"/>
              <a:lumOff val="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uk-UA" sz="1800" b="0" i="0" kern="1200" noProof="0" dirty="0" smtClean="0"/>
            <a:t>зміна отримувачем соціальної послуги місця проживання чи перебування;</a:t>
          </a:r>
          <a:endParaRPr lang="uk-UA" sz="1800" kern="1200" noProof="0" dirty="0"/>
        </a:p>
      </dsp:txBody>
      <dsp:txXfrm>
        <a:off x="1868197" y="3551012"/>
        <a:ext cx="9446311" cy="648702"/>
      </dsp:txXfrm>
    </dsp:sp>
    <dsp:sp modelId="{6A63401C-B49B-4766-B64B-9E9062D3E657}">
      <dsp:nvSpPr>
        <dsp:cNvPr id="0" name=""/>
        <dsp:cNvSpPr/>
      </dsp:nvSpPr>
      <dsp:spPr>
        <a:xfrm>
          <a:off x="1055740" y="1080690"/>
          <a:ext cx="827450" cy="3834895"/>
        </a:xfrm>
        <a:custGeom>
          <a:avLst/>
          <a:gdLst/>
          <a:ahLst/>
          <a:cxnLst/>
          <a:rect l="0" t="0" r="0" b="0"/>
          <a:pathLst>
            <a:path>
              <a:moveTo>
                <a:pt x="0" y="0"/>
              </a:moveTo>
              <a:lnTo>
                <a:pt x="0" y="3834895"/>
              </a:lnTo>
              <a:lnTo>
                <a:pt x="827450" y="383489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92D8A3-284C-4B0B-B060-F6EAD136BD10}">
      <dsp:nvSpPr>
        <dsp:cNvPr id="0" name=""/>
        <dsp:cNvSpPr/>
      </dsp:nvSpPr>
      <dsp:spPr>
        <a:xfrm>
          <a:off x="1883191" y="4454397"/>
          <a:ext cx="9416687" cy="92237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7796770"/>
              <a:satOff val="-35976"/>
              <a:lumOff val="132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uk-UA" sz="1800" b="0" i="0" kern="1200" noProof="0" dirty="0" smtClean="0"/>
            <a:t>письмова відмова отримувача послуги або його законного представника від її надання, якщо така відмова або її наслідки не спричиняють порушення прав і свобод інших осіб, особливо дітей;</a:t>
          </a:r>
          <a:endParaRPr lang="uk-UA" sz="1800" kern="1200" noProof="0" dirty="0"/>
        </a:p>
      </dsp:txBody>
      <dsp:txXfrm>
        <a:off x="1883191" y="4454397"/>
        <a:ext cx="9416687" cy="922378"/>
      </dsp:txXfrm>
    </dsp:sp>
    <dsp:sp modelId="{320BAEDE-5CFA-4A33-8688-4B4FAB613AD6}">
      <dsp:nvSpPr>
        <dsp:cNvPr id="0" name=""/>
        <dsp:cNvSpPr/>
      </dsp:nvSpPr>
      <dsp:spPr>
        <a:xfrm>
          <a:off x="1055740" y="1080690"/>
          <a:ext cx="887407" cy="5207981"/>
        </a:xfrm>
        <a:custGeom>
          <a:avLst/>
          <a:gdLst/>
          <a:ahLst/>
          <a:cxnLst/>
          <a:rect l="0" t="0" r="0" b="0"/>
          <a:pathLst>
            <a:path>
              <a:moveTo>
                <a:pt x="0" y="0"/>
              </a:moveTo>
              <a:lnTo>
                <a:pt x="0" y="5207981"/>
              </a:lnTo>
              <a:lnTo>
                <a:pt x="887407" y="520798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71E820-709C-416A-B796-393F0B142DB2}">
      <dsp:nvSpPr>
        <dsp:cNvPr id="0" name=""/>
        <dsp:cNvSpPr/>
      </dsp:nvSpPr>
      <dsp:spPr>
        <a:xfrm>
          <a:off x="1943148" y="5719345"/>
          <a:ext cx="9475916" cy="1138654"/>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0395693"/>
              <a:satOff val="-47968"/>
              <a:lumOff val="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uk-UA" sz="1800" b="0" i="0" kern="1200" noProof="0" dirty="0" smtClean="0"/>
            <a:t>систематична неучасть отримувача послуги без поважних причин у заходах, передбачених індивідуальним планом соціального супроводу, за винятком ситуації, коли припинення надання послуги спричиняє порушення прав і свобод інших осіб, особливо дітей.</a:t>
          </a:r>
          <a:endParaRPr lang="uk-UA" sz="1800" kern="1200" noProof="0" dirty="0"/>
        </a:p>
      </dsp:txBody>
      <dsp:txXfrm>
        <a:off x="1943148" y="5719345"/>
        <a:ext cx="9475916" cy="11386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0D59C840-F9B1-47A1-A9E1-DF225B4D886A}" type="datetimeFigureOut">
              <a:rPr lang="uk-UA" smtClean="0"/>
              <a:pPr/>
              <a:t>13.03.2023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E962614-6144-43D2-8422-16CF0E3DFBAE}" type="slidenum">
              <a:rPr lang="uk-UA" smtClean="0"/>
              <a:pPr/>
              <a:t>‹#›</a:t>
            </a:fld>
            <a:endParaRPr lang="uk-UA"/>
          </a:p>
        </p:txBody>
      </p:sp>
    </p:spTree>
    <p:extLst>
      <p:ext uri="{BB962C8B-B14F-4D97-AF65-F5344CB8AC3E}">
        <p14:creationId xmlns:p14="http://schemas.microsoft.com/office/powerpoint/2010/main" xmlns="" val="351793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D59C840-F9B1-47A1-A9E1-DF225B4D886A}" type="datetimeFigureOut">
              <a:rPr lang="uk-UA" smtClean="0"/>
              <a:pPr/>
              <a:t>13.03.2023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E962614-6144-43D2-8422-16CF0E3DFBAE}" type="slidenum">
              <a:rPr lang="uk-UA" smtClean="0"/>
              <a:pPr/>
              <a:t>‹#›</a:t>
            </a:fld>
            <a:endParaRPr lang="uk-UA"/>
          </a:p>
        </p:txBody>
      </p:sp>
    </p:spTree>
    <p:extLst>
      <p:ext uri="{BB962C8B-B14F-4D97-AF65-F5344CB8AC3E}">
        <p14:creationId xmlns:p14="http://schemas.microsoft.com/office/powerpoint/2010/main" xmlns="" val="308853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D59C840-F9B1-47A1-A9E1-DF225B4D886A}" type="datetimeFigureOut">
              <a:rPr lang="uk-UA" smtClean="0"/>
              <a:pPr/>
              <a:t>13.03.2023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E962614-6144-43D2-8422-16CF0E3DFBAE}" type="slidenum">
              <a:rPr lang="uk-UA" smtClean="0"/>
              <a:pPr/>
              <a:t>‹#›</a:t>
            </a:fld>
            <a:endParaRPr lang="uk-UA"/>
          </a:p>
        </p:txBody>
      </p:sp>
    </p:spTree>
    <p:extLst>
      <p:ext uri="{BB962C8B-B14F-4D97-AF65-F5344CB8AC3E}">
        <p14:creationId xmlns:p14="http://schemas.microsoft.com/office/powerpoint/2010/main" xmlns="" val="176049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D59C840-F9B1-47A1-A9E1-DF225B4D886A}" type="datetimeFigureOut">
              <a:rPr lang="uk-UA" smtClean="0"/>
              <a:pPr/>
              <a:t>13.03.2023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E962614-6144-43D2-8422-16CF0E3DFBAE}" type="slidenum">
              <a:rPr lang="uk-UA" smtClean="0"/>
              <a:pPr/>
              <a:t>‹#›</a:t>
            </a:fld>
            <a:endParaRPr lang="uk-UA"/>
          </a:p>
        </p:txBody>
      </p:sp>
    </p:spTree>
    <p:extLst>
      <p:ext uri="{BB962C8B-B14F-4D97-AF65-F5344CB8AC3E}">
        <p14:creationId xmlns:p14="http://schemas.microsoft.com/office/powerpoint/2010/main" xmlns="" val="2401301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D59C840-F9B1-47A1-A9E1-DF225B4D886A}" type="datetimeFigureOut">
              <a:rPr lang="uk-UA" smtClean="0"/>
              <a:pPr/>
              <a:t>13.03.2023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E962614-6144-43D2-8422-16CF0E3DFBAE}" type="slidenum">
              <a:rPr lang="uk-UA" smtClean="0"/>
              <a:pPr/>
              <a:t>‹#›</a:t>
            </a:fld>
            <a:endParaRPr lang="uk-UA"/>
          </a:p>
        </p:txBody>
      </p:sp>
    </p:spTree>
    <p:extLst>
      <p:ext uri="{BB962C8B-B14F-4D97-AF65-F5344CB8AC3E}">
        <p14:creationId xmlns:p14="http://schemas.microsoft.com/office/powerpoint/2010/main" xmlns="" val="335835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0D59C840-F9B1-47A1-A9E1-DF225B4D886A}" type="datetimeFigureOut">
              <a:rPr lang="uk-UA" smtClean="0"/>
              <a:pPr/>
              <a:t>13.03.2023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E962614-6144-43D2-8422-16CF0E3DFBAE}" type="slidenum">
              <a:rPr lang="uk-UA" smtClean="0"/>
              <a:pPr/>
              <a:t>‹#›</a:t>
            </a:fld>
            <a:endParaRPr lang="uk-UA"/>
          </a:p>
        </p:txBody>
      </p:sp>
    </p:spTree>
    <p:extLst>
      <p:ext uri="{BB962C8B-B14F-4D97-AF65-F5344CB8AC3E}">
        <p14:creationId xmlns:p14="http://schemas.microsoft.com/office/powerpoint/2010/main" xmlns="" val="409670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0D59C840-F9B1-47A1-A9E1-DF225B4D886A}" type="datetimeFigureOut">
              <a:rPr lang="uk-UA" smtClean="0"/>
              <a:pPr/>
              <a:t>13.03.2023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BE962614-6144-43D2-8422-16CF0E3DFBAE}" type="slidenum">
              <a:rPr lang="uk-UA" smtClean="0"/>
              <a:pPr/>
              <a:t>‹#›</a:t>
            </a:fld>
            <a:endParaRPr lang="uk-UA"/>
          </a:p>
        </p:txBody>
      </p:sp>
    </p:spTree>
    <p:extLst>
      <p:ext uri="{BB962C8B-B14F-4D97-AF65-F5344CB8AC3E}">
        <p14:creationId xmlns:p14="http://schemas.microsoft.com/office/powerpoint/2010/main" xmlns="" val="96054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0D59C840-F9B1-47A1-A9E1-DF225B4D886A}" type="datetimeFigureOut">
              <a:rPr lang="uk-UA" smtClean="0"/>
              <a:pPr/>
              <a:t>13.03.2023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BE962614-6144-43D2-8422-16CF0E3DFBAE}" type="slidenum">
              <a:rPr lang="uk-UA" smtClean="0"/>
              <a:pPr/>
              <a:t>‹#›</a:t>
            </a:fld>
            <a:endParaRPr lang="uk-UA"/>
          </a:p>
        </p:txBody>
      </p:sp>
    </p:spTree>
    <p:extLst>
      <p:ext uri="{BB962C8B-B14F-4D97-AF65-F5344CB8AC3E}">
        <p14:creationId xmlns:p14="http://schemas.microsoft.com/office/powerpoint/2010/main" xmlns="" val="2401231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59C840-F9B1-47A1-A9E1-DF225B4D886A}" type="datetimeFigureOut">
              <a:rPr lang="uk-UA" smtClean="0"/>
              <a:pPr/>
              <a:t>13.03.2023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BE962614-6144-43D2-8422-16CF0E3DFBAE}" type="slidenum">
              <a:rPr lang="uk-UA" smtClean="0"/>
              <a:pPr/>
              <a:t>‹#›</a:t>
            </a:fld>
            <a:endParaRPr lang="uk-UA"/>
          </a:p>
        </p:txBody>
      </p:sp>
    </p:spTree>
    <p:extLst>
      <p:ext uri="{BB962C8B-B14F-4D97-AF65-F5344CB8AC3E}">
        <p14:creationId xmlns:p14="http://schemas.microsoft.com/office/powerpoint/2010/main" xmlns="" val="2499826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D59C840-F9B1-47A1-A9E1-DF225B4D886A}" type="datetimeFigureOut">
              <a:rPr lang="uk-UA" smtClean="0"/>
              <a:pPr/>
              <a:t>13.03.2023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E962614-6144-43D2-8422-16CF0E3DFBAE}" type="slidenum">
              <a:rPr lang="uk-UA" smtClean="0"/>
              <a:pPr/>
              <a:t>‹#›</a:t>
            </a:fld>
            <a:endParaRPr lang="uk-UA"/>
          </a:p>
        </p:txBody>
      </p:sp>
    </p:spTree>
    <p:extLst>
      <p:ext uri="{BB962C8B-B14F-4D97-AF65-F5344CB8AC3E}">
        <p14:creationId xmlns:p14="http://schemas.microsoft.com/office/powerpoint/2010/main" xmlns="" val="185708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D59C840-F9B1-47A1-A9E1-DF225B4D886A}" type="datetimeFigureOut">
              <a:rPr lang="uk-UA" smtClean="0"/>
              <a:pPr/>
              <a:t>13.03.2023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E962614-6144-43D2-8422-16CF0E3DFBAE}" type="slidenum">
              <a:rPr lang="uk-UA" smtClean="0"/>
              <a:pPr/>
              <a:t>‹#›</a:t>
            </a:fld>
            <a:endParaRPr lang="uk-UA"/>
          </a:p>
        </p:txBody>
      </p:sp>
    </p:spTree>
    <p:extLst>
      <p:ext uri="{BB962C8B-B14F-4D97-AF65-F5344CB8AC3E}">
        <p14:creationId xmlns:p14="http://schemas.microsoft.com/office/powerpoint/2010/main" xmlns="" val="305158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extLst>
              <a:ext uri="{BEBA8EAE-BF5A-486C-A8C5-ECC9F3942E4B}">
                <a14:imgProps xmlns:a14="http://schemas.microsoft.com/office/drawing/2010/main" xmlns="">
                  <a14:imgLayer r:embed="rId14">
                    <a14:imgEffect>
                      <a14:sharpenSoften amount="-5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9C840-F9B1-47A1-A9E1-DF225B4D886A}" type="datetimeFigureOut">
              <a:rPr lang="uk-UA" smtClean="0"/>
              <a:pPr/>
              <a:t>13.03.2023</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62614-6144-43D2-8422-16CF0E3DFBAE}" type="slidenum">
              <a:rPr lang="uk-UA" smtClean="0"/>
              <a:pPr/>
              <a:t>‹#›</a:t>
            </a:fld>
            <a:endParaRPr lang="uk-UA"/>
          </a:p>
        </p:txBody>
      </p:sp>
    </p:spTree>
    <p:extLst>
      <p:ext uri="{BB962C8B-B14F-4D97-AF65-F5344CB8AC3E}">
        <p14:creationId xmlns:p14="http://schemas.microsoft.com/office/powerpoint/2010/main" xmlns="" val="3623042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2"/>
            <a:ext cx="9144000" cy="2880011"/>
          </a:xfrm>
          <a:prstGeom prst="snip1Rect">
            <a:avLst/>
          </a:prstGeom>
          <a:solidFill>
            <a:srgbClr val="FFFFFF">
              <a:alpha val="80000"/>
            </a:srgbClr>
          </a:solidFill>
          <a:ln w="38100"/>
        </p:spPr>
        <p:style>
          <a:lnRef idx="2">
            <a:schemeClr val="accent3"/>
          </a:lnRef>
          <a:fillRef idx="1">
            <a:schemeClr val="lt1"/>
          </a:fillRef>
          <a:effectRef idx="0">
            <a:schemeClr val="accent3"/>
          </a:effectRef>
          <a:fontRef idx="minor">
            <a:schemeClr val="dk1"/>
          </a:fontRef>
        </p:style>
        <p:txBody>
          <a:bodyPr anchor="ctr">
            <a:normAutofit/>
          </a:bodyPr>
          <a:lstStyle/>
          <a:p>
            <a:r>
              <a:rPr lang="uk-UA" dirty="0" smtClean="0"/>
              <a:t>Індивідуальне завдання з теми: </a:t>
            </a:r>
            <a:br>
              <a:rPr lang="uk-UA" dirty="0" smtClean="0"/>
            </a:br>
            <a:r>
              <a:rPr lang="uk-UA" dirty="0" smtClean="0"/>
              <a:t>«Соціальний супровід»</a:t>
            </a:r>
            <a:endParaRPr lang="uk-UA" dirty="0"/>
          </a:p>
        </p:txBody>
      </p:sp>
      <p:sp>
        <p:nvSpPr>
          <p:cNvPr id="4" name="Подзаголовок 3"/>
          <p:cNvSpPr>
            <a:spLocks noGrp="1"/>
          </p:cNvSpPr>
          <p:nvPr>
            <p:ph type="subTitle" idx="1"/>
          </p:nvPr>
        </p:nvSpPr>
        <p:spPr/>
        <p:txBody>
          <a:bodyPr/>
          <a:lstStyle/>
          <a:p>
            <a:endParaRPr lang="ru-RU"/>
          </a:p>
        </p:txBody>
      </p:sp>
    </p:spTree>
    <p:extLst>
      <p:ext uri="{BB962C8B-B14F-4D97-AF65-F5344CB8AC3E}">
        <p14:creationId xmlns:p14="http://schemas.microsoft.com/office/powerpoint/2010/main" xmlns="" val="3460503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13812429"/>
              </p:ext>
            </p:extLst>
          </p:nvPr>
        </p:nvGraphicFramePr>
        <p:xfrm>
          <a:off x="883170" y="929390"/>
          <a:ext cx="10515600" cy="5097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1282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53189" y="731343"/>
            <a:ext cx="10515600" cy="1861956"/>
          </a:xfrm>
          <a:solidFill>
            <a:srgbClr val="F2F2F2">
              <a:alpha val="80000"/>
            </a:srgbClr>
          </a:solidFill>
        </p:spPr>
        <p:txBody>
          <a:bodyPr anchor="ctr"/>
          <a:lstStyle/>
          <a:p>
            <a:pPr marL="0" indent="0">
              <a:buNone/>
            </a:pPr>
            <a:r>
              <a:rPr lang="uk-UA" b="1" u="sng" dirty="0"/>
              <a:t>Підставою для отримання соціальної послуги </a:t>
            </a:r>
            <a:r>
              <a:rPr lang="uk-UA" dirty="0"/>
              <a:t>є рішення структурного підрозділу з питань соціального захисту населення районних, районних у містах Києві та Севастополі державних адміністрацій або органів місцевого </a:t>
            </a:r>
            <a:r>
              <a:rPr lang="uk-UA" dirty="0" smtClean="0"/>
              <a:t>самоврядування.</a:t>
            </a:r>
            <a:endParaRPr lang="uk-UA" dirty="0"/>
          </a:p>
        </p:txBody>
      </p:sp>
      <p:sp>
        <p:nvSpPr>
          <p:cNvPr id="4" name="Прямоугольник 3"/>
          <p:cNvSpPr/>
          <p:nvPr/>
        </p:nvSpPr>
        <p:spPr>
          <a:xfrm>
            <a:off x="853190" y="5822642"/>
            <a:ext cx="10515600" cy="523220"/>
          </a:xfrm>
          <a:prstGeom prst="rect">
            <a:avLst/>
          </a:prstGeom>
          <a:solidFill>
            <a:srgbClr val="F2F2F2"/>
          </a:solidFill>
        </p:spPr>
        <p:txBody>
          <a:bodyPr wrap="square">
            <a:spAutoFit/>
          </a:bodyPr>
          <a:lstStyle/>
          <a:p>
            <a:r>
              <a:rPr lang="uk-UA" sz="2800" dirty="0" smtClean="0"/>
              <a:t>Послуга надається безоплатно за індивідуальним планом</a:t>
            </a:r>
            <a:endParaRPr lang="uk-UA" sz="2800" dirty="0"/>
          </a:p>
        </p:txBody>
      </p:sp>
      <p:pic>
        <p:nvPicPr>
          <p:cNvPr id="5" name="Рисунок 4"/>
          <p:cNvPicPr>
            <a:picLocks noChangeAspect="1"/>
          </p:cNvPicPr>
          <p:nvPr/>
        </p:nvPicPr>
        <p:blipFill>
          <a:blip r:embed="rId2" cstate="print"/>
          <a:stretch>
            <a:fillRect/>
          </a:stretch>
        </p:blipFill>
        <p:spPr>
          <a:xfrm>
            <a:off x="3320541" y="3015471"/>
            <a:ext cx="5580895" cy="2384998"/>
          </a:xfrm>
          <a:prstGeom prst="rect">
            <a:avLst/>
          </a:prstGeom>
        </p:spPr>
      </p:pic>
    </p:spTree>
    <p:extLst>
      <p:ext uri="{BB962C8B-B14F-4D97-AF65-F5344CB8AC3E}">
        <p14:creationId xmlns:p14="http://schemas.microsoft.com/office/powerpoint/2010/main" xmlns="" val="1773480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28141" y="851264"/>
            <a:ext cx="10515600" cy="2101798"/>
          </a:xfrm>
          <a:solidFill>
            <a:srgbClr val="F2F2F2">
              <a:alpha val="80000"/>
            </a:srgbClr>
          </a:solidFill>
        </p:spPr>
        <p:txBody>
          <a:bodyPr/>
          <a:lstStyle/>
          <a:p>
            <a:pPr marL="0" indent="0">
              <a:buNone/>
            </a:pPr>
            <a:r>
              <a:rPr lang="uk-UA" dirty="0" smtClean="0"/>
              <a:t>Для отримання соціальних послуг за рахунок бюджетних коштів особа або її законний представник подає органу соціального захисту населення за місцем свого проживання/перебування </a:t>
            </a:r>
            <a:r>
              <a:rPr lang="uk-UA" b="1" dirty="0" smtClean="0"/>
              <a:t>заяву про надання соціальних послуг</a:t>
            </a:r>
            <a:r>
              <a:rPr lang="uk-UA" dirty="0" smtClean="0"/>
              <a:t> у письмовій або електронній формі.</a:t>
            </a:r>
          </a:p>
          <a:p>
            <a:endParaRPr lang="uk-UA" dirty="0"/>
          </a:p>
        </p:txBody>
      </p:sp>
      <p:pic>
        <p:nvPicPr>
          <p:cNvPr id="5" name="Рисунок 4"/>
          <p:cNvPicPr>
            <a:picLocks noChangeAspect="1"/>
          </p:cNvPicPr>
          <p:nvPr/>
        </p:nvPicPr>
        <p:blipFill>
          <a:blip r:embed="rId2" cstate="print"/>
          <a:stretch>
            <a:fillRect/>
          </a:stretch>
        </p:blipFill>
        <p:spPr>
          <a:xfrm>
            <a:off x="3498007" y="3612629"/>
            <a:ext cx="5375867" cy="2803161"/>
          </a:xfrm>
          <a:prstGeom prst="rect">
            <a:avLst/>
          </a:prstGeom>
        </p:spPr>
      </p:pic>
    </p:spTree>
    <p:extLst>
      <p:ext uri="{BB962C8B-B14F-4D97-AF65-F5344CB8AC3E}">
        <p14:creationId xmlns:p14="http://schemas.microsoft.com/office/powerpoint/2010/main" xmlns="" val="874297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461056999"/>
              </p:ext>
            </p:extLst>
          </p:nvPr>
        </p:nvGraphicFramePr>
        <p:xfrm>
          <a:off x="374753" y="0"/>
          <a:ext cx="1158739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51189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28141" y="296627"/>
            <a:ext cx="10515600" cy="3885627"/>
          </a:xfrm>
          <a:solidFill>
            <a:srgbClr val="F2F2F2">
              <a:alpha val="80000"/>
            </a:srgbClr>
          </a:solidFill>
        </p:spPr>
        <p:txBody>
          <a:bodyPr anchor="ctr"/>
          <a:lstStyle/>
          <a:p>
            <a:pPr marL="0" indent="0">
              <a:buNone/>
            </a:pPr>
            <a:r>
              <a:rPr lang="uk-UA" dirty="0"/>
              <a:t>Впродовж 2019 року спеціалістами </a:t>
            </a:r>
            <a:r>
              <a:rPr lang="uk-UA" dirty="0" smtClean="0"/>
              <a:t>Запорізького Центру </a:t>
            </a:r>
            <a:r>
              <a:rPr lang="uk-UA" dirty="0"/>
              <a:t>проведено оцінку потреб 3749 сімей (осіб), індивідуальними соціальними послугами охоплено 11683 мешканців міста. </a:t>
            </a:r>
            <a:endParaRPr lang="uk-UA" dirty="0" smtClean="0"/>
          </a:p>
          <a:p>
            <a:pPr marL="0" indent="0">
              <a:buNone/>
            </a:pPr>
            <a:r>
              <a:rPr lang="uk-UA" dirty="0" smtClean="0"/>
              <a:t>Під </a:t>
            </a:r>
            <a:r>
              <a:rPr lang="uk-UA" dirty="0"/>
              <a:t>соціальним супроводом </a:t>
            </a:r>
            <a:r>
              <a:rPr lang="uk-UA" dirty="0" smtClean="0"/>
              <a:t>перебувало:</a:t>
            </a:r>
          </a:p>
          <a:p>
            <a:r>
              <a:rPr lang="uk-UA" dirty="0" smtClean="0"/>
              <a:t>130 </a:t>
            </a:r>
            <a:r>
              <a:rPr lang="uk-UA" dirty="0"/>
              <a:t>сімей (осіб), які опинилися у складних життєвих </a:t>
            </a:r>
            <a:r>
              <a:rPr lang="uk-UA" dirty="0" smtClean="0"/>
              <a:t>обставинах</a:t>
            </a:r>
          </a:p>
          <a:p>
            <a:r>
              <a:rPr lang="uk-UA" dirty="0" smtClean="0"/>
              <a:t>235 сімей, у яких виховуються діти-сироти і діти, позбавлені батьківського піклування (прийомні сім’ї, дитячі будинки сімейного типу, сім’ї опікунів/піклувальників).</a:t>
            </a:r>
            <a:endParaRPr lang="uk-UA" dirty="0"/>
          </a:p>
        </p:txBody>
      </p:sp>
      <p:pic>
        <p:nvPicPr>
          <p:cNvPr id="4" name="Рисунок 3"/>
          <p:cNvPicPr>
            <a:picLocks noChangeAspect="1"/>
          </p:cNvPicPr>
          <p:nvPr/>
        </p:nvPicPr>
        <p:blipFill rotWithShape="1">
          <a:blip r:embed="rId2" cstate="print"/>
          <a:srcRect t="18651" b="14586"/>
          <a:stretch/>
        </p:blipFill>
        <p:spPr>
          <a:xfrm>
            <a:off x="2957796" y="4347146"/>
            <a:ext cx="6456289" cy="2218546"/>
          </a:xfrm>
          <a:prstGeom prst="rect">
            <a:avLst/>
          </a:prstGeom>
        </p:spPr>
      </p:pic>
    </p:spTree>
    <p:extLst>
      <p:ext uri="{BB962C8B-B14F-4D97-AF65-F5344CB8AC3E}">
        <p14:creationId xmlns:p14="http://schemas.microsoft.com/office/powerpoint/2010/main" xmlns="" val="1814997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76510"/>
            <a:ext cx="10515600" cy="3151109"/>
          </a:xfrm>
          <a:solidFill>
            <a:srgbClr val="F2F2F2">
              <a:alpha val="80000"/>
            </a:srgbClr>
          </a:solidFill>
        </p:spPr>
        <p:txBody>
          <a:bodyPr anchor="ctr"/>
          <a:lstStyle/>
          <a:p>
            <a:pPr marL="0" indent="0">
              <a:buNone/>
            </a:pPr>
            <a:r>
              <a:rPr lang="uk-UA" dirty="0" smtClean="0"/>
              <a:t>Отримання </a:t>
            </a:r>
            <a:r>
              <a:rPr lang="uk-UA" dirty="0"/>
              <a:t>послуги соціальний супровід сімей/осіб, які опинилися у СЖО є добровільним, тому не всі сім’ї/особи, які є потенційними отримувачами, користуються нею фактично. Послуга надана у 12,96 % від тих, хто перебуває на обліку СЖО та 100% усім отримувачам, які подали на неї відповідну заяву. </a:t>
            </a:r>
            <a:endParaRPr lang="uk-UA" dirty="0" smtClean="0"/>
          </a:p>
          <a:p>
            <a:pPr marL="0" indent="0">
              <a:buNone/>
            </a:pPr>
            <a:r>
              <a:rPr lang="uk-UA" dirty="0" smtClean="0"/>
              <a:t>У </a:t>
            </a:r>
            <a:r>
              <a:rPr lang="uk-UA" dirty="0"/>
              <a:t>порівнянні з 2019 роком надання </a:t>
            </a:r>
            <a:r>
              <a:rPr lang="uk-UA" dirty="0" smtClean="0"/>
              <a:t>послуги у 2020 </a:t>
            </a:r>
            <a:r>
              <a:rPr lang="uk-UA" dirty="0"/>
              <a:t>зменшилось на 22%.</a:t>
            </a:r>
          </a:p>
        </p:txBody>
      </p:sp>
      <p:pic>
        <p:nvPicPr>
          <p:cNvPr id="4" name="Рисунок 3"/>
          <p:cNvPicPr>
            <a:picLocks noChangeAspect="1"/>
          </p:cNvPicPr>
          <p:nvPr/>
        </p:nvPicPr>
        <p:blipFill>
          <a:blip r:embed="rId2" cstate="print"/>
          <a:stretch>
            <a:fillRect/>
          </a:stretch>
        </p:blipFill>
        <p:spPr>
          <a:xfrm>
            <a:off x="2517475" y="3954047"/>
            <a:ext cx="7157049" cy="2552018"/>
          </a:xfrm>
          <a:prstGeom prst="rect">
            <a:avLst/>
          </a:prstGeom>
        </p:spPr>
      </p:pic>
    </p:spTree>
    <p:extLst>
      <p:ext uri="{BB962C8B-B14F-4D97-AF65-F5344CB8AC3E}">
        <p14:creationId xmlns:p14="http://schemas.microsoft.com/office/powerpoint/2010/main" xmlns="" val="3655933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53190" y="776314"/>
            <a:ext cx="10515600" cy="2191739"/>
          </a:xfrm>
          <a:solidFill>
            <a:srgbClr val="F2F2F2">
              <a:alpha val="80000"/>
            </a:srgbClr>
          </a:solidFill>
        </p:spPr>
        <p:txBody>
          <a:bodyPr>
            <a:normAutofit/>
          </a:bodyPr>
          <a:lstStyle/>
          <a:p>
            <a:pPr marL="0" indent="0">
              <a:buNone/>
            </a:pPr>
            <a:r>
              <a:rPr lang="uk-UA" dirty="0"/>
              <a:t>У 2020 року спеціалістами ЗМЦСССДМ спільно з суб’єктами соціальної роботи виявлено та проведено оцінку потреб щодо </a:t>
            </a:r>
            <a:r>
              <a:rPr lang="uk-UA" b="1" dirty="0"/>
              <a:t>3183 </a:t>
            </a:r>
            <a:r>
              <a:rPr lang="uk-UA" dirty="0"/>
              <a:t>випадків. Складні життєві обставини підтверджено у </a:t>
            </a:r>
            <a:r>
              <a:rPr lang="uk-UA" b="1" dirty="0"/>
              <a:t>779</a:t>
            </a:r>
            <a:r>
              <a:rPr lang="uk-UA" dirty="0"/>
              <a:t> випадках, сім’ї/осіб взято на облік ЗМЦСССДМ. Індивідуальними соціальними послугами охоплено </a:t>
            </a:r>
            <a:r>
              <a:rPr lang="uk-UA" b="1" dirty="0"/>
              <a:t>9856 </a:t>
            </a:r>
            <a:r>
              <a:rPr lang="uk-UA" dirty="0"/>
              <a:t>осіб. </a:t>
            </a:r>
          </a:p>
        </p:txBody>
      </p:sp>
      <p:pic>
        <p:nvPicPr>
          <p:cNvPr id="4" name="Рисунок 3"/>
          <p:cNvPicPr>
            <a:picLocks noChangeAspect="1"/>
          </p:cNvPicPr>
          <p:nvPr/>
        </p:nvPicPr>
        <p:blipFill rotWithShape="1">
          <a:blip r:embed="rId2" cstate="print"/>
          <a:srcRect t="9330" b="5771"/>
          <a:stretch/>
        </p:blipFill>
        <p:spPr>
          <a:xfrm>
            <a:off x="2788170" y="3327817"/>
            <a:ext cx="6645640" cy="2983043"/>
          </a:xfrm>
          <a:prstGeom prst="rect">
            <a:avLst/>
          </a:prstGeom>
        </p:spPr>
      </p:pic>
    </p:spTree>
    <p:extLst>
      <p:ext uri="{BB962C8B-B14F-4D97-AF65-F5344CB8AC3E}">
        <p14:creationId xmlns:p14="http://schemas.microsoft.com/office/powerpoint/2010/main" xmlns="" val="360170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55067"/>
            <a:ext cx="10515600" cy="1118901"/>
          </a:xfrm>
          <a:solidFill>
            <a:srgbClr val="F2F2F2">
              <a:alpha val="80000"/>
            </a:srgbClr>
          </a:solidFill>
        </p:spPr>
        <p:txBody>
          <a:bodyPr/>
          <a:lstStyle/>
          <a:p>
            <a:pPr algn="ctr"/>
            <a:r>
              <a:rPr lang="uk-UA" dirty="0" smtClean="0"/>
              <a:t>Література</a:t>
            </a:r>
            <a:endParaRPr lang="uk-UA" dirty="0"/>
          </a:p>
        </p:txBody>
      </p:sp>
      <p:sp>
        <p:nvSpPr>
          <p:cNvPr id="3" name="Объект 2"/>
          <p:cNvSpPr>
            <a:spLocks noGrp="1"/>
          </p:cNvSpPr>
          <p:nvPr>
            <p:ph idx="1"/>
          </p:nvPr>
        </p:nvSpPr>
        <p:spPr>
          <a:xfrm>
            <a:off x="838200" y="2185389"/>
            <a:ext cx="10515600" cy="2281680"/>
          </a:xfrm>
          <a:solidFill>
            <a:srgbClr val="F2F2F2">
              <a:alpha val="80000"/>
            </a:srgbClr>
          </a:solidFill>
        </p:spPr>
        <p:txBody>
          <a:bodyPr anchor="ctr"/>
          <a:lstStyle/>
          <a:p>
            <a:r>
              <a:rPr lang="uk-UA" dirty="0" smtClean="0"/>
              <a:t>Державний стандарт соціального супроводу сімей (осіб), які перебувають у складних життєвих обставинах (наказ Міністерства соціальної політики України 31.03.2016  № 318, зареєстрований в Міністерстві юстиції України 22.04.2016 № 621/28751)за посиланням</a:t>
            </a:r>
            <a:endParaRPr lang="uk-UA" dirty="0"/>
          </a:p>
        </p:txBody>
      </p:sp>
    </p:spTree>
    <p:extLst>
      <p:ext uri="{BB962C8B-B14F-4D97-AF65-F5344CB8AC3E}">
        <p14:creationId xmlns:p14="http://schemas.microsoft.com/office/powerpoint/2010/main" xmlns="" val="411075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04967"/>
            <a:ext cx="10515600" cy="939019"/>
          </a:xfrm>
          <a:solidFill>
            <a:srgbClr val="F8F8F8">
              <a:alpha val="80000"/>
            </a:srgbClr>
          </a:solidFill>
        </p:spPr>
        <p:txBody>
          <a:bodyPr/>
          <a:lstStyle/>
          <a:p>
            <a:pPr algn="ctr"/>
            <a:r>
              <a:rPr lang="uk-UA" dirty="0" smtClean="0"/>
              <a:t>Зміст</a:t>
            </a:r>
            <a:endParaRPr lang="uk-UA" dirty="0"/>
          </a:p>
        </p:txBody>
      </p:sp>
      <p:sp>
        <p:nvSpPr>
          <p:cNvPr id="3" name="Объект 2"/>
          <p:cNvSpPr>
            <a:spLocks noGrp="1"/>
          </p:cNvSpPr>
          <p:nvPr>
            <p:ph idx="1"/>
          </p:nvPr>
        </p:nvSpPr>
        <p:spPr>
          <a:xfrm>
            <a:off x="838200" y="2140419"/>
            <a:ext cx="10515600" cy="2836316"/>
          </a:xfrm>
          <a:solidFill>
            <a:srgbClr val="F8F8F8">
              <a:alpha val="80000"/>
            </a:srgbClr>
          </a:solidFill>
        </p:spPr>
        <p:txBody>
          <a:bodyPr/>
          <a:lstStyle/>
          <a:p>
            <a:r>
              <a:rPr lang="uk-UA" dirty="0" smtClean="0"/>
              <a:t>Поняття. Принципи. Зміст.</a:t>
            </a:r>
          </a:p>
          <a:p>
            <a:r>
              <a:rPr lang="uk-UA" dirty="0" smtClean="0"/>
              <a:t>Соціальні групи, яким надається послуга.</a:t>
            </a:r>
          </a:p>
          <a:p>
            <a:r>
              <a:rPr lang="uk-UA" dirty="0" smtClean="0"/>
              <a:t>Підстави для отримання.</a:t>
            </a:r>
          </a:p>
          <a:p>
            <a:r>
              <a:rPr lang="uk-UA" dirty="0" smtClean="0"/>
              <a:t>Підстави для припинення надання послуги.</a:t>
            </a:r>
          </a:p>
          <a:p>
            <a:r>
              <a:rPr lang="uk-UA" dirty="0" smtClean="0"/>
              <a:t>Данні за 2019,2020 роки Запоріжжя.</a:t>
            </a:r>
          </a:p>
          <a:p>
            <a:endParaRPr lang="uk-UA" dirty="0" smtClean="0"/>
          </a:p>
          <a:p>
            <a:endParaRPr lang="uk-UA" dirty="0" smtClean="0"/>
          </a:p>
          <a:p>
            <a:endParaRPr lang="uk-UA" dirty="0"/>
          </a:p>
        </p:txBody>
      </p:sp>
    </p:spTree>
    <p:extLst>
      <p:ext uri="{BB962C8B-B14F-4D97-AF65-F5344CB8AC3E}">
        <p14:creationId xmlns:p14="http://schemas.microsoft.com/office/powerpoint/2010/main" xmlns="" val="23150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8180" y="671382"/>
            <a:ext cx="10515600" cy="2971228"/>
          </a:xfrm>
          <a:solidFill>
            <a:srgbClr val="F2F2F2">
              <a:alpha val="80000"/>
            </a:srgbClr>
          </a:solidFill>
        </p:spPr>
        <p:txBody>
          <a:bodyPr/>
          <a:lstStyle/>
          <a:p>
            <a:pPr marL="0" indent="0">
              <a:buNone/>
            </a:pPr>
            <a:r>
              <a:rPr lang="uk-UA" b="1" dirty="0"/>
              <a:t>Соціальний супровід</a:t>
            </a:r>
            <a:r>
              <a:rPr lang="uk-UA" dirty="0"/>
              <a:t> – це комплекс заходів, що передбачає оцінку потреб отримувача послуги, визначення шляхів вирішення основних проблем, навчання та розвиток навичок, спрямованих на подолання чи мінімізацію складних життєвих обставин, регулярні зустрічі чи відвідування отримувача послуги з метою моніторингу виконання поставлених завдань, сприяння у отриманні інших послуг.</a:t>
            </a:r>
          </a:p>
        </p:txBody>
      </p:sp>
      <p:pic>
        <p:nvPicPr>
          <p:cNvPr id="5" name="Рисунок 4"/>
          <p:cNvPicPr>
            <a:picLocks noChangeAspect="1"/>
          </p:cNvPicPr>
          <p:nvPr/>
        </p:nvPicPr>
        <p:blipFill>
          <a:blip r:embed="rId2" cstate="print"/>
          <a:stretch>
            <a:fillRect/>
          </a:stretch>
        </p:blipFill>
        <p:spPr>
          <a:xfrm>
            <a:off x="3772524" y="3911732"/>
            <a:ext cx="4706912" cy="2553726"/>
          </a:xfrm>
          <a:prstGeom prst="rect">
            <a:avLst/>
          </a:prstGeom>
        </p:spPr>
      </p:pic>
    </p:spTree>
    <p:extLst>
      <p:ext uri="{BB962C8B-B14F-4D97-AF65-F5344CB8AC3E}">
        <p14:creationId xmlns:p14="http://schemas.microsoft.com/office/powerpoint/2010/main" xmlns="" val="243600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58121" y="941205"/>
            <a:ext cx="10515600" cy="1861955"/>
          </a:xfrm>
          <a:solidFill>
            <a:srgbClr val="F2F2F2">
              <a:alpha val="80000"/>
            </a:srgbClr>
          </a:solidFill>
        </p:spPr>
        <p:txBody>
          <a:bodyPr anchor="ctr"/>
          <a:lstStyle/>
          <a:p>
            <a:pPr marL="0" indent="0">
              <a:buNone/>
            </a:pPr>
            <a:r>
              <a:rPr lang="uk-UA" b="1" dirty="0" smtClean="0"/>
              <a:t>Складні життєві обставини </a:t>
            </a:r>
            <a:r>
              <a:rPr lang="uk-UA" dirty="0" smtClean="0"/>
              <a:t>(СЖО) - обставини, виявлені за результатами оцінки потреб, внаслідок яких сім’ї (особи) не можуть самостійно піклуватися про особисте/сімейне життя та брати участь у суспільному житті.</a:t>
            </a:r>
            <a:endParaRPr lang="uk-UA" dirty="0"/>
          </a:p>
        </p:txBody>
      </p:sp>
      <p:pic>
        <p:nvPicPr>
          <p:cNvPr id="4" name="Рисунок 3"/>
          <p:cNvPicPr>
            <a:picLocks noChangeAspect="1"/>
          </p:cNvPicPr>
          <p:nvPr/>
        </p:nvPicPr>
        <p:blipFill>
          <a:blip r:embed="rId2" cstate="print"/>
          <a:stretch>
            <a:fillRect/>
          </a:stretch>
        </p:blipFill>
        <p:spPr>
          <a:xfrm>
            <a:off x="4259392" y="2986478"/>
            <a:ext cx="3654165" cy="3654165"/>
          </a:xfrm>
          <a:prstGeom prst="rect">
            <a:avLst/>
          </a:prstGeom>
        </p:spPr>
      </p:pic>
    </p:spTree>
    <p:extLst>
      <p:ext uri="{BB962C8B-B14F-4D97-AF65-F5344CB8AC3E}">
        <p14:creationId xmlns:p14="http://schemas.microsoft.com/office/powerpoint/2010/main" xmlns="" val="85844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306796674"/>
              </p:ext>
            </p:extLst>
          </p:nvPr>
        </p:nvGraphicFramePr>
        <p:xfrm>
          <a:off x="838200" y="209863"/>
          <a:ext cx="10515600" cy="6475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6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60193"/>
            <a:ext cx="10515600" cy="1088921"/>
          </a:xfrm>
          <a:solidFill>
            <a:srgbClr val="F2F2F2">
              <a:alpha val="80000"/>
            </a:srgbClr>
          </a:solidFill>
        </p:spPr>
        <p:txBody>
          <a:bodyPr>
            <a:normAutofit/>
          </a:bodyPr>
          <a:lstStyle/>
          <a:p>
            <a:pPr algn="ctr"/>
            <a:r>
              <a:rPr lang="uk-UA" sz="3200" dirty="0" smtClean="0"/>
              <a:t>Основні дії та заходи, що становлять зміст соціальної послуги соціального супроводу передбачають:</a:t>
            </a:r>
            <a:endParaRPr lang="uk-UA"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279469254"/>
              </p:ext>
            </p:extLst>
          </p:nvPr>
        </p:nvGraphicFramePr>
        <p:xfrm>
          <a:off x="838200" y="1454046"/>
          <a:ext cx="10515600" cy="5051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81462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791468152"/>
              </p:ext>
            </p:extLst>
          </p:nvPr>
        </p:nvGraphicFramePr>
        <p:xfrm>
          <a:off x="449705" y="209863"/>
          <a:ext cx="10979046" cy="6490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1622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999849612"/>
              </p:ext>
            </p:extLst>
          </p:nvPr>
        </p:nvGraphicFramePr>
        <p:xfrm>
          <a:off x="838200" y="359764"/>
          <a:ext cx="10515600" cy="6280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43111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8239" y="701362"/>
            <a:ext cx="10515600" cy="1457221"/>
          </a:xfrm>
          <a:solidFill>
            <a:srgbClr val="F2F2F2">
              <a:alpha val="80000"/>
            </a:srgbClr>
          </a:solidFill>
        </p:spPr>
        <p:txBody>
          <a:bodyPr anchor="ctr"/>
          <a:lstStyle/>
          <a:p>
            <a:pPr marL="0" indent="0">
              <a:buNone/>
            </a:pPr>
            <a:r>
              <a:rPr lang="uk-UA" dirty="0" smtClean="0"/>
              <a:t>Соціальна послуга надається за місцем проживання (перебування) отримувача соціальної послуги або розташування суб’єкта, що надає соціальну послугу.</a:t>
            </a:r>
            <a:endParaRPr lang="uk-UA" dirty="0"/>
          </a:p>
        </p:txBody>
      </p:sp>
      <p:sp>
        <p:nvSpPr>
          <p:cNvPr id="4" name="Прямоугольник 3"/>
          <p:cNvSpPr/>
          <p:nvPr/>
        </p:nvSpPr>
        <p:spPr>
          <a:xfrm>
            <a:off x="778239" y="4687616"/>
            <a:ext cx="10515600" cy="1815882"/>
          </a:xfrm>
          <a:prstGeom prst="rect">
            <a:avLst/>
          </a:prstGeom>
          <a:solidFill>
            <a:srgbClr val="F2F2F2">
              <a:alpha val="80000"/>
            </a:srgbClr>
          </a:solidFill>
        </p:spPr>
        <p:txBody>
          <a:bodyPr wrap="square">
            <a:spAutoFit/>
          </a:bodyPr>
          <a:lstStyle/>
          <a:p>
            <a:r>
              <a:rPr lang="uk-UA" sz="2800" dirty="0" smtClean="0"/>
              <a:t>Тривалість надання соціальної послуги - не більше ніж шість місяців з дня прийняття рішення про надання такої послуги. У разі складного випадку тривалість надання соціальної послуги може бути продовжено до одного року.</a:t>
            </a:r>
            <a:endParaRPr lang="uk-UA" sz="2800" dirty="0"/>
          </a:p>
        </p:txBody>
      </p:sp>
      <p:pic>
        <p:nvPicPr>
          <p:cNvPr id="5" name="Рисунок 4"/>
          <p:cNvPicPr>
            <a:picLocks noChangeAspect="1"/>
          </p:cNvPicPr>
          <p:nvPr/>
        </p:nvPicPr>
        <p:blipFill>
          <a:blip r:embed="rId2" cstate="print"/>
          <a:stretch>
            <a:fillRect/>
          </a:stretch>
        </p:blipFill>
        <p:spPr>
          <a:xfrm>
            <a:off x="4195522" y="2465179"/>
            <a:ext cx="3681033" cy="1915841"/>
          </a:xfrm>
          <a:prstGeom prst="rect">
            <a:avLst/>
          </a:prstGeom>
        </p:spPr>
      </p:pic>
    </p:spTree>
    <p:extLst>
      <p:ext uri="{BB962C8B-B14F-4D97-AF65-F5344CB8AC3E}">
        <p14:creationId xmlns:p14="http://schemas.microsoft.com/office/powerpoint/2010/main" xmlns="" val="206938789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660</Words>
  <Application>Microsoft Office PowerPoint</Application>
  <PresentationFormat>Произвольный</PresentationFormat>
  <Paragraphs>51</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Індивідуальне завдання з теми:  «Соціальний супровід»</vt:lpstr>
      <vt:lpstr>Зміст</vt:lpstr>
      <vt:lpstr>Слайд 3</vt:lpstr>
      <vt:lpstr>Слайд 4</vt:lpstr>
      <vt:lpstr>Слайд 5</vt:lpstr>
      <vt:lpstr>Основні дії та заходи, що становлять зміст соціальної послуги соціального супроводу передбачають:</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Література</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Індивідуальне завдання з теми:  «Соціальний супровід»</dc:title>
  <dc:creator>Пользователь Windows</dc:creator>
  <cp:lastModifiedBy>Богдан</cp:lastModifiedBy>
  <cp:revision>9</cp:revision>
  <dcterms:created xsi:type="dcterms:W3CDTF">2021-05-14T21:09:19Z</dcterms:created>
  <dcterms:modified xsi:type="dcterms:W3CDTF">2023-03-13T00:21:35Z</dcterms:modified>
</cp:coreProperties>
</file>