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5" r:id="rId5"/>
    <p:sldId id="263" r:id="rId6"/>
    <p:sldId id="258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D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669AA-BE6A-4145-835A-F19D98D408DC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182DEA-EB3C-4CAB-8BDF-0DA4E67A8F83}">
      <dgm:prSet custT="1"/>
      <dgm:spPr/>
      <dgm:t>
        <a:bodyPr/>
        <a:lstStyle/>
        <a:p>
          <a:pPr rtl="0"/>
          <a:r>
            <a:rPr lang="uk-UA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Судова експертиза у </a:t>
          </a:r>
          <a:r>
            <a:rPr lang="uk-UA" sz="16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цивільному</a:t>
          </a:r>
          <a:r>
            <a:rPr lang="uk-UA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процесі може бути:</a:t>
          </a:r>
          <a:endParaRPr lang="uk-UA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E2F44A-8C80-4254-BCC5-CA2490100783}" type="parTrans" cxnId="{52372D44-A377-479A-9C0D-CB507F20B8CC}">
      <dgm:prSet/>
      <dgm:spPr/>
      <dgm:t>
        <a:bodyPr/>
        <a:lstStyle/>
        <a:p>
          <a:endParaRPr lang="ru-RU"/>
        </a:p>
      </dgm:t>
    </dgm:pt>
    <dgm:pt modelId="{11B56B8F-3117-41F9-A78E-33AABB775393}" type="sibTrans" cxnId="{52372D44-A377-479A-9C0D-CB507F20B8CC}">
      <dgm:prSet/>
      <dgm:spPr/>
      <dgm:t>
        <a:bodyPr/>
        <a:lstStyle/>
        <a:p>
          <a:endParaRPr lang="ru-RU"/>
        </a:p>
      </dgm:t>
    </dgm:pt>
    <dgm:pt modelId="{011F0B9C-3280-4965-B2B8-21EAC886A16C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Комплексна</a:t>
          </a:r>
          <a:endParaRPr lang="ru-RU" dirty="0">
            <a:solidFill>
              <a:srgbClr val="002060"/>
            </a:solidFill>
          </a:endParaRPr>
        </a:p>
      </dgm:t>
    </dgm:pt>
    <dgm:pt modelId="{5EF2B825-A0EE-478D-8C25-65FE0450ED3B}" type="parTrans" cxnId="{CCB6E2DC-5DB8-494F-ABAA-A29D50D460E0}">
      <dgm:prSet/>
      <dgm:spPr/>
      <dgm:t>
        <a:bodyPr/>
        <a:lstStyle/>
        <a:p>
          <a:endParaRPr lang="ru-RU"/>
        </a:p>
      </dgm:t>
    </dgm:pt>
    <dgm:pt modelId="{B1E019C8-6AC0-4780-970E-EBFF0CFBFA12}" type="sibTrans" cxnId="{CCB6E2DC-5DB8-494F-ABAA-A29D50D460E0}">
      <dgm:prSet/>
      <dgm:spPr/>
      <dgm:t>
        <a:bodyPr/>
        <a:lstStyle/>
        <a:p>
          <a:endParaRPr lang="ru-RU"/>
        </a:p>
      </dgm:t>
    </dgm:pt>
    <dgm:pt modelId="{E3B7B6BB-E72A-4DED-AFC9-74F5F2EEA162}">
      <dgm:prSet/>
      <dgm:spPr/>
      <dgm:t>
        <a:bodyPr/>
        <a:lstStyle/>
        <a:p>
          <a:pPr rtl="0"/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Комісійна</a:t>
          </a:r>
          <a:endParaRPr lang="ru-RU" dirty="0">
            <a:solidFill>
              <a:srgbClr val="002060"/>
            </a:solidFill>
          </a:endParaRPr>
        </a:p>
      </dgm:t>
    </dgm:pt>
    <dgm:pt modelId="{770CEEE5-E277-4F26-A1EE-BA73628877C6}" type="parTrans" cxnId="{A51CC6E2-E7DC-4A76-81F2-CF42AF604AC7}">
      <dgm:prSet/>
      <dgm:spPr/>
      <dgm:t>
        <a:bodyPr/>
        <a:lstStyle/>
        <a:p>
          <a:endParaRPr lang="ru-RU"/>
        </a:p>
      </dgm:t>
    </dgm:pt>
    <dgm:pt modelId="{6CCEA9E6-FC03-480A-8F4D-3C5160A33FAB}" type="sibTrans" cxnId="{A51CC6E2-E7DC-4A76-81F2-CF42AF604AC7}">
      <dgm:prSet/>
      <dgm:spPr/>
      <dgm:t>
        <a:bodyPr/>
        <a:lstStyle/>
        <a:p>
          <a:endParaRPr lang="ru-RU"/>
        </a:p>
      </dgm:t>
    </dgm:pt>
    <dgm:pt modelId="{68A4397E-F7D0-4700-A4B1-6BDCA64387F9}">
      <dgm:prSet/>
      <dgm:spPr/>
      <dgm:t>
        <a:bodyPr/>
        <a:lstStyle/>
        <a:p>
          <a:pPr rtl="0"/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Додаткова</a:t>
          </a:r>
          <a:endParaRPr lang="ru-RU" dirty="0">
            <a:solidFill>
              <a:srgbClr val="002060"/>
            </a:solidFill>
          </a:endParaRPr>
        </a:p>
      </dgm:t>
    </dgm:pt>
    <dgm:pt modelId="{E36F6DC0-9D9E-48F3-A067-161B9A50813C}" type="parTrans" cxnId="{6E9AAE40-1D76-4370-9FBB-84C5AF80CC4E}">
      <dgm:prSet/>
      <dgm:spPr/>
      <dgm:t>
        <a:bodyPr/>
        <a:lstStyle/>
        <a:p>
          <a:endParaRPr lang="ru-RU"/>
        </a:p>
      </dgm:t>
    </dgm:pt>
    <dgm:pt modelId="{2E5B9E62-44FA-47CE-9FF8-0E854BA0A439}" type="sibTrans" cxnId="{6E9AAE40-1D76-4370-9FBB-84C5AF80CC4E}">
      <dgm:prSet/>
      <dgm:spPr/>
      <dgm:t>
        <a:bodyPr/>
        <a:lstStyle/>
        <a:p>
          <a:endParaRPr lang="ru-RU"/>
        </a:p>
      </dgm:t>
    </dgm:pt>
    <dgm:pt modelId="{082ED5B1-EC15-4C64-9150-0AE1655F6A8C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Повторна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052A6E-5FD3-4403-9678-A5AC09531965}" type="parTrans" cxnId="{AEAB1190-BF84-4090-BFB9-8DD885752600}">
      <dgm:prSet/>
      <dgm:spPr/>
      <dgm:t>
        <a:bodyPr/>
        <a:lstStyle/>
        <a:p>
          <a:endParaRPr lang="ru-RU"/>
        </a:p>
      </dgm:t>
    </dgm:pt>
    <dgm:pt modelId="{4F24A970-0E72-4137-BA0C-64138502A1FB}" type="sibTrans" cxnId="{AEAB1190-BF84-4090-BFB9-8DD885752600}">
      <dgm:prSet/>
      <dgm:spPr/>
      <dgm:t>
        <a:bodyPr/>
        <a:lstStyle/>
        <a:p>
          <a:endParaRPr lang="ru-RU"/>
        </a:p>
      </dgm:t>
    </dgm:pt>
    <dgm:pt modelId="{0BCD29B5-0C2A-4B1D-AC72-8382E21CFB1F}" type="pres">
      <dgm:prSet presAssocID="{C87669AA-BE6A-4145-835A-F19D98D408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56FAAA-6CC3-4C1C-8A90-AE9F1BDE2BE7}" type="pres">
      <dgm:prSet presAssocID="{7F182DEA-EB3C-4CAB-8BDF-0DA4E67A8F83}" presName="hierRoot1" presStyleCnt="0">
        <dgm:presLayoutVars>
          <dgm:hierBranch val="init"/>
        </dgm:presLayoutVars>
      </dgm:prSet>
      <dgm:spPr/>
    </dgm:pt>
    <dgm:pt modelId="{58D9E535-C233-4358-9F40-C57A0E624E2D}" type="pres">
      <dgm:prSet presAssocID="{7F182DEA-EB3C-4CAB-8BDF-0DA4E67A8F83}" presName="rootComposite1" presStyleCnt="0"/>
      <dgm:spPr/>
    </dgm:pt>
    <dgm:pt modelId="{B5C7E45C-D87C-4A8D-A603-66B1FE5F77D8}" type="pres">
      <dgm:prSet presAssocID="{7F182DEA-EB3C-4CAB-8BDF-0DA4E67A8F8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F59392-A0E4-4137-9995-ABD022C0F8B9}" type="pres">
      <dgm:prSet presAssocID="{7F182DEA-EB3C-4CAB-8BDF-0DA4E67A8F8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181A6F0-71E2-43D3-98B7-EC1CE291CACD}" type="pres">
      <dgm:prSet presAssocID="{7F182DEA-EB3C-4CAB-8BDF-0DA4E67A8F83}" presName="hierChild2" presStyleCnt="0"/>
      <dgm:spPr/>
    </dgm:pt>
    <dgm:pt modelId="{7E920575-6E58-4C0E-BB18-D59627549315}" type="pres">
      <dgm:prSet presAssocID="{5EF2B825-A0EE-478D-8C25-65FE0450ED3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D5A3A73-F76C-46C5-83A0-EF28C3D11348}" type="pres">
      <dgm:prSet presAssocID="{011F0B9C-3280-4965-B2B8-21EAC886A16C}" presName="hierRoot2" presStyleCnt="0">
        <dgm:presLayoutVars>
          <dgm:hierBranch val="init"/>
        </dgm:presLayoutVars>
      </dgm:prSet>
      <dgm:spPr/>
    </dgm:pt>
    <dgm:pt modelId="{0F8BBEE5-75F1-4096-9D6D-242CF11B9982}" type="pres">
      <dgm:prSet presAssocID="{011F0B9C-3280-4965-B2B8-21EAC886A16C}" presName="rootComposite" presStyleCnt="0"/>
      <dgm:spPr/>
    </dgm:pt>
    <dgm:pt modelId="{436410F8-B91B-4E00-85E0-576EA8740D29}" type="pres">
      <dgm:prSet presAssocID="{011F0B9C-3280-4965-B2B8-21EAC886A16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6E2074-1A23-4E4F-A8FC-0EBD1E6FCC0A}" type="pres">
      <dgm:prSet presAssocID="{011F0B9C-3280-4965-B2B8-21EAC886A16C}" presName="rootConnector" presStyleLbl="node2" presStyleIdx="0" presStyleCnt="4"/>
      <dgm:spPr/>
      <dgm:t>
        <a:bodyPr/>
        <a:lstStyle/>
        <a:p>
          <a:endParaRPr lang="ru-RU"/>
        </a:p>
      </dgm:t>
    </dgm:pt>
    <dgm:pt modelId="{D23E6D8D-C0D2-4683-9084-F77DC82B0F19}" type="pres">
      <dgm:prSet presAssocID="{011F0B9C-3280-4965-B2B8-21EAC886A16C}" presName="hierChild4" presStyleCnt="0"/>
      <dgm:spPr/>
    </dgm:pt>
    <dgm:pt modelId="{3D5AE3D1-7DE3-473C-B59E-454370B0CFAF}" type="pres">
      <dgm:prSet presAssocID="{011F0B9C-3280-4965-B2B8-21EAC886A16C}" presName="hierChild5" presStyleCnt="0"/>
      <dgm:spPr/>
    </dgm:pt>
    <dgm:pt modelId="{991EF318-8C32-405B-A9A1-E473A0E07CB7}" type="pres">
      <dgm:prSet presAssocID="{770CEEE5-E277-4F26-A1EE-BA73628877C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D6A698E-A797-41AD-B18F-ACB659851D87}" type="pres">
      <dgm:prSet presAssocID="{E3B7B6BB-E72A-4DED-AFC9-74F5F2EEA162}" presName="hierRoot2" presStyleCnt="0">
        <dgm:presLayoutVars>
          <dgm:hierBranch val="init"/>
        </dgm:presLayoutVars>
      </dgm:prSet>
      <dgm:spPr/>
    </dgm:pt>
    <dgm:pt modelId="{80B218C2-34BA-4583-8821-80A14339F9FE}" type="pres">
      <dgm:prSet presAssocID="{E3B7B6BB-E72A-4DED-AFC9-74F5F2EEA162}" presName="rootComposite" presStyleCnt="0"/>
      <dgm:spPr/>
    </dgm:pt>
    <dgm:pt modelId="{EBF87AEE-E6D0-4596-AF33-2070EF56EFE5}" type="pres">
      <dgm:prSet presAssocID="{E3B7B6BB-E72A-4DED-AFC9-74F5F2EEA16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50F4D-1F8F-4834-914B-58E7BCA4211A}" type="pres">
      <dgm:prSet presAssocID="{E3B7B6BB-E72A-4DED-AFC9-74F5F2EEA162}" presName="rootConnector" presStyleLbl="node2" presStyleIdx="1" presStyleCnt="4"/>
      <dgm:spPr/>
      <dgm:t>
        <a:bodyPr/>
        <a:lstStyle/>
        <a:p>
          <a:endParaRPr lang="ru-RU"/>
        </a:p>
      </dgm:t>
    </dgm:pt>
    <dgm:pt modelId="{56D81C41-03CC-45E1-B645-888DA1CE530B}" type="pres">
      <dgm:prSet presAssocID="{E3B7B6BB-E72A-4DED-AFC9-74F5F2EEA162}" presName="hierChild4" presStyleCnt="0"/>
      <dgm:spPr/>
    </dgm:pt>
    <dgm:pt modelId="{7B21F80C-F1FF-4D85-9A37-D29531E62CE4}" type="pres">
      <dgm:prSet presAssocID="{E3B7B6BB-E72A-4DED-AFC9-74F5F2EEA162}" presName="hierChild5" presStyleCnt="0"/>
      <dgm:spPr/>
    </dgm:pt>
    <dgm:pt modelId="{FB73DB86-3E9E-4797-8227-FB689AA72775}" type="pres">
      <dgm:prSet presAssocID="{E36F6DC0-9D9E-48F3-A067-161B9A50813C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D8CE901-E6CD-4236-8049-E0065A08E22A}" type="pres">
      <dgm:prSet presAssocID="{68A4397E-F7D0-4700-A4B1-6BDCA64387F9}" presName="hierRoot2" presStyleCnt="0">
        <dgm:presLayoutVars>
          <dgm:hierBranch val="init"/>
        </dgm:presLayoutVars>
      </dgm:prSet>
      <dgm:spPr/>
    </dgm:pt>
    <dgm:pt modelId="{FEE5DE53-86A1-4C81-A8A4-E09CDC359D4E}" type="pres">
      <dgm:prSet presAssocID="{68A4397E-F7D0-4700-A4B1-6BDCA64387F9}" presName="rootComposite" presStyleCnt="0"/>
      <dgm:spPr/>
    </dgm:pt>
    <dgm:pt modelId="{67F312FD-BB26-40F0-BA8F-36D78E0BC9F6}" type="pres">
      <dgm:prSet presAssocID="{68A4397E-F7D0-4700-A4B1-6BDCA64387F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D6BC93-2E32-4745-8148-6B59E5A46247}" type="pres">
      <dgm:prSet presAssocID="{68A4397E-F7D0-4700-A4B1-6BDCA64387F9}" presName="rootConnector" presStyleLbl="node2" presStyleIdx="2" presStyleCnt="4"/>
      <dgm:spPr/>
      <dgm:t>
        <a:bodyPr/>
        <a:lstStyle/>
        <a:p>
          <a:endParaRPr lang="ru-RU"/>
        </a:p>
      </dgm:t>
    </dgm:pt>
    <dgm:pt modelId="{DAA139AA-5BFD-4CAD-80F8-B51EE72E82B9}" type="pres">
      <dgm:prSet presAssocID="{68A4397E-F7D0-4700-A4B1-6BDCA64387F9}" presName="hierChild4" presStyleCnt="0"/>
      <dgm:spPr/>
    </dgm:pt>
    <dgm:pt modelId="{F4165D5B-237E-4A2D-AD3F-8F33A406EA90}" type="pres">
      <dgm:prSet presAssocID="{68A4397E-F7D0-4700-A4B1-6BDCA64387F9}" presName="hierChild5" presStyleCnt="0"/>
      <dgm:spPr/>
    </dgm:pt>
    <dgm:pt modelId="{231CA72B-47E0-47E7-B1BB-94FB329A2BDB}" type="pres">
      <dgm:prSet presAssocID="{15052A6E-5FD3-4403-9678-A5AC0953196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339F2A05-AF2A-4154-BCB5-BB8D06E91034}" type="pres">
      <dgm:prSet presAssocID="{082ED5B1-EC15-4C64-9150-0AE1655F6A8C}" presName="hierRoot2" presStyleCnt="0">
        <dgm:presLayoutVars>
          <dgm:hierBranch val="init"/>
        </dgm:presLayoutVars>
      </dgm:prSet>
      <dgm:spPr/>
    </dgm:pt>
    <dgm:pt modelId="{0D655090-8D6F-41F2-AB37-11F07A79E99B}" type="pres">
      <dgm:prSet presAssocID="{082ED5B1-EC15-4C64-9150-0AE1655F6A8C}" presName="rootComposite" presStyleCnt="0"/>
      <dgm:spPr/>
    </dgm:pt>
    <dgm:pt modelId="{350851E0-2E8E-483A-8EA7-144FBC999397}" type="pres">
      <dgm:prSet presAssocID="{082ED5B1-EC15-4C64-9150-0AE1655F6A8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199FB-E0EA-4C30-BA96-6502962DE73B}" type="pres">
      <dgm:prSet presAssocID="{082ED5B1-EC15-4C64-9150-0AE1655F6A8C}" presName="rootConnector" presStyleLbl="node2" presStyleIdx="3" presStyleCnt="4"/>
      <dgm:spPr/>
      <dgm:t>
        <a:bodyPr/>
        <a:lstStyle/>
        <a:p>
          <a:endParaRPr lang="ru-RU"/>
        </a:p>
      </dgm:t>
    </dgm:pt>
    <dgm:pt modelId="{24497BA9-85CE-45B9-BDBF-33D59332DF75}" type="pres">
      <dgm:prSet presAssocID="{082ED5B1-EC15-4C64-9150-0AE1655F6A8C}" presName="hierChild4" presStyleCnt="0"/>
      <dgm:spPr/>
    </dgm:pt>
    <dgm:pt modelId="{B481392D-20F2-41E6-B1AE-D925CC10F0A8}" type="pres">
      <dgm:prSet presAssocID="{082ED5B1-EC15-4C64-9150-0AE1655F6A8C}" presName="hierChild5" presStyleCnt="0"/>
      <dgm:spPr/>
    </dgm:pt>
    <dgm:pt modelId="{8929D220-9BC1-4E26-935A-791B1F289373}" type="pres">
      <dgm:prSet presAssocID="{7F182DEA-EB3C-4CAB-8BDF-0DA4E67A8F83}" presName="hierChild3" presStyleCnt="0"/>
      <dgm:spPr/>
    </dgm:pt>
  </dgm:ptLst>
  <dgm:cxnLst>
    <dgm:cxn modelId="{F714B014-DE0E-4109-B1EB-D61019347B41}" type="presOf" srcId="{E36F6DC0-9D9E-48F3-A067-161B9A50813C}" destId="{FB73DB86-3E9E-4797-8227-FB689AA72775}" srcOrd="0" destOrd="0" presId="urn:microsoft.com/office/officeart/2005/8/layout/orgChart1"/>
    <dgm:cxn modelId="{0640074D-DE76-4984-8046-C0F12F8F695F}" type="presOf" srcId="{011F0B9C-3280-4965-B2B8-21EAC886A16C}" destId="{436410F8-B91B-4E00-85E0-576EA8740D29}" srcOrd="0" destOrd="0" presId="urn:microsoft.com/office/officeart/2005/8/layout/orgChart1"/>
    <dgm:cxn modelId="{33FAC5F9-26C0-4D2C-84A4-707D99BA18C2}" type="presOf" srcId="{011F0B9C-3280-4965-B2B8-21EAC886A16C}" destId="{DA6E2074-1A23-4E4F-A8FC-0EBD1E6FCC0A}" srcOrd="1" destOrd="0" presId="urn:microsoft.com/office/officeart/2005/8/layout/orgChart1"/>
    <dgm:cxn modelId="{292E7F74-728E-42C5-831B-3B2A722F2BCA}" type="presOf" srcId="{C87669AA-BE6A-4145-835A-F19D98D408DC}" destId="{0BCD29B5-0C2A-4B1D-AC72-8382E21CFB1F}" srcOrd="0" destOrd="0" presId="urn:microsoft.com/office/officeart/2005/8/layout/orgChart1"/>
    <dgm:cxn modelId="{E9238C4B-3A34-4298-95B7-5EAF49D84957}" type="presOf" srcId="{E3B7B6BB-E72A-4DED-AFC9-74F5F2EEA162}" destId="{61250F4D-1F8F-4834-914B-58E7BCA4211A}" srcOrd="1" destOrd="0" presId="urn:microsoft.com/office/officeart/2005/8/layout/orgChart1"/>
    <dgm:cxn modelId="{F765EA26-A7FD-4719-B27C-48CC12E2EF99}" type="presOf" srcId="{5EF2B825-A0EE-478D-8C25-65FE0450ED3B}" destId="{7E920575-6E58-4C0E-BB18-D59627549315}" srcOrd="0" destOrd="0" presId="urn:microsoft.com/office/officeart/2005/8/layout/orgChart1"/>
    <dgm:cxn modelId="{CCB6E2DC-5DB8-494F-ABAA-A29D50D460E0}" srcId="{7F182DEA-EB3C-4CAB-8BDF-0DA4E67A8F83}" destId="{011F0B9C-3280-4965-B2B8-21EAC886A16C}" srcOrd="0" destOrd="0" parTransId="{5EF2B825-A0EE-478D-8C25-65FE0450ED3B}" sibTransId="{B1E019C8-6AC0-4780-970E-EBFF0CFBFA12}"/>
    <dgm:cxn modelId="{BC3BC3D7-ADAF-4B3A-B36B-6A8C3217BCD0}" type="presOf" srcId="{082ED5B1-EC15-4C64-9150-0AE1655F6A8C}" destId="{350851E0-2E8E-483A-8EA7-144FBC999397}" srcOrd="0" destOrd="0" presId="urn:microsoft.com/office/officeart/2005/8/layout/orgChart1"/>
    <dgm:cxn modelId="{92A5DB69-F95F-426D-BAC8-9303BE6D301A}" type="presOf" srcId="{082ED5B1-EC15-4C64-9150-0AE1655F6A8C}" destId="{F45199FB-E0EA-4C30-BA96-6502962DE73B}" srcOrd="1" destOrd="0" presId="urn:microsoft.com/office/officeart/2005/8/layout/orgChart1"/>
    <dgm:cxn modelId="{6E9AAE40-1D76-4370-9FBB-84C5AF80CC4E}" srcId="{7F182DEA-EB3C-4CAB-8BDF-0DA4E67A8F83}" destId="{68A4397E-F7D0-4700-A4B1-6BDCA64387F9}" srcOrd="2" destOrd="0" parTransId="{E36F6DC0-9D9E-48F3-A067-161B9A50813C}" sibTransId="{2E5B9E62-44FA-47CE-9FF8-0E854BA0A439}"/>
    <dgm:cxn modelId="{CA32517F-4F5A-4F70-867A-6BEA52AF97E6}" type="presOf" srcId="{68A4397E-F7D0-4700-A4B1-6BDCA64387F9}" destId="{A4D6BC93-2E32-4745-8148-6B59E5A46247}" srcOrd="1" destOrd="0" presId="urn:microsoft.com/office/officeart/2005/8/layout/orgChart1"/>
    <dgm:cxn modelId="{AC137EE6-C131-4FD1-BE8C-F4466B63DE6D}" type="presOf" srcId="{7F182DEA-EB3C-4CAB-8BDF-0DA4E67A8F83}" destId="{B5C7E45C-D87C-4A8D-A603-66B1FE5F77D8}" srcOrd="0" destOrd="0" presId="urn:microsoft.com/office/officeart/2005/8/layout/orgChart1"/>
    <dgm:cxn modelId="{179DB8BA-E7EF-4785-BC16-AF4D4F8A675B}" type="presOf" srcId="{15052A6E-5FD3-4403-9678-A5AC09531965}" destId="{231CA72B-47E0-47E7-B1BB-94FB329A2BDB}" srcOrd="0" destOrd="0" presId="urn:microsoft.com/office/officeart/2005/8/layout/orgChart1"/>
    <dgm:cxn modelId="{74DCDA8D-2EC4-4E7E-BBCC-5207ABC84FFF}" type="presOf" srcId="{68A4397E-F7D0-4700-A4B1-6BDCA64387F9}" destId="{67F312FD-BB26-40F0-BA8F-36D78E0BC9F6}" srcOrd="0" destOrd="0" presId="urn:microsoft.com/office/officeart/2005/8/layout/orgChart1"/>
    <dgm:cxn modelId="{A51CC6E2-E7DC-4A76-81F2-CF42AF604AC7}" srcId="{7F182DEA-EB3C-4CAB-8BDF-0DA4E67A8F83}" destId="{E3B7B6BB-E72A-4DED-AFC9-74F5F2EEA162}" srcOrd="1" destOrd="0" parTransId="{770CEEE5-E277-4F26-A1EE-BA73628877C6}" sibTransId="{6CCEA9E6-FC03-480A-8F4D-3C5160A33FAB}"/>
    <dgm:cxn modelId="{AEAB1190-BF84-4090-BFB9-8DD885752600}" srcId="{7F182DEA-EB3C-4CAB-8BDF-0DA4E67A8F83}" destId="{082ED5B1-EC15-4C64-9150-0AE1655F6A8C}" srcOrd="3" destOrd="0" parTransId="{15052A6E-5FD3-4403-9678-A5AC09531965}" sibTransId="{4F24A970-0E72-4137-BA0C-64138502A1FB}"/>
    <dgm:cxn modelId="{B7454451-5606-47A2-9C6A-56C603B1EA25}" type="presOf" srcId="{770CEEE5-E277-4F26-A1EE-BA73628877C6}" destId="{991EF318-8C32-405B-A9A1-E473A0E07CB7}" srcOrd="0" destOrd="0" presId="urn:microsoft.com/office/officeart/2005/8/layout/orgChart1"/>
    <dgm:cxn modelId="{D095C293-E08B-44DD-8E75-703E2209B640}" type="presOf" srcId="{E3B7B6BB-E72A-4DED-AFC9-74F5F2EEA162}" destId="{EBF87AEE-E6D0-4596-AF33-2070EF56EFE5}" srcOrd="0" destOrd="0" presId="urn:microsoft.com/office/officeart/2005/8/layout/orgChart1"/>
    <dgm:cxn modelId="{C3AEA59B-5210-4895-A3B7-62C93ACB52F9}" type="presOf" srcId="{7F182DEA-EB3C-4CAB-8BDF-0DA4E67A8F83}" destId="{78F59392-A0E4-4137-9995-ABD022C0F8B9}" srcOrd="1" destOrd="0" presId="urn:microsoft.com/office/officeart/2005/8/layout/orgChart1"/>
    <dgm:cxn modelId="{52372D44-A377-479A-9C0D-CB507F20B8CC}" srcId="{C87669AA-BE6A-4145-835A-F19D98D408DC}" destId="{7F182DEA-EB3C-4CAB-8BDF-0DA4E67A8F83}" srcOrd="0" destOrd="0" parTransId="{31E2F44A-8C80-4254-BCC5-CA2490100783}" sibTransId="{11B56B8F-3117-41F9-A78E-33AABB775393}"/>
    <dgm:cxn modelId="{24AC08F6-BBAB-4837-A725-0FE41B294FAB}" type="presParOf" srcId="{0BCD29B5-0C2A-4B1D-AC72-8382E21CFB1F}" destId="{C156FAAA-6CC3-4C1C-8A90-AE9F1BDE2BE7}" srcOrd="0" destOrd="0" presId="urn:microsoft.com/office/officeart/2005/8/layout/orgChart1"/>
    <dgm:cxn modelId="{3F64E877-8403-4D81-800E-7F2D3826E8BC}" type="presParOf" srcId="{C156FAAA-6CC3-4C1C-8A90-AE9F1BDE2BE7}" destId="{58D9E535-C233-4358-9F40-C57A0E624E2D}" srcOrd="0" destOrd="0" presId="urn:microsoft.com/office/officeart/2005/8/layout/orgChart1"/>
    <dgm:cxn modelId="{C6AC1F31-778A-4FF3-A564-0C03769EA504}" type="presParOf" srcId="{58D9E535-C233-4358-9F40-C57A0E624E2D}" destId="{B5C7E45C-D87C-4A8D-A603-66B1FE5F77D8}" srcOrd="0" destOrd="0" presId="urn:microsoft.com/office/officeart/2005/8/layout/orgChart1"/>
    <dgm:cxn modelId="{6EC5014B-B091-4F51-B713-697961A1AD5E}" type="presParOf" srcId="{58D9E535-C233-4358-9F40-C57A0E624E2D}" destId="{78F59392-A0E4-4137-9995-ABD022C0F8B9}" srcOrd="1" destOrd="0" presId="urn:microsoft.com/office/officeart/2005/8/layout/orgChart1"/>
    <dgm:cxn modelId="{7BEC530D-F5CE-48FB-8522-B38DB081AE28}" type="presParOf" srcId="{C156FAAA-6CC3-4C1C-8A90-AE9F1BDE2BE7}" destId="{4181A6F0-71E2-43D3-98B7-EC1CE291CACD}" srcOrd="1" destOrd="0" presId="urn:microsoft.com/office/officeart/2005/8/layout/orgChart1"/>
    <dgm:cxn modelId="{8DBBA7D6-2149-4837-910F-476BCAB6255A}" type="presParOf" srcId="{4181A6F0-71E2-43D3-98B7-EC1CE291CACD}" destId="{7E920575-6E58-4C0E-BB18-D59627549315}" srcOrd="0" destOrd="0" presId="urn:microsoft.com/office/officeart/2005/8/layout/orgChart1"/>
    <dgm:cxn modelId="{E827CA10-2C00-4328-8B39-D03177839D2B}" type="presParOf" srcId="{4181A6F0-71E2-43D3-98B7-EC1CE291CACD}" destId="{9D5A3A73-F76C-46C5-83A0-EF28C3D11348}" srcOrd="1" destOrd="0" presId="urn:microsoft.com/office/officeart/2005/8/layout/orgChart1"/>
    <dgm:cxn modelId="{B79E40BB-88FC-405B-9C4B-95541045200A}" type="presParOf" srcId="{9D5A3A73-F76C-46C5-83A0-EF28C3D11348}" destId="{0F8BBEE5-75F1-4096-9D6D-242CF11B9982}" srcOrd="0" destOrd="0" presId="urn:microsoft.com/office/officeart/2005/8/layout/orgChart1"/>
    <dgm:cxn modelId="{ADB802D0-6DE2-480B-A5AB-76041756642B}" type="presParOf" srcId="{0F8BBEE5-75F1-4096-9D6D-242CF11B9982}" destId="{436410F8-B91B-4E00-85E0-576EA8740D29}" srcOrd="0" destOrd="0" presId="urn:microsoft.com/office/officeart/2005/8/layout/orgChart1"/>
    <dgm:cxn modelId="{6AFD7D55-0A75-489B-8780-7A162E1449F8}" type="presParOf" srcId="{0F8BBEE5-75F1-4096-9D6D-242CF11B9982}" destId="{DA6E2074-1A23-4E4F-A8FC-0EBD1E6FCC0A}" srcOrd="1" destOrd="0" presId="urn:microsoft.com/office/officeart/2005/8/layout/orgChart1"/>
    <dgm:cxn modelId="{937BDCA1-6239-4555-8522-037CC1ABD27F}" type="presParOf" srcId="{9D5A3A73-F76C-46C5-83A0-EF28C3D11348}" destId="{D23E6D8D-C0D2-4683-9084-F77DC82B0F19}" srcOrd="1" destOrd="0" presId="urn:microsoft.com/office/officeart/2005/8/layout/orgChart1"/>
    <dgm:cxn modelId="{43B2B4B8-8884-44BF-85D9-28617C3CCD52}" type="presParOf" srcId="{9D5A3A73-F76C-46C5-83A0-EF28C3D11348}" destId="{3D5AE3D1-7DE3-473C-B59E-454370B0CFAF}" srcOrd="2" destOrd="0" presId="urn:microsoft.com/office/officeart/2005/8/layout/orgChart1"/>
    <dgm:cxn modelId="{769BC5C6-CC3F-40C8-81F4-54FB1B7283FA}" type="presParOf" srcId="{4181A6F0-71E2-43D3-98B7-EC1CE291CACD}" destId="{991EF318-8C32-405B-A9A1-E473A0E07CB7}" srcOrd="2" destOrd="0" presId="urn:microsoft.com/office/officeart/2005/8/layout/orgChart1"/>
    <dgm:cxn modelId="{F79FE075-3A88-456F-B1E2-5DBB4A86D2B6}" type="presParOf" srcId="{4181A6F0-71E2-43D3-98B7-EC1CE291CACD}" destId="{3D6A698E-A797-41AD-B18F-ACB659851D87}" srcOrd="3" destOrd="0" presId="urn:microsoft.com/office/officeart/2005/8/layout/orgChart1"/>
    <dgm:cxn modelId="{B95B5946-F376-490D-80A4-58AF662EC06B}" type="presParOf" srcId="{3D6A698E-A797-41AD-B18F-ACB659851D87}" destId="{80B218C2-34BA-4583-8821-80A14339F9FE}" srcOrd="0" destOrd="0" presId="urn:microsoft.com/office/officeart/2005/8/layout/orgChart1"/>
    <dgm:cxn modelId="{E0A64C13-DAEE-4DAC-B49F-9E11526CA4EC}" type="presParOf" srcId="{80B218C2-34BA-4583-8821-80A14339F9FE}" destId="{EBF87AEE-E6D0-4596-AF33-2070EF56EFE5}" srcOrd="0" destOrd="0" presId="urn:microsoft.com/office/officeart/2005/8/layout/orgChart1"/>
    <dgm:cxn modelId="{D192623E-A264-4E64-8E05-0F8E0D4B1FE6}" type="presParOf" srcId="{80B218C2-34BA-4583-8821-80A14339F9FE}" destId="{61250F4D-1F8F-4834-914B-58E7BCA4211A}" srcOrd="1" destOrd="0" presId="urn:microsoft.com/office/officeart/2005/8/layout/orgChart1"/>
    <dgm:cxn modelId="{4210DD7F-C1EB-433F-9B83-76F4BD4CA2D0}" type="presParOf" srcId="{3D6A698E-A797-41AD-B18F-ACB659851D87}" destId="{56D81C41-03CC-45E1-B645-888DA1CE530B}" srcOrd="1" destOrd="0" presId="urn:microsoft.com/office/officeart/2005/8/layout/orgChart1"/>
    <dgm:cxn modelId="{D09BE0DD-FB71-4B42-905F-3113314D8713}" type="presParOf" srcId="{3D6A698E-A797-41AD-B18F-ACB659851D87}" destId="{7B21F80C-F1FF-4D85-9A37-D29531E62CE4}" srcOrd="2" destOrd="0" presId="urn:microsoft.com/office/officeart/2005/8/layout/orgChart1"/>
    <dgm:cxn modelId="{188C2ECB-CA50-4B52-9AB4-0646BCA04FB6}" type="presParOf" srcId="{4181A6F0-71E2-43D3-98B7-EC1CE291CACD}" destId="{FB73DB86-3E9E-4797-8227-FB689AA72775}" srcOrd="4" destOrd="0" presId="urn:microsoft.com/office/officeart/2005/8/layout/orgChart1"/>
    <dgm:cxn modelId="{2676F8D7-E806-4322-8E1B-AB414BFF8234}" type="presParOf" srcId="{4181A6F0-71E2-43D3-98B7-EC1CE291CACD}" destId="{3D8CE901-E6CD-4236-8049-E0065A08E22A}" srcOrd="5" destOrd="0" presId="urn:microsoft.com/office/officeart/2005/8/layout/orgChart1"/>
    <dgm:cxn modelId="{89490C94-BB19-42D6-AB61-9434F5C5AF6A}" type="presParOf" srcId="{3D8CE901-E6CD-4236-8049-E0065A08E22A}" destId="{FEE5DE53-86A1-4C81-A8A4-E09CDC359D4E}" srcOrd="0" destOrd="0" presId="urn:microsoft.com/office/officeart/2005/8/layout/orgChart1"/>
    <dgm:cxn modelId="{760CBC23-9FF7-45C5-8CF9-0C6D7008AECF}" type="presParOf" srcId="{FEE5DE53-86A1-4C81-A8A4-E09CDC359D4E}" destId="{67F312FD-BB26-40F0-BA8F-36D78E0BC9F6}" srcOrd="0" destOrd="0" presId="urn:microsoft.com/office/officeart/2005/8/layout/orgChart1"/>
    <dgm:cxn modelId="{2DA98C17-E667-4A7D-9302-1F4F2E537D24}" type="presParOf" srcId="{FEE5DE53-86A1-4C81-A8A4-E09CDC359D4E}" destId="{A4D6BC93-2E32-4745-8148-6B59E5A46247}" srcOrd="1" destOrd="0" presId="urn:microsoft.com/office/officeart/2005/8/layout/orgChart1"/>
    <dgm:cxn modelId="{1AF56FBE-7F01-42DE-9078-45C4994CC746}" type="presParOf" srcId="{3D8CE901-E6CD-4236-8049-E0065A08E22A}" destId="{DAA139AA-5BFD-4CAD-80F8-B51EE72E82B9}" srcOrd="1" destOrd="0" presId="urn:microsoft.com/office/officeart/2005/8/layout/orgChart1"/>
    <dgm:cxn modelId="{2A7328E0-CCB4-42D2-9476-2738097A6FD5}" type="presParOf" srcId="{3D8CE901-E6CD-4236-8049-E0065A08E22A}" destId="{F4165D5B-237E-4A2D-AD3F-8F33A406EA90}" srcOrd="2" destOrd="0" presId="urn:microsoft.com/office/officeart/2005/8/layout/orgChart1"/>
    <dgm:cxn modelId="{78FBFE17-B2C7-495C-8BA9-D149E29357AA}" type="presParOf" srcId="{4181A6F0-71E2-43D3-98B7-EC1CE291CACD}" destId="{231CA72B-47E0-47E7-B1BB-94FB329A2BDB}" srcOrd="6" destOrd="0" presId="urn:microsoft.com/office/officeart/2005/8/layout/orgChart1"/>
    <dgm:cxn modelId="{7403FE19-E62E-4D69-8152-8851960F923F}" type="presParOf" srcId="{4181A6F0-71E2-43D3-98B7-EC1CE291CACD}" destId="{339F2A05-AF2A-4154-BCB5-BB8D06E91034}" srcOrd="7" destOrd="0" presId="urn:microsoft.com/office/officeart/2005/8/layout/orgChart1"/>
    <dgm:cxn modelId="{FD0B03A3-164C-4A8D-935D-0696622C837C}" type="presParOf" srcId="{339F2A05-AF2A-4154-BCB5-BB8D06E91034}" destId="{0D655090-8D6F-41F2-AB37-11F07A79E99B}" srcOrd="0" destOrd="0" presId="urn:microsoft.com/office/officeart/2005/8/layout/orgChart1"/>
    <dgm:cxn modelId="{023DF938-BA90-43A3-A41C-F791E0782B2E}" type="presParOf" srcId="{0D655090-8D6F-41F2-AB37-11F07A79E99B}" destId="{350851E0-2E8E-483A-8EA7-144FBC999397}" srcOrd="0" destOrd="0" presId="urn:microsoft.com/office/officeart/2005/8/layout/orgChart1"/>
    <dgm:cxn modelId="{623BA08E-2EA7-400E-9CDF-231B427533D5}" type="presParOf" srcId="{0D655090-8D6F-41F2-AB37-11F07A79E99B}" destId="{F45199FB-E0EA-4C30-BA96-6502962DE73B}" srcOrd="1" destOrd="0" presId="urn:microsoft.com/office/officeart/2005/8/layout/orgChart1"/>
    <dgm:cxn modelId="{3ADA14EF-70CD-45CC-AC39-229FD4F34A25}" type="presParOf" srcId="{339F2A05-AF2A-4154-BCB5-BB8D06E91034}" destId="{24497BA9-85CE-45B9-BDBF-33D59332DF75}" srcOrd="1" destOrd="0" presId="urn:microsoft.com/office/officeart/2005/8/layout/orgChart1"/>
    <dgm:cxn modelId="{91205468-C72F-4CD4-825E-A5A3551D68A8}" type="presParOf" srcId="{339F2A05-AF2A-4154-BCB5-BB8D06E91034}" destId="{B481392D-20F2-41E6-B1AE-D925CC10F0A8}" srcOrd="2" destOrd="0" presId="urn:microsoft.com/office/officeart/2005/8/layout/orgChart1"/>
    <dgm:cxn modelId="{F7EAF8C0-F60D-41C2-A90E-82EB0E698028}" type="presParOf" srcId="{C156FAAA-6CC3-4C1C-8A90-AE9F1BDE2BE7}" destId="{8929D220-9BC1-4E26-935A-791B1F2893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DEFF3-8AF6-4C32-92F7-15A640BFA3AD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71B49AF-D31E-4F56-B3DD-92FB39B34D91}">
      <dgm:prSet custT="1"/>
      <dgm:spPr/>
      <dgm:t>
        <a:bodyPr/>
        <a:lstStyle/>
        <a:p>
          <a:pPr algn="ctr" rtl="0"/>
          <a:r>
            <a:rPr lang="uk-UA" sz="2000" u="sng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Дуже важливо розуміти відмінності між цими видами експертиз</a:t>
          </a:r>
          <a:r>
            <a:rPr lang="ru-R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5BC57C-58EC-4E5B-A26E-869CFFDE434A}" type="parTrans" cxnId="{4470FE0C-A996-4D99-8E58-4743F18D5CDE}">
      <dgm:prSet/>
      <dgm:spPr/>
      <dgm:t>
        <a:bodyPr/>
        <a:lstStyle/>
        <a:p>
          <a:endParaRPr lang="ru-RU"/>
        </a:p>
      </dgm:t>
    </dgm:pt>
    <dgm:pt modelId="{3ADD4B93-04CB-4306-B633-BF61276F4CF0}" type="sibTrans" cxnId="{4470FE0C-A996-4D99-8E58-4743F18D5CDE}">
      <dgm:prSet/>
      <dgm:spPr/>
      <dgm:t>
        <a:bodyPr/>
        <a:lstStyle/>
        <a:p>
          <a:endParaRPr lang="ru-RU"/>
        </a:p>
      </dgm:t>
    </dgm:pt>
    <dgm:pt modelId="{8DB29E9C-7011-43E7-AA88-5E6A7E875D38}">
      <dgm:prSet custT="1"/>
      <dgm:spPr/>
      <dgm:t>
        <a:bodyPr/>
        <a:lstStyle/>
        <a:p>
          <a:pPr rtl="0"/>
          <a:r>
            <a: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Комплексна </a:t>
          </a:r>
          <a:r>
            <a:rPr lang="ru-RU" sz="12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проводиться </a:t>
          </a:r>
          <a:r>
            <a:rPr lang="ru-RU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експертами</a:t>
          </a:r>
          <a:r>
            <a: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спеціалізуються на різних галузях знань і наукових напрямках. На підставі комплексного аналізу робиться загальний висновок, відповідальність за яке несуть всі експерти. Якщо експерт не згоден із загальними висновками, він ставить підпис тільки під своїм висновком.</a:t>
          </a:r>
          <a:endParaRPr lang="ru-RU" sz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E627FA-3FC3-4B00-B1A1-4075F34B3042}" type="parTrans" cxnId="{2C5F3CC7-46D6-478B-A0F5-A026326C50FC}">
      <dgm:prSet/>
      <dgm:spPr/>
      <dgm:t>
        <a:bodyPr/>
        <a:lstStyle/>
        <a:p>
          <a:endParaRPr lang="ru-RU"/>
        </a:p>
      </dgm:t>
    </dgm:pt>
    <dgm:pt modelId="{D81D2199-2620-4569-A7BF-72115DEECBB4}" type="sibTrans" cxnId="{2C5F3CC7-46D6-478B-A0F5-A026326C50FC}">
      <dgm:prSet/>
      <dgm:spPr/>
      <dgm:t>
        <a:bodyPr/>
        <a:lstStyle/>
        <a:p>
          <a:endParaRPr lang="ru-RU"/>
        </a:p>
      </dgm:t>
    </dgm:pt>
    <dgm:pt modelId="{219A64C4-7756-4192-8BDC-001D346BAE6C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Комісійна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проводиться експертами, що спеціалізуються на одній області знання. Завдання експертів — проаналізувати всі дані і винести загальний висновок. При цьому будь-який експерт може запропонувати і власну версію, яка також буде внесена в загальний експертний висновок.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2CA7E5-0374-43B0-9A53-48D216872A6E}" type="parTrans" cxnId="{851A37A6-FF86-43BF-ADF3-867B8869A297}">
      <dgm:prSet/>
      <dgm:spPr/>
      <dgm:t>
        <a:bodyPr/>
        <a:lstStyle/>
        <a:p>
          <a:endParaRPr lang="ru-RU"/>
        </a:p>
      </dgm:t>
    </dgm:pt>
    <dgm:pt modelId="{67F9D321-36B4-44B2-85BC-D46BFDF393B7}" type="sibTrans" cxnId="{851A37A6-FF86-43BF-ADF3-867B8869A297}">
      <dgm:prSet/>
      <dgm:spPr/>
      <dgm:t>
        <a:bodyPr/>
        <a:lstStyle/>
        <a:p>
          <a:endParaRPr lang="ru-RU"/>
        </a:p>
      </dgm:t>
    </dgm:pt>
    <dgm:pt modelId="{01622728-F58E-4580-A482-950B6B22CD52}">
      <dgm:prSet custT="1"/>
      <dgm:spPr/>
      <dgm:t>
        <a:bodyPr/>
        <a:lstStyle/>
        <a:p>
          <a:pPr rtl="0"/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Додаткова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здійснюється, якщо суду необхідно отримати нові відомості по даній справі. Додаткову експертизу може проводити той самий експерт.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3C5F5A-108D-450A-845F-AA54E34C417D}" type="parTrans" cxnId="{2907A206-6007-4BD7-BF53-1DFBEBB306D1}">
      <dgm:prSet/>
      <dgm:spPr/>
      <dgm:t>
        <a:bodyPr/>
        <a:lstStyle/>
        <a:p>
          <a:endParaRPr lang="ru-RU"/>
        </a:p>
      </dgm:t>
    </dgm:pt>
    <dgm:pt modelId="{A19320AE-0DB6-4CA8-A01D-5F3CE8CC5CF0}" type="sibTrans" cxnId="{2907A206-6007-4BD7-BF53-1DFBEBB306D1}">
      <dgm:prSet/>
      <dgm:spPr/>
      <dgm:t>
        <a:bodyPr/>
        <a:lstStyle/>
        <a:p>
          <a:endParaRPr lang="ru-RU"/>
        </a:p>
      </dgm:t>
    </dgm:pt>
    <dgm:pt modelId="{1F7303CC-89CC-4392-8AC7-06D7A4105100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Повторна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проводиться при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необхідності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перевірити вже отримані дані. Експертну оцінку має провести інший експерт.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C6DDBB-8492-4C39-A8A6-C1173FA456E7}" type="parTrans" cxnId="{568D6978-948E-47E4-A30C-67E52241BCB8}">
      <dgm:prSet/>
      <dgm:spPr/>
      <dgm:t>
        <a:bodyPr/>
        <a:lstStyle/>
        <a:p>
          <a:endParaRPr lang="ru-RU"/>
        </a:p>
      </dgm:t>
    </dgm:pt>
    <dgm:pt modelId="{33B31C43-2404-4D42-A196-E2EC831042E2}" type="sibTrans" cxnId="{568D6978-948E-47E4-A30C-67E52241BCB8}">
      <dgm:prSet/>
      <dgm:spPr/>
      <dgm:t>
        <a:bodyPr/>
        <a:lstStyle/>
        <a:p>
          <a:endParaRPr lang="ru-RU"/>
        </a:p>
      </dgm:t>
    </dgm:pt>
    <dgm:pt modelId="{99446929-5C02-4827-9DC5-40966C889B08}" type="pres">
      <dgm:prSet presAssocID="{63FDEFF3-8AF6-4C32-92F7-15A640BFA3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31ACD-B508-4722-A956-62F8476D2959}" type="pres">
      <dgm:prSet presAssocID="{171B49AF-D31E-4F56-B3DD-92FB39B34D9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30154-C3DA-4A4B-BB47-F0BEA6E7F966}" type="pres">
      <dgm:prSet presAssocID="{3ADD4B93-04CB-4306-B633-BF61276F4CF0}" presName="spacer" presStyleCnt="0"/>
      <dgm:spPr/>
    </dgm:pt>
    <dgm:pt modelId="{0B30EA97-9D88-44FD-84C6-E05481D6AD1F}" type="pres">
      <dgm:prSet presAssocID="{8DB29E9C-7011-43E7-AA88-5E6A7E875D3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8E5DA-CAA7-4703-9763-7682125B1695}" type="pres">
      <dgm:prSet presAssocID="{D81D2199-2620-4569-A7BF-72115DEECBB4}" presName="spacer" presStyleCnt="0"/>
      <dgm:spPr/>
    </dgm:pt>
    <dgm:pt modelId="{6B4507AD-7671-40C2-8E87-5A4FA78FEBFE}" type="pres">
      <dgm:prSet presAssocID="{219A64C4-7756-4192-8BDC-001D346BAE6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CF0BB-7E18-4A63-AF6F-5326295077B3}" type="pres">
      <dgm:prSet presAssocID="{67F9D321-36B4-44B2-85BC-D46BFDF393B7}" presName="spacer" presStyleCnt="0"/>
      <dgm:spPr/>
    </dgm:pt>
    <dgm:pt modelId="{83A626DF-001C-4F94-9677-7920B60D2886}" type="pres">
      <dgm:prSet presAssocID="{01622728-F58E-4580-A482-950B6B22CD5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1DD9C-E155-4EB8-BAFA-85D2165CFAB7}" type="pres">
      <dgm:prSet presAssocID="{A19320AE-0DB6-4CA8-A01D-5F3CE8CC5CF0}" presName="spacer" presStyleCnt="0"/>
      <dgm:spPr/>
    </dgm:pt>
    <dgm:pt modelId="{9B2F4300-5010-4C25-AC6D-A7014EEA26E9}" type="pres">
      <dgm:prSet presAssocID="{1F7303CC-89CC-4392-8AC7-06D7A41051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D6978-948E-47E4-A30C-67E52241BCB8}" srcId="{63FDEFF3-8AF6-4C32-92F7-15A640BFA3AD}" destId="{1F7303CC-89CC-4392-8AC7-06D7A4105100}" srcOrd="4" destOrd="0" parTransId="{D0C6DDBB-8492-4C39-A8A6-C1173FA456E7}" sibTransId="{33B31C43-2404-4D42-A196-E2EC831042E2}"/>
    <dgm:cxn modelId="{DEAD8EAA-A871-470A-8E11-D9180589F3AE}" type="presOf" srcId="{1F7303CC-89CC-4392-8AC7-06D7A4105100}" destId="{9B2F4300-5010-4C25-AC6D-A7014EEA26E9}" srcOrd="0" destOrd="0" presId="urn:microsoft.com/office/officeart/2005/8/layout/vList2"/>
    <dgm:cxn modelId="{2907A206-6007-4BD7-BF53-1DFBEBB306D1}" srcId="{63FDEFF3-8AF6-4C32-92F7-15A640BFA3AD}" destId="{01622728-F58E-4580-A482-950B6B22CD52}" srcOrd="3" destOrd="0" parTransId="{BD3C5F5A-108D-450A-845F-AA54E34C417D}" sibTransId="{A19320AE-0DB6-4CA8-A01D-5F3CE8CC5CF0}"/>
    <dgm:cxn modelId="{1B2DF431-0290-4F14-9A16-4F3EA5271EBA}" type="presOf" srcId="{171B49AF-D31E-4F56-B3DD-92FB39B34D91}" destId="{46A31ACD-B508-4722-A956-62F8476D2959}" srcOrd="0" destOrd="0" presId="urn:microsoft.com/office/officeart/2005/8/layout/vList2"/>
    <dgm:cxn modelId="{2C5F3CC7-46D6-478B-A0F5-A026326C50FC}" srcId="{63FDEFF3-8AF6-4C32-92F7-15A640BFA3AD}" destId="{8DB29E9C-7011-43E7-AA88-5E6A7E875D38}" srcOrd="1" destOrd="0" parTransId="{9BE627FA-3FC3-4B00-B1A1-4075F34B3042}" sibTransId="{D81D2199-2620-4569-A7BF-72115DEECBB4}"/>
    <dgm:cxn modelId="{4470FE0C-A996-4D99-8E58-4743F18D5CDE}" srcId="{63FDEFF3-8AF6-4C32-92F7-15A640BFA3AD}" destId="{171B49AF-D31E-4F56-B3DD-92FB39B34D91}" srcOrd="0" destOrd="0" parTransId="{C85BC57C-58EC-4E5B-A26E-869CFFDE434A}" sibTransId="{3ADD4B93-04CB-4306-B633-BF61276F4CF0}"/>
    <dgm:cxn modelId="{17592BCC-6D59-4DD7-88BD-083FBC791858}" type="presOf" srcId="{63FDEFF3-8AF6-4C32-92F7-15A640BFA3AD}" destId="{99446929-5C02-4827-9DC5-40966C889B08}" srcOrd="0" destOrd="0" presId="urn:microsoft.com/office/officeart/2005/8/layout/vList2"/>
    <dgm:cxn modelId="{F84C3107-C1B9-4175-9270-6AEF3D7448A7}" type="presOf" srcId="{01622728-F58E-4580-A482-950B6B22CD52}" destId="{83A626DF-001C-4F94-9677-7920B60D2886}" srcOrd="0" destOrd="0" presId="urn:microsoft.com/office/officeart/2005/8/layout/vList2"/>
    <dgm:cxn modelId="{E467231B-D97E-4397-83CD-749851874AE0}" type="presOf" srcId="{219A64C4-7756-4192-8BDC-001D346BAE6C}" destId="{6B4507AD-7671-40C2-8E87-5A4FA78FEBFE}" srcOrd="0" destOrd="0" presId="urn:microsoft.com/office/officeart/2005/8/layout/vList2"/>
    <dgm:cxn modelId="{851A37A6-FF86-43BF-ADF3-867B8869A297}" srcId="{63FDEFF3-8AF6-4C32-92F7-15A640BFA3AD}" destId="{219A64C4-7756-4192-8BDC-001D346BAE6C}" srcOrd="2" destOrd="0" parTransId="{4D2CA7E5-0374-43B0-9A53-48D216872A6E}" sibTransId="{67F9D321-36B4-44B2-85BC-D46BFDF393B7}"/>
    <dgm:cxn modelId="{C05D78EE-86DA-445A-BFCD-205E79BF19A7}" type="presOf" srcId="{8DB29E9C-7011-43E7-AA88-5E6A7E875D38}" destId="{0B30EA97-9D88-44FD-84C6-E05481D6AD1F}" srcOrd="0" destOrd="0" presId="urn:microsoft.com/office/officeart/2005/8/layout/vList2"/>
    <dgm:cxn modelId="{EB8D0561-9623-4452-8A77-01782C03D248}" type="presParOf" srcId="{99446929-5C02-4827-9DC5-40966C889B08}" destId="{46A31ACD-B508-4722-A956-62F8476D2959}" srcOrd="0" destOrd="0" presId="urn:microsoft.com/office/officeart/2005/8/layout/vList2"/>
    <dgm:cxn modelId="{46F978CC-1008-45ED-8C06-71DB6A8CA4D6}" type="presParOf" srcId="{99446929-5C02-4827-9DC5-40966C889B08}" destId="{E6830154-C3DA-4A4B-BB47-F0BEA6E7F966}" srcOrd="1" destOrd="0" presId="urn:microsoft.com/office/officeart/2005/8/layout/vList2"/>
    <dgm:cxn modelId="{E93BE4D6-4D83-4CBA-A2AB-5847FCC1983A}" type="presParOf" srcId="{99446929-5C02-4827-9DC5-40966C889B08}" destId="{0B30EA97-9D88-44FD-84C6-E05481D6AD1F}" srcOrd="2" destOrd="0" presId="urn:microsoft.com/office/officeart/2005/8/layout/vList2"/>
    <dgm:cxn modelId="{1E7ABA47-6861-4A23-835B-2345639B91F5}" type="presParOf" srcId="{99446929-5C02-4827-9DC5-40966C889B08}" destId="{0598E5DA-CAA7-4703-9763-7682125B1695}" srcOrd="3" destOrd="0" presId="urn:microsoft.com/office/officeart/2005/8/layout/vList2"/>
    <dgm:cxn modelId="{FE4D5805-3DC6-46E8-8F82-729921F89D39}" type="presParOf" srcId="{99446929-5C02-4827-9DC5-40966C889B08}" destId="{6B4507AD-7671-40C2-8E87-5A4FA78FEBFE}" srcOrd="4" destOrd="0" presId="urn:microsoft.com/office/officeart/2005/8/layout/vList2"/>
    <dgm:cxn modelId="{D0B66CCD-9471-41CC-9643-79E3CB7CB989}" type="presParOf" srcId="{99446929-5C02-4827-9DC5-40966C889B08}" destId="{CE0CF0BB-7E18-4A63-AF6F-5326295077B3}" srcOrd="5" destOrd="0" presId="urn:microsoft.com/office/officeart/2005/8/layout/vList2"/>
    <dgm:cxn modelId="{191EF53B-C674-4110-A253-CF77B7F5C36F}" type="presParOf" srcId="{99446929-5C02-4827-9DC5-40966C889B08}" destId="{83A626DF-001C-4F94-9677-7920B60D2886}" srcOrd="6" destOrd="0" presId="urn:microsoft.com/office/officeart/2005/8/layout/vList2"/>
    <dgm:cxn modelId="{A9772F6D-EA02-494F-AFE5-F063014B3F87}" type="presParOf" srcId="{99446929-5C02-4827-9DC5-40966C889B08}" destId="{60A1DD9C-E155-4EB8-BAFA-85D2165CFAB7}" srcOrd="7" destOrd="0" presId="urn:microsoft.com/office/officeart/2005/8/layout/vList2"/>
    <dgm:cxn modelId="{FB2E1A05-F5E0-440B-94CA-B7553BFC7F1B}" type="presParOf" srcId="{99446929-5C02-4827-9DC5-40966C889B08}" destId="{9B2F4300-5010-4C25-AC6D-A7014EEA26E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06F7EE-4EF2-45C7-9A67-57889CB81011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2F6F09C-B7AE-42CC-B4E7-2C3BE5448866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Судові експертизи можуть проводитися у державних і недержавних судово-експертних установах, співробітниками </a:t>
          </a:r>
          <a:r>
            <a:rPr lang="uk-UA" sz="1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неекспертних</a:t>
          </a:r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установ, приватними експертами.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598E25-7BEE-442F-B612-A07617AF9C43}" type="parTrans" cxnId="{26E45BBC-026C-4993-99CE-9DF9F8193B36}">
      <dgm:prSet/>
      <dgm:spPr/>
      <dgm:t>
        <a:bodyPr/>
        <a:lstStyle/>
        <a:p>
          <a:endParaRPr lang="ru-RU"/>
        </a:p>
      </dgm:t>
    </dgm:pt>
    <dgm:pt modelId="{D1E23A3A-3051-489C-8404-6667C9B94B54}" type="sibTrans" cxnId="{26E45BBC-026C-4993-99CE-9DF9F8193B36}">
      <dgm:prSet/>
      <dgm:spPr/>
      <dgm:t>
        <a:bodyPr/>
        <a:lstStyle/>
        <a:p>
          <a:endParaRPr lang="ru-RU"/>
        </a:p>
      </dgm:t>
    </dgm:pt>
    <dgm:pt modelId="{1B5A6EC7-124C-4D8F-A093-940C67E1E014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 може проводитися в судовому засіданні або поза засіданням.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0C1398-B2F1-4E3C-8D16-C7050D261D27}" type="parTrans" cxnId="{7D0EDCD7-492E-4A1D-874A-4C21565790DA}">
      <dgm:prSet/>
      <dgm:spPr/>
      <dgm:t>
        <a:bodyPr/>
        <a:lstStyle/>
        <a:p>
          <a:endParaRPr lang="ru-RU"/>
        </a:p>
      </dgm:t>
    </dgm:pt>
    <dgm:pt modelId="{4E37F2EE-21E2-458D-9CE2-49AFAF319AFF}" type="sibTrans" cxnId="{7D0EDCD7-492E-4A1D-874A-4C21565790DA}">
      <dgm:prSet/>
      <dgm:spPr/>
      <dgm:t>
        <a:bodyPr/>
        <a:lstStyle/>
        <a:p>
          <a:endParaRPr lang="ru-RU"/>
        </a:p>
      </dgm:t>
    </dgm:pt>
    <dgm:pt modelId="{87CD83E5-DBB6-421E-9062-C731FD7520AC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Висновок експерта для суду не  є обов'язковим і має оцінюватися судом в сукупності з іншими доказами у справі.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0F9327-2B8C-4A80-96C0-DB25C7711B20}" type="parTrans" cxnId="{AE2079B4-35AD-468C-BD71-3BFA59E33058}">
      <dgm:prSet/>
      <dgm:spPr/>
      <dgm:t>
        <a:bodyPr/>
        <a:lstStyle/>
        <a:p>
          <a:endParaRPr lang="ru-RU"/>
        </a:p>
      </dgm:t>
    </dgm:pt>
    <dgm:pt modelId="{CEED9A5C-7ADD-453E-9391-A537AF447547}" type="sibTrans" cxnId="{AE2079B4-35AD-468C-BD71-3BFA59E33058}">
      <dgm:prSet/>
      <dgm:spPr/>
      <dgm:t>
        <a:bodyPr/>
        <a:lstStyle/>
        <a:p>
          <a:endParaRPr lang="ru-RU"/>
        </a:p>
      </dgm:t>
    </dgm:pt>
    <dgm:pt modelId="{EBF000E6-D26A-4978-B208-68253051128B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 цьому незгода суду з висновком експерта повинна бути мотивована в рішенні або ухвалі суду.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8C5BB7-ACE9-4907-9C73-F9E7954BF9BB}" type="parTrans" cxnId="{DD583E5C-AF7E-4D12-BA98-4AAB518B1442}">
      <dgm:prSet/>
      <dgm:spPr/>
      <dgm:t>
        <a:bodyPr/>
        <a:lstStyle/>
        <a:p>
          <a:endParaRPr lang="ru-RU"/>
        </a:p>
      </dgm:t>
    </dgm:pt>
    <dgm:pt modelId="{58205BC5-CC54-4863-9FE0-34481A39C834}" type="sibTrans" cxnId="{DD583E5C-AF7E-4D12-BA98-4AAB518B1442}">
      <dgm:prSet/>
      <dgm:spPr/>
      <dgm:t>
        <a:bodyPr/>
        <a:lstStyle/>
        <a:p>
          <a:endParaRPr lang="ru-RU"/>
        </a:p>
      </dgm:t>
    </dgm:pt>
    <dgm:pt modelId="{9538D344-BD1C-41DE-AEB2-20238FADCE5D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час проведення експертизи провадження по справі може бути призупинено.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CCBEED-E50C-414E-ADC0-D61B88A9E80D}" type="parTrans" cxnId="{7B2052F9-991F-44AB-B6F6-CCA5AEE2BF19}">
      <dgm:prSet/>
      <dgm:spPr/>
      <dgm:t>
        <a:bodyPr/>
        <a:lstStyle/>
        <a:p>
          <a:endParaRPr lang="ru-RU"/>
        </a:p>
      </dgm:t>
    </dgm:pt>
    <dgm:pt modelId="{F01E2023-0C17-4B73-8590-A0A8B32F2BB6}" type="sibTrans" cxnId="{7B2052F9-991F-44AB-B6F6-CCA5AEE2BF19}">
      <dgm:prSet/>
      <dgm:spPr/>
      <dgm:t>
        <a:bodyPr/>
        <a:lstStyle/>
        <a:p>
          <a:endParaRPr lang="ru-RU"/>
        </a:p>
      </dgm:t>
    </dgm:pt>
    <dgm:pt modelId="{DA23D78F-9FB1-4094-B6EC-1E546E8F272E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цивільному судочинстві експертні методики можуть бути використані і поза експертними дослідженнями.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9DA89B-0BA2-4505-BADD-40789AC92CBC}" type="parTrans" cxnId="{31D5A315-3425-415B-BE93-12ADAD8822D9}">
      <dgm:prSet/>
      <dgm:spPr/>
      <dgm:t>
        <a:bodyPr/>
        <a:lstStyle/>
        <a:p>
          <a:endParaRPr lang="ru-RU"/>
        </a:p>
      </dgm:t>
    </dgm:pt>
    <dgm:pt modelId="{C5298298-B51C-4342-AE69-CD32409A3073}" type="sibTrans" cxnId="{31D5A315-3425-415B-BE93-12ADAD8822D9}">
      <dgm:prSet/>
      <dgm:spPr/>
      <dgm:t>
        <a:bodyPr/>
        <a:lstStyle/>
        <a:p>
          <a:endParaRPr lang="ru-RU"/>
        </a:p>
      </dgm:t>
    </dgm:pt>
    <dgm:pt modelId="{A5F4534C-3CAE-42EB-B0C8-3486E62BB20D}" type="pres">
      <dgm:prSet presAssocID="{FD06F7EE-4EF2-45C7-9A67-57889CB810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F6E3B-5E87-48BE-9103-964EC6E729E1}" type="pres">
      <dgm:prSet presAssocID="{FD06F7EE-4EF2-45C7-9A67-57889CB81011}" presName="arrow" presStyleLbl="bgShp" presStyleIdx="0" presStyleCnt="1"/>
      <dgm:spPr/>
    </dgm:pt>
    <dgm:pt modelId="{3EECA0FF-9056-4B57-97AF-F8B9C16F723E}" type="pres">
      <dgm:prSet presAssocID="{FD06F7EE-4EF2-45C7-9A67-57889CB81011}" presName="linearProcess" presStyleCnt="0"/>
      <dgm:spPr/>
    </dgm:pt>
    <dgm:pt modelId="{90AA4F78-84D9-4D0F-B531-11067BB10209}" type="pres">
      <dgm:prSet presAssocID="{C2F6F09C-B7AE-42CC-B4E7-2C3BE5448866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0CF6C-7463-4888-B62D-3534865997AE}" type="pres">
      <dgm:prSet presAssocID="{D1E23A3A-3051-489C-8404-6667C9B94B54}" presName="sibTrans" presStyleCnt="0"/>
      <dgm:spPr/>
    </dgm:pt>
    <dgm:pt modelId="{E8C0D3AA-BE57-4E0F-AF68-65106F00E471}" type="pres">
      <dgm:prSet presAssocID="{1B5A6EC7-124C-4D8F-A093-940C67E1E01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9EFB1-747D-4BE9-8CD6-F1D39C944B67}" type="pres">
      <dgm:prSet presAssocID="{4E37F2EE-21E2-458D-9CE2-49AFAF319AFF}" presName="sibTrans" presStyleCnt="0"/>
      <dgm:spPr/>
    </dgm:pt>
    <dgm:pt modelId="{7339A508-02A2-48AD-B806-DD34E8E4BB66}" type="pres">
      <dgm:prSet presAssocID="{87CD83E5-DBB6-421E-9062-C731FD7520A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186D8-EEFA-4E67-80C5-A3B375E08BF2}" type="pres">
      <dgm:prSet presAssocID="{CEED9A5C-7ADD-453E-9391-A537AF447547}" presName="sibTrans" presStyleCnt="0"/>
      <dgm:spPr/>
    </dgm:pt>
    <dgm:pt modelId="{888522E8-9701-437A-9E59-A9F5C3B6E65E}" type="pres">
      <dgm:prSet presAssocID="{EBF000E6-D26A-4978-B208-68253051128B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8D0C0-DA2F-4059-B15C-D14D4CD1C5A8}" type="pres">
      <dgm:prSet presAssocID="{58205BC5-CC54-4863-9FE0-34481A39C834}" presName="sibTrans" presStyleCnt="0"/>
      <dgm:spPr/>
    </dgm:pt>
    <dgm:pt modelId="{893A5831-6659-4C57-B622-91B2CB1E63A4}" type="pres">
      <dgm:prSet presAssocID="{9538D344-BD1C-41DE-AEB2-20238FADCE5D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018DC-9F3D-4B9C-A83B-EB479A3E1DED}" type="pres">
      <dgm:prSet presAssocID="{F01E2023-0C17-4B73-8590-A0A8B32F2BB6}" presName="sibTrans" presStyleCnt="0"/>
      <dgm:spPr/>
    </dgm:pt>
    <dgm:pt modelId="{DBAAD831-48EF-4A0E-9870-DDD4768E3977}" type="pres">
      <dgm:prSet presAssocID="{DA23D78F-9FB1-4094-B6EC-1E546E8F272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6BF72E-732F-464F-B919-E95393ECC7BF}" type="presOf" srcId="{1B5A6EC7-124C-4D8F-A093-940C67E1E014}" destId="{E8C0D3AA-BE57-4E0F-AF68-65106F00E471}" srcOrd="0" destOrd="0" presId="urn:microsoft.com/office/officeart/2005/8/layout/hProcess9"/>
    <dgm:cxn modelId="{0B248C40-DE57-481F-9931-BE2A1D4E286A}" type="presOf" srcId="{EBF000E6-D26A-4978-B208-68253051128B}" destId="{888522E8-9701-437A-9E59-A9F5C3B6E65E}" srcOrd="0" destOrd="0" presId="urn:microsoft.com/office/officeart/2005/8/layout/hProcess9"/>
    <dgm:cxn modelId="{6E9C4798-055A-404A-B26E-BE48078F1C57}" type="presOf" srcId="{FD06F7EE-4EF2-45C7-9A67-57889CB81011}" destId="{A5F4534C-3CAE-42EB-B0C8-3486E62BB20D}" srcOrd="0" destOrd="0" presId="urn:microsoft.com/office/officeart/2005/8/layout/hProcess9"/>
    <dgm:cxn modelId="{31D5A315-3425-415B-BE93-12ADAD8822D9}" srcId="{FD06F7EE-4EF2-45C7-9A67-57889CB81011}" destId="{DA23D78F-9FB1-4094-B6EC-1E546E8F272E}" srcOrd="5" destOrd="0" parTransId="{289DA89B-0BA2-4505-BADD-40789AC92CBC}" sibTransId="{C5298298-B51C-4342-AE69-CD32409A3073}"/>
    <dgm:cxn modelId="{B8B48D94-01D6-4002-96F0-65C4D278218D}" type="presOf" srcId="{87CD83E5-DBB6-421E-9062-C731FD7520AC}" destId="{7339A508-02A2-48AD-B806-DD34E8E4BB66}" srcOrd="0" destOrd="0" presId="urn:microsoft.com/office/officeart/2005/8/layout/hProcess9"/>
    <dgm:cxn modelId="{7D0EDCD7-492E-4A1D-874A-4C21565790DA}" srcId="{FD06F7EE-4EF2-45C7-9A67-57889CB81011}" destId="{1B5A6EC7-124C-4D8F-A093-940C67E1E014}" srcOrd="1" destOrd="0" parTransId="{A30C1398-B2F1-4E3C-8D16-C7050D261D27}" sibTransId="{4E37F2EE-21E2-458D-9CE2-49AFAF319AFF}"/>
    <dgm:cxn modelId="{FAC52291-14C7-4AF2-B6CE-A777849D0B79}" type="presOf" srcId="{9538D344-BD1C-41DE-AEB2-20238FADCE5D}" destId="{893A5831-6659-4C57-B622-91B2CB1E63A4}" srcOrd="0" destOrd="0" presId="urn:microsoft.com/office/officeart/2005/8/layout/hProcess9"/>
    <dgm:cxn modelId="{AE2079B4-35AD-468C-BD71-3BFA59E33058}" srcId="{FD06F7EE-4EF2-45C7-9A67-57889CB81011}" destId="{87CD83E5-DBB6-421E-9062-C731FD7520AC}" srcOrd="2" destOrd="0" parTransId="{570F9327-2B8C-4A80-96C0-DB25C7711B20}" sibTransId="{CEED9A5C-7ADD-453E-9391-A537AF447547}"/>
    <dgm:cxn modelId="{7B2052F9-991F-44AB-B6F6-CCA5AEE2BF19}" srcId="{FD06F7EE-4EF2-45C7-9A67-57889CB81011}" destId="{9538D344-BD1C-41DE-AEB2-20238FADCE5D}" srcOrd="4" destOrd="0" parTransId="{64CCBEED-E50C-414E-ADC0-D61B88A9E80D}" sibTransId="{F01E2023-0C17-4B73-8590-A0A8B32F2BB6}"/>
    <dgm:cxn modelId="{C378D237-9368-48D9-9CC4-2E9CBF0DAFEF}" type="presOf" srcId="{C2F6F09C-B7AE-42CC-B4E7-2C3BE5448866}" destId="{90AA4F78-84D9-4D0F-B531-11067BB10209}" srcOrd="0" destOrd="0" presId="urn:microsoft.com/office/officeart/2005/8/layout/hProcess9"/>
    <dgm:cxn modelId="{26E45BBC-026C-4993-99CE-9DF9F8193B36}" srcId="{FD06F7EE-4EF2-45C7-9A67-57889CB81011}" destId="{C2F6F09C-B7AE-42CC-B4E7-2C3BE5448866}" srcOrd="0" destOrd="0" parTransId="{51598E25-7BEE-442F-B612-A07617AF9C43}" sibTransId="{D1E23A3A-3051-489C-8404-6667C9B94B54}"/>
    <dgm:cxn modelId="{DD583E5C-AF7E-4D12-BA98-4AAB518B1442}" srcId="{FD06F7EE-4EF2-45C7-9A67-57889CB81011}" destId="{EBF000E6-D26A-4978-B208-68253051128B}" srcOrd="3" destOrd="0" parTransId="{0B8C5BB7-ACE9-4907-9C73-F9E7954BF9BB}" sibTransId="{58205BC5-CC54-4863-9FE0-34481A39C834}"/>
    <dgm:cxn modelId="{BC312C36-1804-4E4A-8816-02ADFC74A85E}" type="presOf" srcId="{DA23D78F-9FB1-4094-B6EC-1E546E8F272E}" destId="{DBAAD831-48EF-4A0E-9870-DDD4768E3977}" srcOrd="0" destOrd="0" presId="urn:microsoft.com/office/officeart/2005/8/layout/hProcess9"/>
    <dgm:cxn modelId="{AF84DA45-9A90-4E77-83DA-BB5FB5ED994D}" type="presParOf" srcId="{A5F4534C-3CAE-42EB-B0C8-3486E62BB20D}" destId="{D57F6E3B-5E87-48BE-9103-964EC6E729E1}" srcOrd="0" destOrd="0" presId="urn:microsoft.com/office/officeart/2005/8/layout/hProcess9"/>
    <dgm:cxn modelId="{98BE4860-231A-452F-A177-F75E99C25F72}" type="presParOf" srcId="{A5F4534C-3CAE-42EB-B0C8-3486E62BB20D}" destId="{3EECA0FF-9056-4B57-97AF-F8B9C16F723E}" srcOrd="1" destOrd="0" presId="urn:microsoft.com/office/officeart/2005/8/layout/hProcess9"/>
    <dgm:cxn modelId="{0E2291BF-D60E-4B69-AE9F-E2CDD6A92256}" type="presParOf" srcId="{3EECA0FF-9056-4B57-97AF-F8B9C16F723E}" destId="{90AA4F78-84D9-4D0F-B531-11067BB10209}" srcOrd="0" destOrd="0" presId="urn:microsoft.com/office/officeart/2005/8/layout/hProcess9"/>
    <dgm:cxn modelId="{AD86396D-29FA-4030-B6CE-56B87BE66D81}" type="presParOf" srcId="{3EECA0FF-9056-4B57-97AF-F8B9C16F723E}" destId="{1D40CF6C-7463-4888-B62D-3534865997AE}" srcOrd="1" destOrd="0" presId="urn:microsoft.com/office/officeart/2005/8/layout/hProcess9"/>
    <dgm:cxn modelId="{38B0B872-E22F-4280-9779-46034C2DCA29}" type="presParOf" srcId="{3EECA0FF-9056-4B57-97AF-F8B9C16F723E}" destId="{E8C0D3AA-BE57-4E0F-AF68-65106F00E471}" srcOrd="2" destOrd="0" presId="urn:microsoft.com/office/officeart/2005/8/layout/hProcess9"/>
    <dgm:cxn modelId="{7D7BDC9C-FE89-4371-AC9F-7459B6D0F290}" type="presParOf" srcId="{3EECA0FF-9056-4B57-97AF-F8B9C16F723E}" destId="{1E89EFB1-747D-4BE9-8CD6-F1D39C944B67}" srcOrd="3" destOrd="0" presId="urn:microsoft.com/office/officeart/2005/8/layout/hProcess9"/>
    <dgm:cxn modelId="{46A20D23-B4A6-4876-B2BD-ADA96698BFEA}" type="presParOf" srcId="{3EECA0FF-9056-4B57-97AF-F8B9C16F723E}" destId="{7339A508-02A2-48AD-B806-DD34E8E4BB66}" srcOrd="4" destOrd="0" presId="urn:microsoft.com/office/officeart/2005/8/layout/hProcess9"/>
    <dgm:cxn modelId="{93EF0307-D54A-4DBD-A3A3-EDE9F65845FF}" type="presParOf" srcId="{3EECA0FF-9056-4B57-97AF-F8B9C16F723E}" destId="{F38186D8-EEFA-4E67-80C5-A3B375E08BF2}" srcOrd="5" destOrd="0" presId="urn:microsoft.com/office/officeart/2005/8/layout/hProcess9"/>
    <dgm:cxn modelId="{DECD441B-1318-49C3-AB36-9A036A56CAFC}" type="presParOf" srcId="{3EECA0FF-9056-4B57-97AF-F8B9C16F723E}" destId="{888522E8-9701-437A-9E59-A9F5C3B6E65E}" srcOrd="6" destOrd="0" presId="urn:microsoft.com/office/officeart/2005/8/layout/hProcess9"/>
    <dgm:cxn modelId="{7C21F053-093B-4B98-ABC7-A9A828CDA67B}" type="presParOf" srcId="{3EECA0FF-9056-4B57-97AF-F8B9C16F723E}" destId="{D988D0C0-DA2F-4059-B15C-D14D4CD1C5A8}" srcOrd="7" destOrd="0" presId="urn:microsoft.com/office/officeart/2005/8/layout/hProcess9"/>
    <dgm:cxn modelId="{199A33A9-9389-4AF6-9084-D027CA28CA8B}" type="presParOf" srcId="{3EECA0FF-9056-4B57-97AF-F8B9C16F723E}" destId="{893A5831-6659-4C57-B622-91B2CB1E63A4}" srcOrd="8" destOrd="0" presId="urn:microsoft.com/office/officeart/2005/8/layout/hProcess9"/>
    <dgm:cxn modelId="{C5B973C5-2A8C-4435-8068-E9A120FD61DD}" type="presParOf" srcId="{3EECA0FF-9056-4B57-97AF-F8B9C16F723E}" destId="{B28018DC-9F3D-4B9C-A83B-EB479A3E1DED}" srcOrd="9" destOrd="0" presId="urn:microsoft.com/office/officeart/2005/8/layout/hProcess9"/>
    <dgm:cxn modelId="{3BCDFF7C-21C1-4B5F-AFE5-B50E37B97B28}" type="presParOf" srcId="{3EECA0FF-9056-4B57-97AF-F8B9C16F723E}" destId="{DBAAD831-48EF-4A0E-9870-DDD4768E39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0562F1-DF23-4056-B5EA-A4D449262200}" type="doc">
      <dgm:prSet loTypeId="urn:microsoft.com/office/officeart/2005/8/layout/cycle2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6F6BCFF-AC28-40EE-A698-F2346D286963}">
      <dgm:prSet custT="1"/>
      <dgm:spPr/>
      <dgm:t>
        <a:bodyPr/>
        <a:lstStyle/>
        <a:p>
          <a:pPr rtl="0"/>
          <a:r>
            <a:rPr lang="uk-UA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Дослідження індивідуально-психологічних особливостей особистості учасників цивільно-правових відносин, їх інтелектуально-вольових якостей з точки зору оцінки їх здатності розуміння смислового змісту виниклої правової ситуації.</a:t>
          </a:r>
          <a:endParaRPr lang="ru-RU" sz="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F3143B-3072-46B5-9635-9A17E5D6F0B4}" type="parTrans" cxnId="{619DB9E2-205F-477A-BA09-FF6FBF6C7689}">
      <dgm:prSet/>
      <dgm:spPr/>
      <dgm:t>
        <a:bodyPr/>
        <a:lstStyle/>
        <a:p>
          <a:endParaRPr lang="ru-RU"/>
        </a:p>
      </dgm:t>
    </dgm:pt>
    <dgm:pt modelId="{1C517D3F-F535-4201-AADA-1FD0EF265BC6}" type="sibTrans" cxnId="{619DB9E2-205F-477A-BA09-FF6FBF6C7689}">
      <dgm:prSet/>
      <dgm:spPr/>
      <dgm:t>
        <a:bodyPr/>
        <a:lstStyle/>
        <a:p>
          <a:endParaRPr lang="ru-RU"/>
        </a:p>
      </dgm:t>
    </dgm:pt>
    <dgm:pt modelId="{8D5BE4E0-C0AA-46E4-BA6E-9933467FFF9E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Вивчення психічного стану учасників угоди під час її укладання; впливу різних психічних станів екстремального характеру на когнітивні процеси</a:t>
          </a:r>
          <a:r>
            <a: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1C884E-121C-4454-8A6B-50970728F068}" type="parTrans" cxnId="{66EEBDE7-186F-4EC0-9157-0181E875E959}">
      <dgm:prSet/>
      <dgm:spPr/>
      <dgm:t>
        <a:bodyPr/>
        <a:lstStyle/>
        <a:p>
          <a:endParaRPr lang="ru-RU"/>
        </a:p>
      </dgm:t>
    </dgm:pt>
    <dgm:pt modelId="{B39A16DD-2F7D-4C94-B9C0-519BCA9DEFBA}" type="sibTrans" cxnId="{66EEBDE7-186F-4EC0-9157-0181E875E959}">
      <dgm:prSet/>
      <dgm:spPr/>
      <dgm:t>
        <a:bodyPr/>
        <a:lstStyle/>
        <a:p>
          <a:endParaRPr lang="ru-RU"/>
        </a:p>
      </dgm:t>
    </dgm:pt>
    <dgm:pt modelId="{E762256A-844A-4252-A3C8-10A1F0560126}">
      <dgm:prSet custT="1"/>
      <dgm:spPr/>
      <dgm:t>
        <a:bodyPr/>
        <a:lstStyle/>
        <a:p>
          <a:pPr rtl="0"/>
          <a:r>
            <a:rPr lang="uk-UA" sz="9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Дослідження несприятливо </a:t>
          </a:r>
          <a:r>
            <a:rPr lang="uk-UA" sz="900" noProof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впливаючих</a:t>
          </a:r>
          <a:r>
            <a:rPr lang="uk-UA" sz="9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факторів психологічного характеру на психіку. свідомість людини, викривлене розуміння ним сутності правовідносин.</a:t>
          </a:r>
          <a:endParaRPr lang="uk-UA" sz="9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FFFF41-8EF4-4CD0-AF3B-7A5EDAC197FA}" type="parTrans" cxnId="{94B6650C-CC8F-4753-9ADA-009CB8C38A74}">
      <dgm:prSet/>
      <dgm:spPr/>
      <dgm:t>
        <a:bodyPr/>
        <a:lstStyle/>
        <a:p>
          <a:endParaRPr lang="ru-RU"/>
        </a:p>
      </dgm:t>
    </dgm:pt>
    <dgm:pt modelId="{3F996963-B04D-4DC4-9A1D-FA62EF593999}" type="sibTrans" cxnId="{94B6650C-CC8F-4753-9ADA-009CB8C38A74}">
      <dgm:prSet/>
      <dgm:spPr/>
      <dgm:t>
        <a:bodyPr/>
        <a:lstStyle/>
        <a:p>
          <a:endParaRPr lang="ru-RU"/>
        </a:p>
      </dgm:t>
    </dgm:pt>
    <dgm:pt modelId="{B3EA89D9-EFD0-4315-8844-9CA365079D71}">
      <dgm:prSet custT="1"/>
      <dgm:spPr/>
      <dgm:t>
        <a:bodyPr/>
        <a:lstStyle/>
        <a:p>
          <a:pPr rtl="0"/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Застосування психологічних знань при розгляді цивільно-правових спорів у сфері сімейних правовідносин, спорів у справах про позбавлення батьківських прав.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33CB79-2830-4889-BB3C-9C2A4D035C02}" type="parTrans" cxnId="{09DD0F6F-1740-4E1E-BC7B-17D68A9508D4}">
      <dgm:prSet/>
      <dgm:spPr/>
      <dgm:t>
        <a:bodyPr/>
        <a:lstStyle/>
        <a:p>
          <a:endParaRPr lang="ru-RU"/>
        </a:p>
      </dgm:t>
    </dgm:pt>
    <dgm:pt modelId="{4210C1D3-491B-41C8-B276-67A1AA859071}" type="sibTrans" cxnId="{09DD0F6F-1740-4E1E-BC7B-17D68A9508D4}">
      <dgm:prSet/>
      <dgm:spPr/>
      <dgm:t>
        <a:bodyPr/>
        <a:lstStyle/>
        <a:p>
          <a:endParaRPr lang="ru-RU"/>
        </a:p>
      </dgm:t>
    </dgm:pt>
    <dgm:pt modelId="{797ECEAD-44EB-4DE4-B060-890EFC6F720D}">
      <dgm:prSet custT="1"/>
      <dgm:spPr/>
      <dgm:t>
        <a:bodyPr/>
        <a:lstStyle/>
        <a:p>
          <a:pPr rtl="0"/>
          <a:endParaRPr lang="uk-UA" sz="10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Оцінка психологічних критеріїв здатності залишати заповіт та </a:t>
          </a:r>
          <a:r>
            <a:rPr lang="uk-UA" sz="10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психологічних</a:t>
          </a:r>
          <a:r>
            <a:rPr lang="uk-UA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особливостей особистості спадкодавця.</a:t>
          </a:r>
          <a:endParaRPr lang="uk-UA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AC8266-EA2F-4719-8008-789E94287FB3}" type="parTrans" cxnId="{1EDE7EC6-E1E3-4409-AE24-105EE81CBE1A}">
      <dgm:prSet/>
      <dgm:spPr/>
      <dgm:t>
        <a:bodyPr/>
        <a:lstStyle/>
        <a:p>
          <a:endParaRPr lang="ru-RU"/>
        </a:p>
      </dgm:t>
    </dgm:pt>
    <dgm:pt modelId="{0908E4C7-3365-4F60-9C28-86D9FE4FE20E}" type="sibTrans" cxnId="{1EDE7EC6-E1E3-4409-AE24-105EE81CBE1A}">
      <dgm:prSet/>
      <dgm:spPr/>
      <dgm:t>
        <a:bodyPr/>
        <a:lstStyle/>
        <a:p>
          <a:endParaRPr lang="ru-RU"/>
        </a:p>
      </dgm:t>
    </dgm:pt>
    <dgm:pt modelId="{C1C0A2A6-7840-4F7C-BC8F-56AA42F8D47B}" type="pres">
      <dgm:prSet presAssocID="{5C0562F1-DF23-4056-B5EA-A4D4492622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58ACC3-2BF5-4822-A8D8-6C7F2B8647B3}" type="pres">
      <dgm:prSet presAssocID="{66F6BCFF-AC28-40EE-A698-F2346D2869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E1209-7566-425C-9001-CFBEC377E04B}" type="pres">
      <dgm:prSet presAssocID="{1C517D3F-F535-4201-AADA-1FD0EF265BC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80E66D8-F035-4C21-B4E1-93431C05466D}" type="pres">
      <dgm:prSet presAssocID="{1C517D3F-F535-4201-AADA-1FD0EF265BC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6533A85-140A-47F0-9899-9F9D4FE36946}" type="pres">
      <dgm:prSet presAssocID="{8D5BE4E0-C0AA-46E4-BA6E-9933467FFF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D8E9D-125E-4433-84BC-AD006452EC0B}" type="pres">
      <dgm:prSet presAssocID="{B39A16DD-2F7D-4C94-B9C0-519BCA9DEFB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E2994DE-F7E4-4AC7-8ED1-C75B8A7ACE34}" type="pres">
      <dgm:prSet presAssocID="{B39A16DD-2F7D-4C94-B9C0-519BCA9DEFB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9688A55-64D2-4B71-9145-13694282A7E4}" type="pres">
      <dgm:prSet presAssocID="{E762256A-844A-4252-A3C8-10A1F05601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06A60-C530-45C9-A48C-7FE33F9CA896}" type="pres">
      <dgm:prSet presAssocID="{3F996963-B04D-4DC4-9A1D-FA62EF59399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066E344-88BB-43F6-9EE0-199EC3054E55}" type="pres">
      <dgm:prSet presAssocID="{3F996963-B04D-4DC4-9A1D-FA62EF59399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F8E38CD-D529-42C2-9A83-E4671C6DF4F9}" type="pres">
      <dgm:prSet presAssocID="{B3EA89D9-EFD0-4315-8844-9CA365079D7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965C0-C492-487E-A1A3-BC49ABC2BF93}" type="pres">
      <dgm:prSet presAssocID="{4210C1D3-491B-41C8-B276-67A1AA85907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F3D2BC8-50BA-414E-B77D-EAF3B92E05B0}" type="pres">
      <dgm:prSet presAssocID="{4210C1D3-491B-41C8-B276-67A1AA85907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C04E5A7-0F1C-4D41-8FD8-0765ABADB1DE}" type="pres">
      <dgm:prSet presAssocID="{797ECEAD-44EB-4DE4-B060-890EFC6F72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CA60B-BF7A-4DE7-9B72-A0A33D3884D0}" type="pres">
      <dgm:prSet presAssocID="{0908E4C7-3365-4F60-9C28-86D9FE4FE20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EB63228-527F-4CEA-853F-F78DA174BD3D}" type="pres">
      <dgm:prSet presAssocID="{0908E4C7-3365-4F60-9C28-86D9FE4FE20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7191CF7-45F9-4B19-8985-2E1FBB8657ED}" type="presOf" srcId="{8D5BE4E0-C0AA-46E4-BA6E-9933467FFF9E}" destId="{56533A85-140A-47F0-9899-9F9D4FE36946}" srcOrd="0" destOrd="0" presId="urn:microsoft.com/office/officeart/2005/8/layout/cycle2"/>
    <dgm:cxn modelId="{66EEBDE7-186F-4EC0-9157-0181E875E959}" srcId="{5C0562F1-DF23-4056-B5EA-A4D449262200}" destId="{8D5BE4E0-C0AA-46E4-BA6E-9933467FFF9E}" srcOrd="1" destOrd="0" parTransId="{0B1C884E-121C-4454-8A6B-50970728F068}" sibTransId="{B39A16DD-2F7D-4C94-B9C0-519BCA9DEFBA}"/>
    <dgm:cxn modelId="{F06F4008-E5C4-4FDF-8BF8-A480F0CBD32A}" type="presOf" srcId="{1C517D3F-F535-4201-AADA-1FD0EF265BC6}" destId="{C80E66D8-F035-4C21-B4E1-93431C05466D}" srcOrd="1" destOrd="0" presId="urn:microsoft.com/office/officeart/2005/8/layout/cycle2"/>
    <dgm:cxn modelId="{242A1BAA-F49E-4373-92C3-DDDDA02DAA56}" type="presOf" srcId="{797ECEAD-44EB-4DE4-B060-890EFC6F720D}" destId="{8C04E5A7-0F1C-4D41-8FD8-0765ABADB1DE}" srcOrd="0" destOrd="0" presId="urn:microsoft.com/office/officeart/2005/8/layout/cycle2"/>
    <dgm:cxn modelId="{F43F84FD-FC1D-47E7-8F96-952557C0F478}" type="presOf" srcId="{4210C1D3-491B-41C8-B276-67A1AA859071}" destId="{DF3D2BC8-50BA-414E-B77D-EAF3B92E05B0}" srcOrd="1" destOrd="0" presId="urn:microsoft.com/office/officeart/2005/8/layout/cycle2"/>
    <dgm:cxn modelId="{58FC1B6F-1C95-4EB6-8841-53533525283B}" type="presOf" srcId="{B39A16DD-2F7D-4C94-B9C0-519BCA9DEFBA}" destId="{7E2994DE-F7E4-4AC7-8ED1-C75B8A7ACE34}" srcOrd="1" destOrd="0" presId="urn:microsoft.com/office/officeart/2005/8/layout/cycle2"/>
    <dgm:cxn modelId="{9CAD719F-B711-4D8C-B1E6-1A7FC6C42337}" type="presOf" srcId="{3F996963-B04D-4DC4-9A1D-FA62EF593999}" destId="{D066E344-88BB-43F6-9EE0-199EC3054E55}" srcOrd="1" destOrd="0" presId="urn:microsoft.com/office/officeart/2005/8/layout/cycle2"/>
    <dgm:cxn modelId="{120034BF-1BED-441E-A160-164DCC9B4772}" type="presOf" srcId="{4210C1D3-491B-41C8-B276-67A1AA859071}" destId="{855965C0-C492-487E-A1A3-BC49ABC2BF93}" srcOrd="0" destOrd="0" presId="urn:microsoft.com/office/officeart/2005/8/layout/cycle2"/>
    <dgm:cxn modelId="{79A1A651-72C7-4317-B6DB-B068BEC94B42}" type="presOf" srcId="{0908E4C7-3365-4F60-9C28-86D9FE4FE20E}" destId="{7A0CA60B-BF7A-4DE7-9B72-A0A33D3884D0}" srcOrd="0" destOrd="0" presId="urn:microsoft.com/office/officeart/2005/8/layout/cycle2"/>
    <dgm:cxn modelId="{619DB9E2-205F-477A-BA09-FF6FBF6C7689}" srcId="{5C0562F1-DF23-4056-B5EA-A4D449262200}" destId="{66F6BCFF-AC28-40EE-A698-F2346D286963}" srcOrd="0" destOrd="0" parTransId="{B6F3143B-3072-46B5-9635-9A17E5D6F0B4}" sibTransId="{1C517D3F-F535-4201-AADA-1FD0EF265BC6}"/>
    <dgm:cxn modelId="{068FA036-4D91-4314-956B-2A87EDB1275E}" type="presOf" srcId="{0908E4C7-3365-4F60-9C28-86D9FE4FE20E}" destId="{2EB63228-527F-4CEA-853F-F78DA174BD3D}" srcOrd="1" destOrd="0" presId="urn:microsoft.com/office/officeart/2005/8/layout/cycle2"/>
    <dgm:cxn modelId="{F0A1DCE1-C387-4722-9BEF-B75521B73F04}" type="presOf" srcId="{B3EA89D9-EFD0-4315-8844-9CA365079D71}" destId="{CF8E38CD-D529-42C2-9A83-E4671C6DF4F9}" srcOrd="0" destOrd="0" presId="urn:microsoft.com/office/officeart/2005/8/layout/cycle2"/>
    <dgm:cxn modelId="{01DC36B5-CCB7-41C9-8B5E-A01ECA1635CF}" type="presOf" srcId="{B39A16DD-2F7D-4C94-B9C0-519BCA9DEFBA}" destId="{3EED8E9D-125E-4433-84BC-AD006452EC0B}" srcOrd="0" destOrd="0" presId="urn:microsoft.com/office/officeart/2005/8/layout/cycle2"/>
    <dgm:cxn modelId="{94B6650C-CC8F-4753-9ADA-009CB8C38A74}" srcId="{5C0562F1-DF23-4056-B5EA-A4D449262200}" destId="{E762256A-844A-4252-A3C8-10A1F0560126}" srcOrd="2" destOrd="0" parTransId="{3EFFFF41-8EF4-4CD0-AF3B-7A5EDAC197FA}" sibTransId="{3F996963-B04D-4DC4-9A1D-FA62EF593999}"/>
    <dgm:cxn modelId="{ED23326A-E2AA-49D6-81A7-D8891FACEF4B}" type="presOf" srcId="{66F6BCFF-AC28-40EE-A698-F2346D286963}" destId="{7B58ACC3-2BF5-4822-A8D8-6C7F2B8647B3}" srcOrd="0" destOrd="0" presId="urn:microsoft.com/office/officeart/2005/8/layout/cycle2"/>
    <dgm:cxn modelId="{2410EB5C-A1ED-4DF2-8C4F-7950B6BF0876}" type="presOf" srcId="{E762256A-844A-4252-A3C8-10A1F0560126}" destId="{79688A55-64D2-4B71-9145-13694282A7E4}" srcOrd="0" destOrd="0" presId="urn:microsoft.com/office/officeart/2005/8/layout/cycle2"/>
    <dgm:cxn modelId="{1EDE7EC6-E1E3-4409-AE24-105EE81CBE1A}" srcId="{5C0562F1-DF23-4056-B5EA-A4D449262200}" destId="{797ECEAD-44EB-4DE4-B060-890EFC6F720D}" srcOrd="4" destOrd="0" parTransId="{EFAC8266-EA2F-4719-8008-789E94287FB3}" sibTransId="{0908E4C7-3365-4F60-9C28-86D9FE4FE20E}"/>
    <dgm:cxn modelId="{57BC11FA-27D2-433F-9980-46BE922D061C}" type="presOf" srcId="{3F996963-B04D-4DC4-9A1D-FA62EF593999}" destId="{4FF06A60-C530-45C9-A48C-7FE33F9CA896}" srcOrd="0" destOrd="0" presId="urn:microsoft.com/office/officeart/2005/8/layout/cycle2"/>
    <dgm:cxn modelId="{9E4C3454-AA5B-431F-A997-D6FFBCDE8155}" type="presOf" srcId="{1C517D3F-F535-4201-AADA-1FD0EF265BC6}" destId="{F7BE1209-7566-425C-9001-CFBEC377E04B}" srcOrd="0" destOrd="0" presId="urn:microsoft.com/office/officeart/2005/8/layout/cycle2"/>
    <dgm:cxn modelId="{B9DE69B9-EC62-4CA8-B676-30ADBA0C5C29}" type="presOf" srcId="{5C0562F1-DF23-4056-B5EA-A4D449262200}" destId="{C1C0A2A6-7840-4F7C-BC8F-56AA42F8D47B}" srcOrd="0" destOrd="0" presId="urn:microsoft.com/office/officeart/2005/8/layout/cycle2"/>
    <dgm:cxn modelId="{09DD0F6F-1740-4E1E-BC7B-17D68A9508D4}" srcId="{5C0562F1-DF23-4056-B5EA-A4D449262200}" destId="{B3EA89D9-EFD0-4315-8844-9CA365079D71}" srcOrd="3" destOrd="0" parTransId="{A233CB79-2830-4889-BB3C-9C2A4D035C02}" sibTransId="{4210C1D3-491B-41C8-B276-67A1AA859071}"/>
    <dgm:cxn modelId="{4CD3B4E0-9639-44C2-9303-3AB23649EF25}" type="presParOf" srcId="{C1C0A2A6-7840-4F7C-BC8F-56AA42F8D47B}" destId="{7B58ACC3-2BF5-4822-A8D8-6C7F2B8647B3}" srcOrd="0" destOrd="0" presId="urn:microsoft.com/office/officeart/2005/8/layout/cycle2"/>
    <dgm:cxn modelId="{7F53E53A-B716-4AC2-B193-A75BF889C555}" type="presParOf" srcId="{C1C0A2A6-7840-4F7C-BC8F-56AA42F8D47B}" destId="{F7BE1209-7566-425C-9001-CFBEC377E04B}" srcOrd="1" destOrd="0" presId="urn:microsoft.com/office/officeart/2005/8/layout/cycle2"/>
    <dgm:cxn modelId="{42CDCDE6-80A7-483C-9CF5-26195260F1F9}" type="presParOf" srcId="{F7BE1209-7566-425C-9001-CFBEC377E04B}" destId="{C80E66D8-F035-4C21-B4E1-93431C05466D}" srcOrd="0" destOrd="0" presId="urn:microsoft.com/office/officeart/2005/8/layout/cycle2"/>
    <dgm:cxn modelId="{2CC3027E-EBC1-431B-BC78-7F2F52A1FC67}" type="presParOf" srcId="{C1C0A2A6-7840-4F7C-BC8F-56AA42F8D47B}" destId="{56533A85-140A-47F0-9899-9F9D4FE36946}" srcOrd="2" destOrd="0" presId="urn:microsoft.com/office/officeart/2005/8/layout/cycle2"/>
    <dgm:cxn modelId="{CF949230-B488-4CBF-9445-9FE5BA0DE6C7}" type="presParOf" srcId="{C1C0A2A6-7840-4F7C-BC8F-56AA42F8D47B}" destId="{3EED8E9D-125E-4433-84BC-AD006452EC0B}" srcOrd="3" destOrd="0" presId="urn:microsoft.com/office/officeart/2005/8/layout/cycle2"/>
    <dgm:cxn modelId="{DA14DFC4-98B7-4CA9-8A5E-C6AC55EC798F}" type="presParOf" srcId="{3EED8E9D-125E-4433-84BC-AD006452EC0B}" destId="{7E2994DE-F7E4-4AC7-8ED1-C75B8A7ACE34}" srcOrd="0" destOrd="0" presId="urn:microsoft.com/office/officeart/2005/8/layout/cycle2"/>
    <dgm:cxn modelId="{67399219-1103-4B40-BD8B-578D16B09D4D}" type="presParOf" srcId="{C1C0A2A6-7840-4F7C-BC8F-56AA42F8D47B}" destId="{79688A55-64D2-4B71-9145-13694282A7E4}" srcOrd="4" destOrd="0" presId="urn:microsoft.com/office/officeart/2005/8/layout/cycle2"/>
    <dgm:cxn modelId="{9CCE3ED2-E5DF-4813-8544-E6FC3F830200}" type="presParOf" srcId="{C1C0A2A6-7840-4F7C-BC8F-56AA42F8D47B}" destId="{4FF06A60-C530-45C9-A48C-7FE33F9CA896}" srcOrd="5" destOrd="0" presId="urn:microsoft.com/office/officeart/2005/8/layout/cycle2"/>
    <dgm:cxn modelId="{18FFF681-621E-4018-B859-213527D2D6EB}" type="presParOf" srcId="{4FF06A60-C530-45C9-A48C-7FE33F9CA896}" destId="{D066E344-88BB-43F6-9EE0-199EC3054E55}" srcOrd="0" destOrd="0" presId="urn:microsoft.com/office/officeart/2005/8/layout/cycle2"/>
    <dgm:cxn modelId="{9F1654B2-7BBC-47C2-A680-DD652C26BAE1}" type="presParOf" srcId="{C1C0A2A6-7840-4F7C-BC8F-56AA42F8D47B}" destId="{CF8E38CD-D529-42C2-9A83-E4671C6DF4F9}" srcOrd="6" destOrd="0" presId="urn:microsoft.com/office/officeart/2005/8/layout/cycle2"/>
    <dgm:cxn modelId="{0422CBC1-DB71-46F0-A757-F938454A9FE7}" type="presParOf" srcId="{C1C0A2A6-7840-4F7C-BC8F-56AA42F8D47B}" destId="{855965C0-C492-487E-A1A3-BC49ABC2BF93}" srcOrd="7" destOrd="0" presId="urn:microsoft.com/office/officeart/2005/8/layout/cycle2"/>
    <dgm:cxn modelId="{CAE32186-469C-4995-B517-A85C4E6FD715}" type="presParOf" srcId="{855965C0-C492-487E-A1A3-BC49ABC2BF93}" destId="{DF3D2BC8-50BA-414E-B77D-EAF3B92E05B0}" srcOrd="0" destOrd="0" presId="urn:microsoft.com/office/officeart/2005/8/layout/cycle2"/>
    <dgm:cxn modelId="{EFD66E3D-F05A-4DBE-8DCE-015B0AB56CC7}" type="presParOf" srcId="{C1C0A2A6-7840-4F7C-BC8F-56AA42F8D47B}" destId="{8C04E5A7-0F1C-4D41-8FD8-0765ABADB1DE}" srcOrd="8" destOrd="0" presId="urn:microsoft.com/office/officeart/2005/8/layout/cycle2"/>
    <dgm:cxn modelId="{7442525E-BD5C-4470-A022-E9926AE57E58}" type="presParOf" srcId="{C1C0A2A6-7840-4F7C-BC8F-56AA42F8D47B}" destId="{7A0CA60B-BF7A-4DE7-9B72-A0A33D3884D0}" srcOrd="9" destOrd="0" presId="urn:microsoft.com/office/officeart/2005/8/layout/cycle2"/>
    <dgm:cxn modelId="{FDCE86DE-06DA-403E-9A59-EFEA563AF601}" type="presParOf" srcId="{7A0CA60B-BF7A-4DE7-9B72-A0A33D3884D0}" destId="{2EB63228-527F-4CEA-853F-F78DA174BD3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9A7911-15AC-4E88-90F7-6D775AA47BA3}" type="doc">
      <dgm:prSet loTypeId="urn:microsoft.com/office/officeart/2005/8/layout/venn1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D2F587A-9D2F-4190-86BF-EBDB4674D7EA}">
      <dgm:prSet custT="1"/>
      <dgm:spPr/>
      <dgm:t>
        <a:bodyPr/>
        <a:lstStyle/>
        <a:p>
          <a:pPr rtl="0"/>
          <a:r>
            <a:rPr lang="uk-UA" sz="1200" dirty="0" smtClean="0">
              <a:ln>
                <a:solidFill>
                  <a:srgbClr val="92D050"/>
                </a:solidFill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Які особливості психічного розвитку дитини, чи є у нього ознаки психічного розладу, розумового відставання, якщо є, в чому причина цього?</a:t>
          </a:r>
          <a:endParaRPr lang="ru-RU" sz="1200" dirty="0">
            <a:ln>
              <a:solidFill>
                <a:srgbClr val="92D050"/>
              </a:solidFill>
            </a:ln>
            <a:solidFill>
              <a:schemeClr val="accent3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1AAFE98-EE9B-4831-B3C3-BD4739B6DCFD}" type="parTrans" cxnId="{71153863-4D1A-4DC4-823A-AAD72BE9A2F0}">
      <dgm:prSet/>
      <dgm:spPr/>
      <dgm:t>
        <a:bodyPr/>
        <a:lstStyle/>
        <a:p>
          <a:endParaRPr lang="ru-RU"/>
        </a:p>
      </dgm:t>
    </dgm:pt>
    <dgm:pt modelId="{D618CE03-7037-4DD8-95CC-AC1808726A57}" type="sibTrans" cxnId="{71153863-4D1A-4DC4-823A-AAD72BE9A2F0}">
      <dgm:prSet/>
      <dgm:spPr/>
      <dgm:t>
        <a:bodyPr/>
        <a:lstStyle/>
        <a:p>
          <a:endParaRPr lang="ru-RU"/>
        </a:p>
      </dgm:t>
    </dgm:pt>
    <dgm:pt modelId="{888221D0-106E-48F6-8E05-87C69D9B79EB}">
      <dgm:prSet custT="1"/>
      <dgm:spPr/>
      <dgm:t>
        <a:bodyPr/>
        <a:lstStyle/>
        <a:p>
          <a:pPr rtl="0"/>
          <a:r>
            <a:rPr lang="uk-UA" sz="1200" noProof="0" dirty="0" smtClean="0">
              <a:ln>
                <a:solidFill>
                  <a:srgbClr val="00B050"/>
                </a:solidFill>
              </a:ln>
              <a:solidFill>
                <a:srgbClr val="33CD7C"/>
              </a:solidFill>
              <a:effectLst/>
              <a:latin typeface="Times New Roman" pitchFamily="18" charset="0"/>
              <a:cs typeface="Times New Roman" pitchFamily="18" charset="0"/>
            </a:rPr>
            <a:t>Якими індивідуально-психологічними особливостями відрізняється неповнолітній, його інтелектуальна, емоційно-вольова сфера?</a:t>
          </a:r>
          <a:endParaRPr lang="uk-UA" sz="1200" noProof="0" dirty="0">
            <a:ln>
              <a:solidFill>
                <a:srgbClr val="00B050"/>
              </a:solidFill>
            </a:ln>
            <a:solidFill>
              <a:srgbClr val="33CD7C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01181038-1497-4CE9-97B6-4D53978B6FCF}" type="parTrans" cxnId="{BCD6180B-5065-4997-9B41-054DB8BDD04E}">
      <dgm:prSet/>
      <dgm:spPr/>
      <dgm:t>
        <a:bodyPr/>
        <a:lstStyle/>
        <a:p>
          <a:endParaRPr lang="ru-RU"/>
        </a:p>
      </dgm:t>
    </dgm:pt>
    <dgm:pt modelId="{2F62C738-D8D5-472B-84AB-7A182A11DBA8}" type="sibTrans" cxnId="{BCD6180B-5065-4997-9B41-054DB8BDD04E}">
      <dgm:prSet/>
      <dgm:spPr/>
      <dgm:t>
        <a:bodyPr/>
        <a:lstStyle/>
        <a:p>
          <a:endParaRPr lang="ru-RU"/>
        </a:p>
      </dgm:t>
    </dgm:pt>
    <dgm:pt modelId="{E8618D41-B6C8-4F28-962D-B7F249241B95}">
      <dgm:prSet custT="1"/>
      <dgm:spPr/>
      <dgm:t>
        <a:bodyPr/>
        <a:lstStyle/>
        <a:p>
          <a:pPr rtl="0"/>
          <a:r>
            <a:rPr lang="uk-UA" sz="1200" dirty="0" smtClean="0">
              <a:ln>
                <a:solidFill>
                  <a:srgbClr val="00B0F0"/>
                </a:solidFill>
              </a:ln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Якими індивідуально-психологічними особливостями характеризується особистість батьків?</a:t>
          </a:r>
          <a:endParaRPr lang="ru-RU" sz="1200" dirty="0">
            <a:ln>
              <a:solidFill>
                <a:srgbClr val="00B0F0"/>
              </a:solidFill>
            </a:ln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ED487A5-DF6B-4F2B-94B4-8E60C15644FA}" type="parTrans" cxnId="{1C1C53DD-D7E8-4B44-8226-D460A428547F}">
      <dgm:prSet/>
      <dgm:spPr/>
      <dgm:t>
        <a:bodyPr/>
        <a:lstStyle/>
        <a:p>
          <a:endParaRPr lang="ru-RU"/>
        </a:p>
      </dgm:t>
    </dgm:pt>
    <dgm:pt modelId="{E85C306A-2622-4D87-9B17-73DC2EF83F29}" type="sibTrans" cxnId="{1C1C53DD-D7E8-4B44-8226-D460A428547F}">
      <dgm:prSet/>
      <dgm:spPr/>
      <dgm:t>
        <a:bodyPr/>
        <a:lstStyle/>
        <a:p>
          <a:endParaRPr lang="ru-RU"/>
        </a:p>
      </dgm:t>
    </dgm:pt>
    <dgm:pt modelId="{0B5A5136-81AD-4E1C-90FF-BEE61A938471}">
      <dgm:prSet custT="1"/>
      <dgm:spPr/>
      <dgm:t>
        <a:bodyPr/>
        <a:lstStyle/>
        <a:p>
          <a:pPr rtl="0"/>
          <a:r>
            <a:rPr lang="uk-UA" sz="1200" dirty="0" smtClean="0">
              <a:ln>
                <a:solidFill>
                  <a:srgbClr val="0070C0"/>
                </a:solidFill>
              </a:ln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Який психологічний вплив надає (може надавати) поведінка того чи іншого батька (вихователя) на психічний стан, розвиток дитини?</a:t>
          </a:r>
          <a:endParaRPr lang="ru-RU" sz="1200" dirty="0">
            <a:ln>
              <a:solidFill>
                <a:srgbClr val="0070C0"/>
              </a:solidFill>
            </a:ln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6C6169-5FAB-4901-B12F-5751834A2843}" type="parTrans" cxnId="{774D255D-8134-4783-A963-6CE18F9C2F53}">
      <dgm:prSet/>
      <dgm:spPr/>
      <dgm:t>
        <a:bodyPr/>
        <a:lstStyle/>
        <a:p>
          <a:endParaRPr lang="ru-RU"/>
        </a:p>
      </dgm:t>
    </dgm:pt>
    <dgm:pt modelId="{EFE4C6E0-6387-4B3B-801D-5DE0D8E2F793}" type="sibTrans" cxnId="{774D255D-8134-4783-A963-6CE18F9C2F53}">
      <dgm:prSet/>
      <dgm:spPr/>
      <dgm:t>
        <a:bodyPr/>
        <a:lstStyle/>
        <a:p>
          <a:endParaRPr lang="ru-RU"/>
        </a:p>
      </dgm:t>
    </dgm:pt>
    <dgm:pt modelId="{69DCF6F6-C0E2-4189-A327-8814E07FB020}">
      <dgm:prSet custT="1"/>
      <dgm:spPr/>
      <dgm:t>
        <a:bodyPr/>
        <a:lstStyle/>
        <a:p>
          <a:pPr rtl="0"/>
          <a:r>
            <a:rPr lang="uk-UA" sz="12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 має той чи інший батько з урахуванням своїх індивідуально-психологічних особливостей, інтелекту, властивостей емоційно-вольової сфери, спрямованості особистості необхідні для виховання дитини психолого-педагогічні якості?</a:t>
          </a:r>
          <a:endParaRPr lang="ru-RU" sz="1200" dirty="0">
            <a:ln>
              <a:solidFill>
                <a:srgbClr val="002060"/>
              </a:solidFill>
            </a:ln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3F9F21-4197-469C-80C3-9A77A4708FA0}" type="parTrans" cxnId="{372B4BE3-2CF7-476B-BD86-ACC61199BFF2}">
      <dgm:prSet/>
      <dgm:spPr/>
      <dgm:t>
        <a:bodyPr/>
        <a:lstStyle/>
        <a:p>
          <a:endParaRPr lang="ru-RU"/>
        </a:p>
      </dgm:t>
    </dgm:pt>
    <dgm:pt modelId="{DD3EEBC5-D826-406D-9B7B-988A5F98ECE3}" type="sibTrans" cxnId="{372B4BE3-2CF7-476B-BD86-ACC61199BFF2}">
      <dgm:prSet/>
      <dgm:spPr/>
      <dgm:t>
        <a:bodyPr/>
        <a:lstStyle/>
        <a:p>
          <a:endParaRPr lang="ru-RU"/>
        </a:p>
      </dgm:t>
    </dgm:pt>
    <dgm:pt modelId="{F9B7866A-A4FF-40EC-90AA-013BF8ABA309}">
      <dgm:prSet custT="1"/>
      <dgm:spPr/>
      <dgm:t>
        <a:bodyPr/>
        <a:lstStyle/>
        <a:p>
          <a:pPr rtl="0"/>
          <a:r>
            <a:rPr lang="uk-UA" sz="12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Якими психологічними причинами може пояснюватися конфліктна ситуація, що виникла в сім'ї? Які психологічні особливості особистості батьків, їх міжособистісних відносин могли сприяти її виникненню і розвитку? Який вплив вона може чинити на психіку і розвиток дитини?</a:t>
          </a:r>
          <a:endParaRPr lang="ru-RU" sz="1200" dirty="0">
            <a:ln>
              <a:solidFill>
                <a:schemeClr val="accent3">
                  <a:lumMod val="50000"/>
                </a:schemeClr>
              </a:solidFill>
            </a:ln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DAC2F2A-E907-4A87-9734-A5F13091EA76}" type="parTrans" cxnId="{16F2273C-4752-47C1-9E79-030B86240310}">
      <dgm:prSet/>
      <dgm:spPr/>
      <dgm:t>
        <a:bodyPr/>
        <a:lstStyle/>
        <a:p>
          <a:endParaRPr lang="ru-RU"/>
        </a:p>
      </dgm:t>
    </dgm:pt>
    <dgm:pt modelId="{2CD8B134-A263-4FA2-B421-E19EE8934D01}" type="sibTrans" cxnId="{16F2273C-4752-47C1-9E79-030B86240310}">
      <dgm:prSet/>
      <dgm:spPr/>
      <dgm:t>
        <a:bodyPr/>
        <a:lstStyle/>
        <a:p>
          <a:endParaRPr lang="ru-RU"/>
        </a:p>
      </dgm:t>
    </dgm:pt>
    <dgm:pt modelId="{467AFDFA-4197-4D3F-B308-7B8D26ABE8A6}" type="pres">
      <dgm:prSet presAssocID="{2C9A7911-15AC-4E88-90F7-6D775AA47BA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0A0B42-CD25-4E4F-9146-BFF929BC4249}" type="pres">
      <dgm:prSet presAssocID="{FD2F587A-9D2F-4190-86BF-EBDB4674D7EA}" presName="circ1" presStyleLbl="vennNode1" presStyleIdx="0" presStyleCnt="6"/>
      <dgm:spPr/>
      <dgm:t>
        <a:bodyPr/>
        <a:lstStyle/>
        <a:p>
          <a:endParaRPr lang="ru-RU"/>
        </a:p>
      </dgm:t>
    </dgm:pt>
    <dgm:pt modelId="{FAD49573-DAE8-4141-9F68-70E7E198ED05}" type="pres">
      <dgm:prSet presAssocID="{FD2F587A-9D2F-4190-86BF-EBDB4674D7EA}" presName="circ1Tx" presStyleLbl="revTx" presStyleIdx="0" presStyleCnt="0" custScaleX="242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C39E5-5316-4DB4-910C-119DC9AD760C}" type="pres">
      <dgm:prSet presAssocID="{888221D0-106E-48F6-8E05-87C69D9B79EB}" presName="circ2" presStyleLbl="vennNode1" presStyleIdx="1" presStyleCnt="6"/>
      <dgm:spPr/>
      <dgm:t>
        <a:bodyPr/>
        <a:lstStyle/>
        <a:p>
          <a:endParaRPr lang="ru-RU"/>
        </a:p>
      </dgm:t>
    </dgm:pt>
    <dgm:pt modelId="{493BB866-F21E-4EF3-97A2-9407AB2E698F}" type="pres">
      <dgm:prSet presAssocID="{888221D0-106E-48F6-8E05-87C69D9B79EB}" presName="circ2Tx" presStyleLbl="revTx" presStyleIdx="0" presStyleCnt="0" custScaleX="171701" custLinFactNeighborX="67232" custLinFactNeighborY="-79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AFC22-2767-43C9-BF79-308FFA7F8DA9}" type="pres">
      <dgm:prSet presAssocID="{E8618D41-B6C8-4F28-962D-B7F249241B95}" presName="circ3" presStyleLbl="vennNode1" presStyleIdx="2" presStyleCnt="6"/>
      <dgm:spPr/>
      <dgm:t>
        <a:bodyPr/>
        <a:lstStyle/>
        <a:p>
          <a:endParaRPr lang="ru-RU"/>
        </a:p>
      </dgm:t>
    </dgm:pt>
    <dgm:pt modelId="{17D3E226-B481-4F0E-8B85-3D6BF8E8CCBB}" type="pres">
      <dgm:prSet presAssocID="{E8618D41-B6C8-4F28-962D-B7F249241B95}" presName="circ3Tx" presStyleLbl="revTx" presStyleIdx="0" presStyleCnt="0" custScaleX="152808" custLinFactNeighborX="72209" custLinFactNeighborY="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C4D40-808D-4D40-982B-9B1D3BCB3317}" type="pres">
      <dgm:prSet presAssocID="{0B5A5136-81AD-4E1C-90FF-BEE61A938471}" presName="circ4" presStyleLbl="vennNode1" presStyleIdx="3" presStyleCnt="6"/>
      <dgm:spPr/>
      <dgm:t>
        <a:bodyPr/>
        <a:lstStyle/>
        <a:p>
          <a:endParaRPr lang="ru-RU"/>
        </a:p>
      </dgm:t>
    </dgm:pt>
    <dgm:pt modelId="{069C64C9-5E92-4CA9-A4A1-CC84D7557C94}" type="pres">
      <dgm:prSet presAssocID="{0B5A5136-81AD-4E1C-90FF-BEE61A938471}" presName="circ4Tx" presStyleLbl="revTx" presStyleIdx="0" presStyleCnt="0" custScaleX="233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3D652-3190-4A3B-B519-091F51926F76}" type="pres">
      <dgm:prSet presAssocID="{69DCF6F6-C0E2-4189-A327-8814E07FB020}" presName="circ5" presStyleLbl="vennNode1" presStyleIdx="4" presStyleCnt="6"/>
      <dgm:spPr/>
      <dgm:t>
        <a:bodyPr/>
        <a:lstStyle/>
        <a:p>
          <a:endParaRPr lang="ru-RU"/>
        </a:p>
      </dgm:t>
    </dgm:pt>
    <dgm:pt modelId="{38E85DD0-A2C4-46AB-8343-EEA63C7BFA5A}" type="pres">
      <dgm:prSet presAssocID="{69DCF6F6-C0E2-4189-A327-8814E07FB020}" presName="circ5Tx" presStyleLbl="revTx" presStyleIdx="0" presStyleCnt="0" custScaleX="189585" custLinFactNeighborX="-64246" custLinFactNeighborY="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4E5B9-B971-44BE-9CB9-8D18B5ABDAA5}" type="pres">
      <dgm:prSet presAssocID="{F9B7866A-A4FF-40EC-90AA-013BF8ABA309}" presName="circ6" presStyleLbl="vennNode1" presStyleIdx="5" presStyleCnt="6"/>
      <dgm:spPr/>
      <dgm:t>
        <a:bodyPr/>
        <a:lstStyle/>
        <a:p>
          <a:endParaRPr lang="ru-RU"/>
        </a:p>
      </dgm:t>
    </dgm:pt>
    <dgm:pt modelId="{DBCF9767-BCA2-4056-AC68-DACBAB0866B0}" type="pres">
      <dgm:prSet presAssocID="{F9B7866A-A4FF-40EC-90AA-013BF8ABA309}" presName="circ6Tx" presStyleLbl="revTx" presStyleIdx="0" presStyleCnt="0" custScaleX="203589" custLinFactNeighborX="-69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6180B-5065-4997-9B41-054DB8BDD04E}" srcId="{2C9A7911-15AC-4E88-90F7-6D775AA47BA3}" destId="{888221D0-106E-48F6-8E05-87C69D9B79EB}" srcOrd="1" destOrd="0" parTransId="{01181038-1497-4CE9-97B6-4D53978B6FCF}" sibTransId="{2F62C738-D8D5-472B-84AB-7A182A11DBA8}"/>
    <dgm:cxn modelId="{CF421CC5-6A59-4CFC-B74E-FABEDD8B61CC}" type="presOf" srcId="{888221D0-106E-48F6-8E05-87C69D9B79EB}" destId="{493BB866-F21E-4EF3-97A2-9407AB2E698F}" srcOrd="0" destOrd="0" presId="urn:microsoft.com/office/officeart/2005/8/layout/venn1"/>
    <dgm:cxn modelId="{372B4BE3-2CF7-476B-BD86-ACC61199BFF2}" srcId="{2C9A7911-15AC-4E88-90F7-6D775AA47BA3}" destId="{69DCF6F6-C0E2-4189-A327-8814E07FB020}" srcOrd="4" destOrd="0" parTransId="{F83F9F21-4197-469C-80C3-9A77A4708FA0}" sibTransId="{DD3EEBC5-D826-406D-9B7B-988A5F98ECE3}"/>
    <dgm:cxn modelId="{0AE94339-8B05-45D5-8600-3EB53DF25F28}" type="presOf" srcId="{2C9A7911-15AC-4E88-90F7-6D775AA47BA3}" destId="{467AFDFA-4197-4D3F-B308-7B8D26ABE8A6}" srcOrd="0" destOrd="0" presId="urn:microsoft.com/office/officeart/2005/8/layout/venn1"/>
    <dgm:cxn modelId="{16F2273C-4752-47C1-9E79-030B86240310}" srcId="{2C9A7911-15AC-4E88-90F7-6D775AA47BA3}" destId="{F9B7866A-A4FF-40EC-90AA-013BF8ABA309}" srcOrd="5" destOrd="0" parTransId="{1DAC2F2A-E907-4A87-9734-A5F13091EA76}" sibTransId="{2CD8B134-A263-4FA2-B421-E19EE8934D01}"/>
    <dgm:cxn modelId="{E26B2A98-C225-4C04-8D13-6B012C287D6E}" type="presOf" srcId="{FD2F587A-9D2F-4190-86BF-EBDB4674D7EA}" destId="{FAD49573-DAE8-4141-9F68-70E7E198ED05}" srcOrd="0" destOrd="0" presId="urn:microsoft.com/office/officeart/2005/8/layout/venn1"/>
    <dgm:cxn modelId="{1C1C53DD-D7E8-4B44-8226-D460A428547F}" srcId="{2C9A7911-15AC-4E88-90F7-6D775AA47BA3}" destId="{E8618D41-B6C8-4F28-962D-B7F249241B95}" srcOrd="2" destOrd="0" parTransId="{DED487A5-DF6B-4F2B-94B4-8E60C15644FA}" sibTransId="{E85C306A-2622-4D87-9B17-73DC2EF83F29}"/>
    <dgm:cxn modelId="{E8AAFDDC-5956-428A-A1F2-CA9DD371844E}" type="presOf" srcId="{E8618D41-B6C8-4F28-962D-B7F249241B95}" destId="{17D3E226-B481-4F0E-8B85-3D6BF8E8CCBB}" srcOrd="0" destOrd="0" presId="urn:microsoft.com/office/officeart/2005/8/layout/venn1"/>
    <dgm:cxn modelId="{71153863-4D1A-4DC4-823A-AAD72BE9A2F0}" srcId="{2C9A7911-15AC-4E88-90F7-6D775AA47BA3}" destId="{FD2F587A-9D2F-4190-86BF-EBDB4674D7EA}" srcOrd="0" destOrd="0" parTransId="{61AAFE98-EE9B-4831-B3C3-BD4739B6DCFD}" sibTransId="{D618CE03-7037-4DD8-95CC-AC1808726A57}"/>
    <dgm:cxn modelId="{774D255D-8134-4783-A963-6CE18F9C2F53}" srcId="{2C9A7911-15AC-4E88-90F7-6D775AA47BA3}" destId="{0B5A5136-81AD-4E1C-90FF-BEE61A938471}" srcOrd="3" destOrd="0" parTransId="{B26C6169-5FAB-4901-B12F-5751834A2843}" sibTransId="{EFE4C6E0-6387-4B3B-801D-5DE0D8E2F793}"/>
    <dgm:cxn modelId="{63837D01-B2C9-4C83-AB59-43B05BFE907E}" type="presOf" srcId="{0B5A5136-81AD-4E1C-90FF-BEE61A938471}" destId="{069C64C9-5E92-4CA9-A4A1-CC84D7557C94}" srcOrd="0" destOrd="0" presId="urn:microsoft.com/office/officeart/2005/8/layout/venn1"/>
    <dgm:cxn modelId="{868A747F-BBA2-40F2-B4F3-7898F8CECAAF}" type="presOf" srcId="{69DCF6F6-C0E2-4189-A327-8814E07FB020}" destId="{38E85DD0-A2C4-46AB-8343-EEA63C7BFA5A}" srcOrd="0" destOrd="0" presId="urn:microsoft.com/office/officeart/2005/8/layout/venn1"/>
    <dgm:cxn modelId="{D72D3AEF-EF1A-41AF-BA32-B550F2747AD9}" type="presOf" srcId="{F9B7866A-A4FF-40EC-90AA-013BF8ABA309}" destId="{DBCF9767-BCA2-4056-AC68-DACBAB0866B0}" srcOrd="0" destOrd="0" presId="urn:microsoft.com/office/officeart/2005/8/layout/venn1"/>
    <dgm:cxn modelId="{5D793985-6213-46E0-8118-406D36FACA38}" type="presParOf" srcId="{467AFDFA-4197-4D3F-B308-7B8D26ABE8A6}" destId="{250A0B42-CD25-4E4F-9146-BFF929BC4249}" srcOrd="0" destOrd="0" presId="urn:microsoft.com/office/officeart/2005/8/layout/venn1"/>
    <dgm:cxn modelId="{7C72136C-6DDC-4870-BCB3-38B2CBB13CE1}" type="presParOf" srcId="{467AFDFA-4197-4D3F-B308-7B8D26ABE8A6}" destId="{FAD49573-DAE8-4141-9F68-70E7E198ED05}" srcOrd="1" destOrd="0" presId="urn:microsoft.com/office/officeart/2005/8/layout/venn1"/>
    <dgm:cxn modelId="{92ADCF62-5A45-4B41-B8AA-C4DD67709BDC}" type="presParOf" srcId="{467AFDFA-4197-4D3F-B308-7B8D26ABE8A6}" destId="{254C39E5-5316-4DB4-910C-119DC9AD760C}" srcOrd="2" destOrd="0" presId="urn:microsoft.com/office/officeart/2005/8/layout/venn1"/>
    <dgm:cxn modelId="{3038BC37-0EC8-445A-8D7B-F1EF94371FF4}" type="presParOf" srcId="{467AFDFA-4197-4D3F-B308-7B8D26ABE8A6}" destId="{493BB866-F21E-4EF3-97A2-9407AB2E698F}" srcOrd="3" destOrd="0" presId="urn:microsoft.com/office/officeart/2005/8/layout/venn1"/>
    <dgm:cxn modelId="{27D4BB4B-7A6A-4D07-8B27-210F0B3D442F}" type="presParOf" srcId="{467AFDFA-4197-4D3F-B308-7B8D26ABE8A6}" destId="{149AFC22-2767-43C9-BF79-308FFA7F8DA9}" srcOrd="4" destOrd="0" presId="urn:microsoft.com/office/officeart/2005/8/layout/venn1"/>
    <dgm:cxn modelId="{CB245F51-E939-4425-8A75-ABA63D6585C5}" type="presParOf" srcId="{467AFDFA-4197-4D3F-B308-7B8D26ABE8A6}" destId="{17D3E226-B481-4F0E-8B85-3D6BF8E8CCBB}" srcOrd="5" destOrd="0" presId="urn:microsoft.com/office/officeart/2005/8/layout/venn1"/>
    <dgm:cxn modelId="{12D59EAA-BB09-4E24-BC7B-A4CEDCCE9D97}" type="presParOf" srcId="{467AFDFA-4197-4D3F-B308-7B8D26ABE8A6}" destId="{A67C4D40-808D-4D40-982B-9B1D3BCB3317}" srcOrd="6" destOrd="0" presId="urn:microsoft.com/office/officeart/2005/8/layout/venn1"/>
    <dgm:cxn modelId="{31134399-E56B-472F-BB38-C391703DE953}" type="presParOf" srcId="{467AFDFA-4197-4D3F-B308-7B8D26ABE8A6}" destId="{069C64C9-5E92-4CA9-A4A1-CC84D7557C94}" srcOrd="7" destOrd="0" presId="urn:microsoft.com/office/officeart/2005/8/layout/venn1"/>
    <dgm:cxn modelId="{ED3EC153-46C9-48AD-AFCF-8CEF5E406590}" type="presParOf" srcId="{467AFDFA-4197-4D3F-B308-7B8D26ABE8A6}" destId="{4C83D652-3190-4A3B-B519-091F51926F76}" srcOrd="8" destOrd="0" presId="urn:microsoft.com/office/officeart/2005/8/layout/venn1"/>
    <dgm:cxn modelId="{C19051E2-A4C5-49C3-82FA-DA1A5134A2F7}" type="presParOf" srcId="{467AFDFA-4197-4D3F-B308-7B8D26ABE8A6}" destId="{38E85DD0-A2C4-46AB-8343-EEA63C7BFA5A}" srcOrd="9" destOrd="0" presId="urn:microsoft.com/office/officeart/2005/8/layout/venn1"/>
    <dgm:cxn modelId="{58B3BAFE-F7CC-4C1E-9224-324C2F9DCD10}" type="presParOf" srcId="{467AFDFA-4197-4D3F-B308-7B8D26ABE8A6}" destId="{EBF4E5B9-B971-44BE-9CB9-8D18B5ABDAA5}" srcOrd="10" destOrd="0" presId="urn:microsoft.com/office/officeart/2005/8/layout/venn1"/>
    <dgm:cxn modelId="{50BA2C79-7E90-46F9-A39B-10C423292788}" type="presParOf" srcId="{467AFDFA-4197-4D3F-B308-7B8D26ABE8A6}" destId="{DBCF9767-BCA2-4056-AC68-DACBAB0866B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CA72B-47E0-47E7-B1BB-94FB329A2BDB}">
      <dsp:nvSpPr>
        <dsp:cNvPr id="0" name=""/>
        <dsp:cNvSpPr/>
      </dsp:nvSpPr>
      <dsp:spPr>
        <a:xfrm>
          <a:off x="4428492" y="1059487"/>
          <a:ext cx="3468422" cy="401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3468422" y="200652"/>
              </a:lnTo>
              <a:lnTo>
                <a:pt x="3468422" y="40130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3DB86-3E9E-4797-8227-FB689AA72775}">
      <dsp:nvSpPr>
        <dsp:cNvPr id="0" name=""/>
        <dsp:cNvSpPr/>
      </dsp:nvSpPr>
      <dsp:spPr>
        <a:xfrm>
          <a:off x="4428492" y="1059487"/>
          <a:ext cx="1156140" cy="401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56140" y="200652"/>
              </a:lnTo>
              <a:lnTo>
                <a:pt x="1156140" y="40130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EF318-8C32-405B-A9A1-E473A0E07CB7}">
      <dsp:nvSpPr>
        <dsp:cNvPr id="0" name=""/>
        <dsp:cNvSpPr/>
      </dsp:nvSpPr>
      <dsp:spPr>
        <a:xfrm>
          <a:off x="3272351" y="1059487"/>
          <a:ext cx="1156140" cy="401305"/>
        </a:xfrm>
        <a:custGeom>
          <a:avLst/>
          <a:gdLst/>
          <a:ahLst/>
          <a:cxnLst/>
          <a:rect l="0" t="0" r="0" b="0"/>
          <a:pathLst>
            <a:path>
              <a:moveTo>
                <a:pt x="1156140" y="0"/>
              </a:moveTo>
              <a:lnTo>
                <a:pt x="1156140" y="200652"/>
              </a:lnTo>
              <a:lnTo>
                <a:pt x="0" y="200652"/>
              </a:lnTo>
              <a:lnTo>
                <a:pt x="0" y="40130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20575-6E58-4C0E-BB18-D59627549315}">
      <dsp:nvSpPr>
        <dsp:cNvPr id="0" name=""/>
        <dsp:cNvSpPr/>
      </dsp:nvSpPr>
      <dsp:spPr>
        <a:xfrm>
          <a:off x="960069" y="1059487"/>
          <a:ext cx="3468422" cy="401305"/>
        </a:xfrm>
        <a:custGeom>
          <a:avLst/>
          <a:gdLst/>
          <a:ahLst/>
          <a:cxnLst/>
          <a:rect l="0" t="0" r="0" b="0"/>
          <a:pathLst>
            <a:path>
              <a:moveTo>
                <a:pt x="3468422" y="0"/>
              </a:moveTo>
              <a:lnTo>
                <a:pt x="3468422" y="200652"/>
              </a:lnTo>
              <a:lnTo>
                <a:pt x="0" y="200652"/>
              </a:lnTo>
              <a:lnTo>
                <a:pt x="0" y="40130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7E45C-D87C-4A8D-A603-66B1FE5F77D8}">
      <dsp:nvSpPr>
        <dsp:cNvPr id="0" name=""/>
        <dsp:cNvSpPr/>
      </dsp:nvSpPr>
      <dsp:spPr>
        <a:xfrm>
          <a:off x="3473003" y="103999"/>
          <a:ext cx="1910976" cy="9554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Судова експертиза у </a:t>
          </a:r>
          <a:r>
            <a:rPr lang="uk-UA" sz="16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цивільному</a:t>
          </a:r>
          <a:r>
            <a:rPr lang="uk-UA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процесі може бути:</a:t>
          </a:r>
          <a:endParaRPr lang="uk-UA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73003" y="103999"/>
        <a:ext cx="1910976" cy="955488"/>
      </dsp:txXfrm>
    </dsp:sp>
    <dsp:sp modelId="{436410F8-B91B-4E00-85E0-576EA8740D29}">
      <dsp:nvSpPr>
        <dsp:cNvPr id="0" name=""/>
        <dsp:cNvSpPr/>
      </dsp:nvSpPr>
      <dsp:spPr>
        <a:xfrm>
          <a:off x="4581" y="1460792"/>
          <a:ext cx="1910976" cy="9554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Комплексна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581" y="1460792"/>
        <a:ext cx="1910976" cy="955488"/>
      </dsp:txXfrm>
    </dsp:sp>
    <dsp:sp modelId="{EBF87AEE-E6D0-4596-AF33-2070EF56EFE5}">
      <dsp:nvSpPr>
        <dsp:cNvPr id="0" name=""/>
        <dsp:cNvSpPr/>
      </dsp:nvSpPr>
      <dsp:spPr>
        <a:xfrm>
          <a:off x="2316863" y="1460792"/>
          <a:ext cx="1910976" cy="9554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Комісійна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2316863" y="1460792"/>
        <a:ext cx="1910976" cy="955488"/>
      </dsp:txXfrm>
    </dsp:sp>
    <dsp:sp modelId="{67F312FD-BB26-40F0-BA8F-36D78E0BC9F6}">
      <dsp:nvSpPr>
        <dsp:cNvPr id="0" name=""/>
        <dsp:cNvSpPr/>
      </dsp:nvSpPr>
      <dsp:spPr>
        <a:xfrm>
          <a:off x="4629144" y="1460792"/>
          <a:ext cx="1910976" cy="9554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Додаткова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629144" y="1460792"/>
        <a:ext cx="1910976" cy="955488"/>
      </dsp:txXfrm>
    </dsp:sp>
    <dsp:sp modelId="{350851E0-2E8E-483A-8EA7-144FBC999397}">
      <dsp:nvSpPr>
        <dsp:cNvPr id="0" name=""/>
        <dsp:cNvSpPr/>
      </dsp:nvSpPr>
      <dsp:spPr>
        <a:xfrm>
          <a:off x="6941426" y="1460792"/>
          <a:ext cx="1910976" cy="9554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Повторна</a:t>
          </a:r>
          <a:endParaRPr lang="ru-RU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41426" y="1460792"/>
        <a:ext cx="1910976" cy="9554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A31ACD-B508-4722-A956-62F8476D2959}">
      <dsp:nvSpPr>
        <dsp:cNvPr id="0" name=""/>
        <dsp:cNvSpPr/>
      </dsp:nvSpPr>
      <dsp:spPr>
        <a:xfrm>
          <a:off x="0" y="494"/>
          <a:ext cx="8820472" cy="67773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sng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Дуже важливо розуміти відмінності між цими видами експертиз</a:t>
          </a:r>
          <a:r>
            <a:rPr lang="ru-RU" sz="2000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94"/>
        <a:ext cx="8820472" cy="677736"/>
      </dsp:txXfrm>
    </dsp:sp>
    <dsp:sp modelId="{0B30EA97-9D88-44FD-84C6-E05481D6AD1F}">
      <dsp:nvSpPr>
        <dsp:cNvPr id="0" name=""/>
        <dsp:cNvSpPr/>
      </dsp:nvSpPr>
      <dsp:spPr>
        <a:xfrm>
          <a:off x="0" y="715670"/>
          <a:ext cx="8820472" cy="677736"/>
        </a:xfrm>
        <a:prstGeom prst="roundRect">
          <a:avLst/>
        </a:prstGeom>
        <a:gradFill rotWithShape="0">
          <a:gsLst>
            <a:gs pos="0">
              <a:schemeClr val="accent4">
                <a:hueOff val="-2067965"/>
                <a:satOff val="11611"/>
                <a:lumOff val="-539"/>
                <a:alphaOff val="0"/>
                <a:lumMod val="95000"/>
              </a:schemeClr>
            </a:gs>
            <a:gs pos="100000">
              <a:schemeClr val="accent4">
                <a:hueOff val="-2067965"/>
                <a:satOff val="11611"/>
                <a:lumOff val="-53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Комплексна </a:t>
          </a:r>
          <a:r>
            <a:rPr lang="ru-RU" sz="12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проводиться </a:t>
          </a:r>
          <a:r>
            <a:rPr lang="ru-RU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експертами</a:t>
          </a:r>
          <a:r>
            <a:rPr lang="ru-RU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спеціалізуються на різних галузях знань і наукових напрямках. На підставі комплексного аналізу робиться загальний висновок, відповідальність за яке несуть всі експерти. Якщо експерт не згоден із загальними висновками, він ставить підпис тільки під своїм висновком.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15670"/>
        <a:ext cx="8820472" cy="677736"/>
      </dsp:txXfrm>
    </dsp:sp>
    <dsp:sp modelId="{6B4507AD-7671-40C2-8E87-5A4FA78FEBFE}">
      <dsp:nvSpPr>
        <dsp:cNvPr id="0" name=""/>
        <dsp:cNvSpPr/>
      </dsp:nvSpPr>
      <dsp:spPr>
        <a:xfrm>
          <a:off x="0" y="1430846"/>
          <a:ext cx="8820472" cy="677736"/>
        </a:xfrm>
        <a:prstGeom prst="roundRect">
          <a:avLst/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lumMod val="95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3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Комісійна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проводиться експертами, що спеціалізуються на одній області знання. Завдання експертів — проаналізувати всі дані і винести загальний висновок. При цьому будь-який експерт може запропонувати і власну версію, яка також буде внесена в загальний експертний висновок.</a:t>
          </a:r>
          <a:endParaRPr lang="ru-RU" sz="13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30846"/>
        <a:ext cx="8820472" cy="677736"/>
      </dsp:txXfrm>
    </dsp:sp>
    <dsp:sp modelId="{83A626DF-001C-4F94-9677-7920B60D2886}">
      <dsp:nvSpPr>
        <dsp:cNvPr id="0" name=""/>
        <dsp:cNvSpPr/>
      </dsp:nvSpPr>
      <dsp:spPr>
        <a:xfrm>
          <a:off x="0" y="2146023"/>
          <a:ext cx="8820472" cy="677736"/>
        </a:xfrm>
        <a:prstGeom prst="roundRect">
          <a:avLst/>
        </a:prstGeom>
        <a:gradFill rotWithShape="0">
          <a:gsLst>
            <a:gs pos="0">
              <a:schemeClr val="accent4">
                <a:hueOff val="-6203895"/>
                <a:satOff val="34834"/>
                <a:lumOff val="-1617"/>
                <a:alphaOff val="0"/>
                <a:lumMod val="95000"/>
              </a:schemeClr>
            </a:gs>
            <a:gs pos="100000">
              <a:schemeClr val="accent4">
                <a:hueOff val="-6203895"/>
                <a:satOff val="34834"/>
                <a:lumOff val="-16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Додаткова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здійснюється, якщо суду необхідно отримати нові відомості по даній справі. Додаткову експертизу може проводити той самий експерт.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146023"/>
        <a:ext cx="8820472" cy="677736"/>
      </dsp:txXfrm>
    </dsp:sp>
    <dsp:sp modelId="{9B2F4300-5010-4C25-AC6D-A7014EEA26E9}">
      <dsp:nvSpPr>
        <dsp:cNvPr id="0" name=""/>
        <dsp:cNvSpPr/>
      </dsp:nvSpPr>
      <dsp:spPr>
        <a:xfrm>
          <a:off x="0" y="2861199"/>
          <a:ext cx="8820472" cy="677736"/>
        </a:xfrm>
        <a:prstGeom prst="round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lumMod val="95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Повторна </a:t>
          </a:r>
          <a:r>
            <a:rPr lang="ru-RU" sz="13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</a:t>
          </a: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проводиться при </a:t>
          </a:r>
          <a:r>
            <a:rPr lang="ru-RU" sz="13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необхідності</a:t>
          </a: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перевірити вже отримані дані. Експертну оцінку має провести інший експерт.</a:t>
          </a:r>
          <a:endParaRPr lang="ru-RU" sz="13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861199"/>
        <a:ext cx="8820472" cy="6777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7F6E3B-5E87-48BE-9103-964EC6E729E1}">
      <dsp:nvSpPr>
        <dsp:cNvPr id="0" name=""/>
        <dsp:cNvSpPr/>
      </dsp:nvSpPr>
      <dsp:spPr>
        <a:xfrm>
          <a:off x="653472" y="0"/>
          <a:ext cx="7406022" cy="4752528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0AA4F78-84D9-4D0F-B531-11067BB10209}">
      <dsp:nvSpPr>
        <dsp:cNvPr id="0" name=""/>
        <dsp:cNvSpPr/>
      </dsp:nvSpPr>
      <dsp:spPr>
        <a:xfrm>
          <a:off x="2393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Судові експертизи можуть проводитися у державних і недержавних судово-експертних установах, співробітниками </a:t>
          </a:r>
          <a:r>
            <a:rPr lang="uk-UA" sz="1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неекспертних</a:t>
          </a: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установ, приватними експертами.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93" y="1425758"/>
        <a:ext cx="1393309" cy="1901011"/>
      </dsp:txXfrm>
    </dsp:sp>
    <dsp:sp modelId="{E8C0D3AA-BE57-4E0F-AF68-65106F00E471}">
      <dsp:nvSpPr>
        <dsp:cNvPr id="0" name=""/>
        <dsp:cNvSpPr/>
      </dsp:nvSpPr>
      <dsp:spPr>
        <a:xfrm>
          <a:off x="1465367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-206245"/>
                <a:satOff val="-2403"/>
                <a:lumOff val="-432"/>
                <a:alphaOff val="0"/>
                <a:lumMod val="95000"/>
              </a:schemeClr>
            </a:gs>
            <a:gs pos="100000">
              <a:schemeClr val="accent5">
                <a:hueOff val="-206245"/>
                <a:satOff val="-2403"/>
                <a:lumOff val="-432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Експертиза може проводитися в судовому засіданні або поза засіданням.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5367" y="1425758"/>
        <a:ext cx="1393309" cy="1901011"/>
      </dsp:txXfrm>
    </dsp:sp>
    <dsp:sp modelId="{7339A508-02A2-48AD-B806-DD34E8E4BB66}">
      <dsp:nvSpPr>
        <dsp:cNvPr id="0" name=""/>
        <dsp:cNvSpPr/>
      </dsp:nvSpPr>
      <dsp:spPr>
        <a:xfrm>
          <a:off x="2928342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-412489"/>
                <a:satOff val="-4807"/>
                <a:lumOff val="-863"/>
                <a:alphaOff val="0"/>
                <a:lumMod val="95000"/>
              </a:schemeClr>
            </a:gs>
            <a:gs pos="100000">
              <a:schemeClr val="accent5">
                <a:hueOff val="-412489"/>
                <a:satOff val="-4807"/>
                <a:lumOff val="-86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Висновок експерта для суду не  є обов'язковим і має оцінюватися судом в сукупності з іншими доказами у справі.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342" y="1425758"/>
        <a:ext cx="1393309" cy="1901011"/>
      </dsp:txXfrm>
    </dsp:sp>
    <dsp:sp modelId="{888522E8-9701-437A-9E59-A9F5C3B6E65E}">
      <dsp:nvSpPr>
        <dsp:cNvPr id="0" name=""/>
        <dsp:cNvSpPr/>
      </dsp:nvSpPr>
      <dsp:spPr>
        <a:xfrm>
          <a:off x="4391316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-618734"/>
                <a:satOff val="-7210"/>
                <a:lumOff val="-1295"/>
                <a:alphaOff val="0"/>
                <a:lumMod val="95000"/>
              </a:schemeClr>
            </a:gs>
            <a:gs pos="100000">
              <a:schemeClr val="accent5">
                <a:hueOff val="-618734"/>
                <a:satOff val="-7210"/>
                <a:lumOff val="-1295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 цьому незгода суду з висновком експерта повинна бути мотивована в рішенні або ухвалі суду.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1316" y="1425758"/>
        <a:ext cx="1393309" cy="1901011"/>
      </dsp:txXfrm>
    </dsp:sp>
    <dsp:sp modelId="{893A5831-6659-4C57-B622-91B2CB1E63A4}">
      <dsp:nvSpPr>
        <dsp:cNvPr id="0" name=""/>
        <dsp:cNvSpPr/>
      </dsp:nvSpPr>
      <dsp:spPr>
        <a:xfrm>
          <a:off x="5854291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-824978"/>
                <a:satOff val="-9614"/>
                <a:lumOff val="-1726"/>
                <a:alphaOff val="0"/>
                <a:lumMod val="95000"/>
              </a:schemeClr>
            </a:gs>
            <a:gs pos="100000">
              <a:schemeClr val="accent5">
                <a:hueOff val="-824978"/>
                <a:satOff val="-9614"/>
                <a:lumOff val="-172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час проведення експертизи провадження по справі може бути призупинено.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54291" y="1425758"/>
        <a:ext cx="1393309" cy="1901011"/>
      </dsp:txXfrm>
    </dsp:sp>
    <dsp:sp modelId="{DBAAD831-48EF-4A0E-9870-DDD4768E3977}">
      <dsp:nvSpPr>
        <dsp:cNvPr id="0" name=""/>
        <dsp:cNvSpPr/>
      </dsp:nvSpPr>
      <dsp:spPr>
        <a:xfrm>
          <a:off x="7317265" y="1425758"/>
          <a:ext cx="1393309" cy="1901011"/>
        </a:xfrm>
        <a:prstGeom prst="roundRect">
          <a:avLst/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lumMod val="95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 цивільному судочинстві експертні методики можуть бути використані і поза експертними дослідженнями.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17265" y="1425758"/>
        <a:ext cx="1393309" cy="19010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58ACC3-2BF5-4822-A8D8-6C7F2B8647B3}">
      <dsp:nvSpPr>
        <dsp:cNvPr id="0" name=""/>
        <dsp:cNvSpPr/>
      </dsp:nvSpPr>
      <dsp:spPr>
        <a:xfrm>
          <a:off x="3505502" y="2032"/>
          <a:ext cx="1709637" cy="17096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Дослідження індивідуально-психологічних особливостей особистості учасників цивільно-правових відносин, їх інтелектуально-вольових якостей з точки зору оцінки їх здатності розуміння смислового змісту виниклої правової ситуації.</a:t>
          </a:r>
          <a:endParaRPr lang="ru-RU" sz="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05502" y="2032"/>
        <a:ext cx="1709637" cy="1709637"/>
      </dsp:txXfrm>
    </dsp:sp>
    <dsp:sp modelId="{F7BE1209-7566-425C-9001-CFBEC377E04B}">
      <dsp:nvSpPr>
        <dsp:cNvPr id="0" name=""/>
        <dsp:cNvSpPr/>
      </dsp:nvSpPr>
      <dsp:spPr>
        <a:xfrm rot="2160000">
          <a:off x="5160868" y="1314720"/>
          <a:ext cx="453485" cy="577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2160000">
        <a:off x="5160868" y="1314720"/>
        <a:ext cx="453485" cy="577002"/>
      </dsp:txXfrm>
    </dsp:sp>
    <dsp:sp modelId="{56533A85-140A-47F0-9899-9F9D4FE36946}">
      <dsp:nvSpPr>
        <dsp:cNvPr id="0" name=""/>
        <dsp:cNvSpPr/>
      </dsp:nvSpPr>
      <dsp:spPr>
        <a:xfrm>
          <a:off x="5580849" y="1509860"/>
          <a:ext cx="1709637" cy="17096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Вивчення психічного стану учасників угоди під час її укладання; впливу різних психічних станів екстремального характеру на когнітивні процеси</a:t>
          </a:r>
          <a:r>
            <a:rPr lang="ru-RU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0849" y="1509860"/>
        <a:ext cx="1709637" cy="1709637"/>
      </dsp:txXfrm>
    </dsp:sp>
    <dsp:sp modelId="{3EED8E9D-125E-4433-84BC-AD006452EC0B}">
      <dsp:nvSpPr>
        <dsp:cNvPr id="0" name=""/>
        <dsp:cNvSpPr/>
      </dsp:nvSpPr>
      <dsp:spPr>
        <a:xfrm rot="6480000">
          <a:off x="5816535" y="3283830"/>
          <a:ext cx="453485" cy="577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6480000">
        <a:off x="5816535" y="3283830"/>
        <a:ext cx="453485" cy="577002"/>
      </dsp:txXfrm>
    </dsp:sp>
    <dsp:sp modelId="{79688A55-64D2-4B71-9145-13694282A7E4}">
      <dsp:nvSpPr>
        <dsp:cNvPr id="0" name=""/>
        <dsp:cNvSpPr/>
      </dsp:nvSpPr>
      <dsp:spPr>
        <a:xfrm>
          <a:off x="4788137" y="3949577"/>
          <a:ext cx="1709637" cy="170963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Дослідження несприятливо </a:t>
          </a:r>
          <a:r>
            <a:rPr lang="uk-UA" sz="900" kern="1200" noProof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впливаючих</a:t>
          </a:r>
          <a:r>
            <a:rPr lang="uk-UA" sz="9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факторів психологічного характеру на психіку. свідомість людини, викривлене розуміння ним сутності правовідносин.</a:t>
          </a:r>
          <a:endParaRPr lang="uk-UA" sz="900" kern="1200" noProof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8137" y="3949577"/>
        <a:ext cx="1709637" cy="1709637"/>
      </dsp:txXfrm>
    </dsp:sp>
    <dsp:sp modelId="{4FF06A60-C530-45C9-A48C-7FE33F9CA896}">
      <dsp:nvSpPr>
        <dsp:cNvPr id="0" name=""/>
        <dsp:cNvSpPr/>
      </dsp:nvSpPr>
      <dsp:spPr>
        <a:xfrm rot="10800000">
          <a:off x="4146412" y="4515894"/>
          <a:ext cx="453485" cy="577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146412" y="4515894"/>
        <a:ext cx="453485" cy="577002"/>
      </dsp:txXfrm>
    </dsp:sp>
    <dsp:sp modelId="{CF8E38CD-D529-42C2-9A83-E4671C6DF4F9}">
      <dsp:nvSpPr>
        <dsp:cNvPr id="0" name=""/>
        <dsp:cNvSpPr/>
      </dsp:nvSpPr>
      <dsp:spPr>
        <a:xfrm>
          <a:off x="2222867" y="3949577"/>
          <a:ext cx="1709637" cy="17096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Застосування психологічних знань при розгляді цивільно-правових спорів у сфері сімейних правовідносин, спорів у справах про позбавлення батьківських прав.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22867" y="3949577"/>
        <a:ext cx="1709637" cy="1709637"/>
      </dsp:txXfrm>
    </dsp:sp>
    <dsp:sp modelId="{855965C0-C492-487E-A1A3-BC49ABC2BF93}">
      <dsp:nvSpPr>
        <dsp:cNvPr id="0" name=""/>
        <dsp:cNvSpPr/>
      </dsp:nvSpPr>
      <dsp:spPr>
        <a:xfrm rot="15120000">
          <a:off x="2458553" y="3308242"/>
          <a:ext cx="453485" cy="577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5120000">
        <a:off x="2458553" y="3308242"/>
        <a:ext cx="453485" cy="577002"/>
      </dsp:txXfrm>
    </dsp:sp>
    <dsp:sp modelId="{8C04E5A7-0F1C-4D41-8FD8-0765ABADB1DE}">
      <dsp:nvSpPr>
        <dsp:cNvPr id="0" name=""/>
        <dsp:cNvSpPr/>
      </dsp:nvSpPr>
      <dsp:spPr>
        <a:xfrm>
          <a:off x="1430155" y="1509860"/>
          <a:ext cx="1709637" cy="170963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Оцінка психологічних критеріїв здатності залишати заповіт та </a:t>
          </a:r>
          <a:r>
            <a:rPr lang="uk-UA" sz="1000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психологічних</a:t>
          </a:r>
          <a:r>
            <a:rPr lang="uk-UA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особливостей особистості спадкодавця.</a:t>
          </a:r>
          <a:endParaRPr lang="uk-UA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30155" y="1509860"/>
        <a:ext cx="1709637" cy="1709637"/>
      </dsp:txXfrm>
    </dsp:sp>
    <dsp:sp modelId="{7A0CA60B-BF7A-4DE7-9B72-A0A33D3884D0}">
      <dsp:nvSpPr>
        <dsp:cNvPr id="0" name=""/>
        <dsp:cNvSpPr/>
      </dsp:nvSpPr>
      <dsp:spPr>
        <a:xfrm rot="19440000">
          <a:off x="3085521" y="1329808"/>
          <a:ext cx="453485" cy="577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9440000">
        <a:off x="3085521" y="1329808"/>
        <a:ext cx="453485" cy="5770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0A0B42-CD25-4E4F-9146-BFF929BC4249}">
      <dsp:nvSpPr>
        <dsp:cNvPr id="0" name=""/>
        <dsp:cNvSpPr/>
      </dsp:nvSpPr>
      <dsp:spPr>
        <a:xfrm>
          <a:off x="3986887" y="911693"/>
          <a:ext cx="1221399" cy="122139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AD49573-DAE8-4141-9F68-70E7E198ED05}">
      <dsp:nvSpPr>
        <dsp:cNvPr id="0" name=""/>
        <dsp:cNvSpPr/>
      </dsp:nvSpPr>
      <dsp:spPr>
        <a:xfrm>
          <a:off x="2743128" y="0"/>
          <a:ext cx="3708917" cy="8316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n>
                <a:solidFill>
                  <a:srgbClr val="92D050"/>
                </a:solidFill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Які особливості психічного розвитку дитини, чи є у нього ознаки психічного розладу, розумового відставання, якщо є, в чому причина цього?</a:t>
          </a:r>
          <a:endParaRPr lang="ru-RU" sz="1200" kern="1200" dirty="0">
            <a:ln>
              <a:solidFill>
                <a:srgbClr val="92D050"/>
              </a:solidFill>
            </a:ln>
            <a:solidFill>
              <a:schemeClr val="accent3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43128" y="0"/>
        <a:ext cx="3708917" cy="831692"/>
      </dsp:txXfrm>
    </dsp:sp>
    <dsp:sp modelId="{254C39E5-5316-4DB4-910C-119DC9AD760C}">
      <dsp:nvSpPr>
        <dsp:cNvPr id="0" name=""/>
        <dsp:cNvSpPr/>
      </dsp:nvSpPr>
      <dsp:spPr>
        <a:xfrm>
          <a:off x="4383332" y="1140606"/>
          <a:ext cx="1221399" cy="1221399"/>
        </a:xfrm>
        <a:prstGeom prst="ellipse">
          <a:avLst/>
        </a:prstGeom>
        <a:solidFill>
          <a:schemeClr val="accent4">
            <a:alpha val="50000"/>
            <a:hueOff val="-1654372"/>
            <a:satOff val="9289"/>
            <a:lumOff val="-431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93BB866-F21E-4EF3-97A2-9407AB2E698F}">
      <dsp:nvSpPr>
        <dsp:cNvPr id="0" name=""/>
        <dsp:cNvSpPr/>
      </dsp:nvSpPr>
      <dsp:spPr>
        <a:xfrm>
          <a:off x="6149362" y="720081"/>
          <a:ext cx="2484255" cy="9109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dirty="0" smtClean="0">
              <a:ln>
                <a:solidFill>
                  <a:srgbClr val="00B050"/>
                </a:solidFill>
              </a:ln>
              <a:solidFill>
                <a:srgbClr val="33CD7C"/>
              </a:solidFill>
              <a:effectLst/>
              <a:latin typeface="Times New Roman" pitchFamily="18" charset="0"/>
              <a:cs typeface="Times New Roman" pitchFamily="18" charset="0"/>
            </a:rPr>
            <a:t>Якими індивідуально-психологічними особливостями відрізняється неповнолітній, його інтелектуальна, емоційно-вольова сфера?</a:t>
          </a:r>
          <a:endParaRPr lang="uk-UA" sz="1200" kern="1200" noProof="0" dirty="0">
            <a:ln>
              <a:solidFill>
                <a:srgbClr val="00B050"/>
              </a:solidFill>
            </a:ln>
            <a:solidFill>
              <a:srgbClr val="33CD7C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49362" y="720081"/>
        <a:ext cx="2484255" cy="910901"/>
      </dsp:txXfrm>
    </dsp:sp>
    <dsp:sp modelId="{149AFC22-2767-43C9-BF79-308FFA7F8DA9}">
      <dsp:nvSpPr>
        <dsp:cNvPr id="0" name=""/>
        <dsp:cNvSpPr/>
      </dsp:nvSpPr>
      <dsp:spPr>
        <a:xfrm>
          <a:off x="4383332" y="1598433"/>
          <a:ext cx="1221399" cy="1221399"/>
        </a:xfrm>
        <a:prstGeom prst="ellipse">
          <a:avLst/>
        </a:prstGeom>
        <a:solidFill>
          <a:schemeClr val="accent4">
            <a:alpha val="50000"/>
            <a:hueOff val="-3308744"/>
            <a:satOff val="18578"/>
            <a:lumOff val="-862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7D3E226-B481-4F0E-8B85-3D6BF8E8CCBB}">
      <dsp:nvSpPr>
        <dsp:cNvPr id="0" name=""/>
        <dsp:cNvSpPr/>
      </dsp:nvSpPr>
      <dsp:spPr>
        <a:xfrm>
          <a:off x="6358049" y="2160239"/>
          <a:ext cx="2210902" cy="10178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n>
                <a:solidFill>
                  <a:srgbClr val="00B0F0"/>
                </a:solidFill>
              </a:ln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Якими індивідуально-психологічними особливостями характеризується особистість батьків?</a:t>
          </a:r>
          <a:endParaRPr lang="ru-RU" sz="1200" kern="1200" dirty="0">
            <a:ln>
              <a:solidFill>
                <a:srgbClr val="00B0F0"/>
              </a:solidFill>
            </a:ln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58049" y="2160239"/>
        <a:ext cx="2210902" cy="1017833"/>
      </dsp:txXfrm>
    </dsp:sp>
    <dsp:sp modelId="{A67C4D40-808D-4D40-982B-9B1D3BCB3317}">
      <dsp:nvSpPr>
        <dsp:cNvPr id="0" name=""/>
        <dsp:cNvSpPr/>
      </dsp:nvSpPr>
      <dsp:spPr>
        <a:xfrm>
          <a:off x="3986887" y="1827743"/>
          <a:ext cx="1221399" cy="1221399"/>
        </a:xfrm>
        <a:prstGeom prst="ellipse">
          <a:avLst/>
        </a:prstGeom>
        <a:solidFill>
          <a:schemeClr val="accent4">
            <a:alpha val="50000"/>
            <a:hueOff val="-4963116"/>
            <a:satOff val="27867"/>
            <a:lumOff val="-1294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69C64C9-5E92-4CA9-A4A1-CC84D7557C94}">
      <dsp:nvSpPr>
        <dsp:cNvPr id="0" name=""/>
        <dsp:cNvSpPr/>
      </dsp:nvSpPr>
      <dsp:spPr>
        <a:xfrm>
          <a:off x="2815129" y="3128747"/>
          <a:ext cx="3564914" cy="8316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n>
                <a:solidFill>
                  <a:srgbClr val="0070C0"/>
                </a:solidFill>
              </a:ln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Який психологічний вплив надає (може надавати) поведінка того чи іншого батька (вихователя) на психічний стан, розвиток дитини?</a:t>
          </a:r>
          <a:endParaRPr lang="ru-RU" sz="1200" kern="1200" dirty="0">
            <a:ln>
              <a:solidFill>
                <a:srgbClr val="0070C0"/>
              </a:solidFill>
            </a:ln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5129" y="3128747"/>
        <a:ext cx="3564914" cy="831692"/>
      </dsp:txXfrm>
    </dsp:sp>
    <dsp:sp modelId="{4C83D652-3190-4A3B-B519-091F51926F76}">
      <dsp:nvSpPr>
        <dsp:cNvPr id="0" name=""/>
        <dsp:cNvSpPr/>
      </dsp:nvSpPr>
      <dsp:spPr>
        <a:xfrm>
          <a:off x="3590441" y="1598433"/>
          <a:ext cx="1221399" cy="1221399"/>
        </a:xfrm>
        <a:prstGeom prst="ellipse">
          <a:avLst/>
        </a:prstGeom>
        <a:solidFill>
          <a:schemeClr val="accent4">
            <a:alpha val="50000"/>
            <a:hueOff val="-6617488"/>
            <a:satOff val="37156"/>
            <a:lumOff val="-1725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8E85DD0-A2C4-46AB-8343-EEA63C7BFA5A}">
      <dsp:nvSpPr>
        <dsp:cNvPr id="0" name=""/>
        <dsp:cNvSpPr/>
      </dsp:nvSpPr>
      <dsp:spPr>
        <a:xfrm>
          <a:off x="475380" y="2160239"/>
          <a:ext cx="2743010" cy="10178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 має той чи інший батько з урахуванням своїх індивідуально-психологічних особливостей, інтелекту, властивостей емоційно-вольової сфери, спрямованості особистості необхідні для виховання дитини психолого-педагогічні якості?</a:t>
          </a:r>
          <a:endParaRPr lang="ru-RU" sz="1200" kern="1200" dirty="0">
            <a:ln>
              <a:solidFill>
                <a:srgbClr val="002060"/>
              </a:solidFill>
            </a:ln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380" y="2160239"/>
        <a:ext cx="2743010" cy="1017833"/>
      </dsp:txXfrm>
    </dsp:sp>
    <dsp:sp modelId="{EBF4E5B9-B971-44BE-9CB9-8D18B5ABDAA5}">
      <dsp:nvSpPr>
        <dsp:cNvPr id="0" name=""/>
        <dsp:cNvSpPr/>
      </dsp:nvSpPr>
      <dsp:spPr>
        <a:xfrm>
          <a:off x="3590441" y="1140606"/>
          <a:ext cx="1221399" cy="1221399"/>
        </a:xfrm>
        <a:prstGeom prst="ellipse">
          <a:avLst/>
        </a:prstGeom>
        <a:solidFill>
          <a:schemeClr val="accent4">
            <a:alpha val="50000"/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BCF9767-BCA2-4056-AC68-DACBAB0866B0}">
      <dsp:nvSpPr>
        <dsp:cNvPr id="0" name=""/>
        <dsp:cNvSpPr/>
      </dsp:nvSpPr>
      <dsp:spPr>
        <a:xfrm>
          <a:off x="302062" y="792087"/>
          <a:ext cx="2945626" cy="10178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Якими психологічними причинами може пояснюватися конфліктна ситуація, що виникла в сім'ї? Які психологічні особливості особистості батьків, їх міжособистісних відносин могли сприяти її виникненню і розвитку? Який вплив вона може чинити на психіку і розвиток дитини?</a:t>
          </a:r>
          <a:endParaRPr lang="ru-RU" sz="1200" kern="1200" dirty="0">
            <a:ln>
              <a:solidFill>
                <a:schemeClr val="accent3">
                  <a:lumMod val="50000"/>
                </a:schemeClr>
              </a:solidFill>
            </a:ln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2062" y="792087"/>
        <a:ext cx="2945626" cy="1017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5229" y="1316922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ІНДИВІДУАЛЬНЕ ЗАВДАННЯ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ТЕМУ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цивільному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процесі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8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24" y="39733"/>
            <a:ext cx="911717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Дослідження проблем судової експертизи дозволяє на рівні окремого інституту простежити деякі загальні закономірності розвитку цивільного процесу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610882"/>
            <a:ext cx="3563888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Основне соціальне призначення цивільного процесу як форми здійснення правосуддя виражається в його гарантуючій функції.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563888" cy="160043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Уніфікація цивільно-процесуальної форми і одночасно - тенденція до визнання необхідності системи різних судових процедур обумовлені посиленням диспозитивних і змагальних початків, забезпеченням ефективного механізму захисту.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3718604"/>
            <a:ext cx="3563888" cy="738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Необхідне створення процесуального механізму захисту і гарантій конституційних прав особи.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340768"/>
            <a:ext cx="3563888" cy="16004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Посилення принципу змагальності цивільного процесу вимагає переосмислення процесуальної регламентації форм використання спеціальних знань для досягнення цілей правосуддя, в тому числі - судової експертизи.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03468" y="4962985"/>
            <a:ext cx="3563888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Вивчення проблем судової експертизи дозволяє зробити висновки щодо вдосконалення доказового права в цивільному судочинстві.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>
            <a:stCxn id="2" idx="2"/>
            <a:endCxn id="6" idx="1"/>
          </p:cNvCxnSpPr>
          <p:nvPr/>
        </p:nvCxnSpPr>
        <p:spPr>
          <a:xfrm rot="16200000" flipH="1">
            <a:off x="4252515" y="957405"/>
            <a:ext cx="1516479" cy="8506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2" idx="2"/>
            <a:endCxn id="4" idx="3"/>
          </p:cNvCxnSpPr>
          <p:nvPr/>
        </p:nvCxnSpPr>
        <p:spPr>
          <a:xfrm rot="5400000">
            <a:off x="3442171" y="997745"/>
            <a:ext cx="1516479" cy="7700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endCxn id="3" idx="3"/>
          </p:cNvCxnSpPr>
          <p:nvPr/>
        </p:nvCxnSpPr>
        <p:spPr>
          <a:xfrm rot="5400000">
            <a:off x="2468699" y="1971218"/>
            <a:ext cx="3463427" cy="7700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endCxn id="5" idx="1"/>
          </p:cNvCxnSpPr>
          <p:nvPr/>
        </p:nvCxnSpPr>
        <p:spPr>
          <a:xfrm rot="16200000" flipH="1">
            <a:off x="3279041" y="1930880"/>
            <a:ext cx="3463429" cy="8506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rot="16200000" flipH="1">
            <a:off x="2427083" y="2782837"/>
            <a:ext cx="4316660" cy="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850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5240" y="1340768"/>
            <a:ext cx="8909506" cy="3028132"/>
            <a:chOff x="215240" y="1513798"/>
            <a:chExt cx="8909506" cy="3028132"/>
          </a:xfrm>
        </p:grpSpPr>
        <p:sp>
          <p:nvSpPr>
            <p:cNvPr id="5" name="Полилиния 4"/>
            <p:cNvSpPr/>
            <p:nvPr/>
          </p:nvSpPr>
          <p:spPr>
            <a:xfrm>
              <a:off x="215240" y="1513798"/>
              <a:ext cx="8784976" cy="631800"/>
            </a:xfrm>
            <a:custGeom>
              <a:avLst/>
              <a:gdLst>
                <a:gd name="connsiteX0" fmla="*/ 0 w 8820472"/>
                <a:gd name="connsiteY0" fmla="*/ 105302 h 631800"/>
                <a:gd name="connsiteX1" fmla="*/ 105302 w 8820472"/>
                <a:gd name="connsiteY1" fmla="*/ 0 h 631800"/>
                <a:gd name="connsiteX2" fmla="*/ 8715170 w 8820472"/>
                <a:gd name="connsiteY2" fmla="*/ 0 h 631800"/>
                <a:gd name="connsiteX3" fmla="*/ 8820472 w 8820472"/>
                <a:gd name="connsiteY3" fmla="*/ 105302 h 631800"/>
                <a:gd name="connsiteX4" fmla="*/ 8820472 w 8820472"/>
                <a:gd name="connsiteY4" fmla="*/ 526498 h 631800"/>
                <a:gd name="connsiteX5" fmla="*/ 8715170 w 8820472"/>
                <a:gd name="connsiteY5" fmla="*/ 631800 h 631800"/>
                <a:gd name="connsiteX6" fmla="*/ 105302 w 8820472"/>
                <a:gd name="connsiteY6" fmla="*/ 631800 h 631800"/>
                <a:gd name="connsiteX7" fmla="*/ 0 w 8820472"/>
                <a:gd name="connsiteY7" fmla="*/ 526498 h 631800"/>
                <a:gd name="connsiteX8" fmla="*/ 0 w 8820472"/>
                <a:gd name="connsiteY8" fmla="*/ 105302 h 6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20472" h="631800">
                  <a:moveTo>
                    <a:pt x="0" y="105302"/>
                  </a:moveTo>
                  <a:cubicBezTo>
                    <a:pt x="0" y="47145"/>
                    <a:pt x="47145" y="0"/>
                    <a:pt x="105302" y="0"/>
                  </a:cubicBezTo>
                  <a:lnTo>
                    <a:pt x="8715170" y="0"/>
                  </a:lnTo>
                  <a:cubicBezTo>
                    <a:pt x="8773327" y="0"/>
                    <a:pt x="8820472" y="47145"/>
                    <a:pt x="8820472" y="105302"/>
                  </a:cubicBezTo>
                  <a:lnTo>
                    <a:pt x="8820472" y="526498"/>
                  </a:lnTo>
                  <a:cubicBezTo>
                    <a:pt x="8820472" y="584655"/>
                    <a:pt x="8773327" y="631800"/>
                    <a:pt x="8715170" y="631800"/>
                  </a:cubicBezTo>
                  <a:lnTo>
                    <a:pt x="105302" y="631800"/>
                  </a:lnTo>
                  <a:cubicBezTo>
                    <a:pt x="47145" y="631800"/>
                    <a:pt x="0" y="584655"/>
                    <a:pt x="0" y="526498"/>
                  </a:cubicBezTo>
                  <a:lnTo>
                    <a:pt x="0" y="105302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33712" tIns="133712" rIns="133712" bIns="133712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kern="1200" dirty="0" smtClean="0"/>
                <a:t>План</a:t>
              </a:r>
              <a:r>
                <a:rPr lang="en-US" sz="2700" kern="1200" dirty="0" smtClean="0"/>
                <a:t>:</a:t>
              </a:r>
              <a:endParaRPr lang="ru-RU" sz="27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04274" y="2250441"/>
              <a:ext cx="8820472" cy="2291489"/>
            </a:xfrm>
            <a:custGeom>
              <a:avLst/>
              <a:gdLst>
                <a:gd name="connsiteX0" fmla="*/ 0 w 8820472"/>
                <a:gd name="connsiteY0" fmla="*/ 0 h 2291489"/>
                <a:gd name="connsiteX1" fmla="*/ 8820472 w 8820472"/>
                <a:gd name="connsiteY1" fmla="*/ 0 h 2291489"/>
                <a:gd name="connsiteX2" fmla="*/ 8820472 w 8820472"/>
                <a:gd name="connsiteY2" fmla="*/ 2291489 h 2291489"/>
                <a:gd name="connsiteX3" fmla="*/ 0 w 8820472"/>
                <a:gd name="connsiteY3" fmla="*/ 2291489 h 2291489"/>
                <a:gd name="connsiteX4" fmla="*/ 0 w 8820472"/>
                <a:gd name="connsiteY4" fmla="*/ 0 h 2291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0472" h="2291489">
                  <a:moveTo>
                    <a:pt x="0" y="0"/>
                  </a:moveTo>
                  <a:lnTo>
                    <a:pt x="8820472" y="0"/>
                  </a:lnTo>
                  <a:lnTo>
                    <a:pt x="8820472" y="2291489"/>
                  </a:lnTo>
                  <a:lnTo>
                    <a:pt x="0" y="22914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0050" tIns="34290" rIns="192024" bIns="34290" numCol="1" spcCol="1270" anchor="t" anchorCtr="0">
              <a:noAutofit/>
            </a:bodyPr>
            <a:lstStyle/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Судова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експертиза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як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основна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форма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використання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спеціальних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знань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у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цивільному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процесі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; </a:t>
              </a:r>
              <a:endParaRPr lang="ru-RU" sz="21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Види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СПЕ у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цивільному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процесі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; </a:t>
              </a:r>
              <a:endParaRPr lang="ru-RU" sz="21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Порядок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проведення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судових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експертиз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у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цивільному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процесі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;</a:t>
              </a:r>
              <a:endParaRPr lang="ru-RU" sz="21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Компетенція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СПЕ у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цивільному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судочинстві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; </a:t>
              </a:r>
              <a:endParaRPr lang="ru-RU" sz="21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Питання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,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що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розглядає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СПЕ у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цивільному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kern="120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судочинстві</a:t>
              </a:r>
              <a:r>
                <a:rPr lang="ru-RU" sz="2100" b="1" kern="12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;</a:t>
              </a:r>
              <a:endParaRPr lang="en-US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1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Загальні</a:t>
              </a:r>
              <a:r>
                <a:rPr lang="ru-RU" sz="21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закономірності</a:t>
              </a:r>
              <a:r>
                <a:rPr lang="ru-RU" sz="21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розвитку</a:t>
              </a:r>
              <a:r>
                <a:rPr lang="ru-RU" sz="21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цивільного</a:t>
              </a:r>
              <a:r>
                <a:rPr lang="ru-RU" sz="21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ru-RU" sz="21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процесу</a:t>
              </a:r>
              <a:r>
                <a:rPr lang="ru-RU" sz="21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645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025" y="116632"/>
            <a:ext cx="432048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Взаємодія різноманітних систем наукових знань, розширення форм адаптації їх практикою, у томи числі юридичною – об’єктивна закономірність сучасності. Інтеграція спеціальних знань у юридичну практику набуває все більшого розмаху.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025" y="3528303"/>
            <a:ext cx="4320480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Судова експертиза – один з інститутів доказового права, через призму якого можна простежити багато закономірностей сучасного розвитку цивільного процесуального права в цілому.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4754" y="4653136"/>
            <a:ext cx="4572000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Розуміння сутності та призначення цивільного процесу як надання державної гарантії належного здійснення оскарженого суб'єктивного права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робить актуальним питання дотримання прав людини як при здійсненні правосуддя в цілому, так і при реалізації окремих інститутів, у тому числі експертизи.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204864"/>
            <a:ext cx="4359209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цьому зв’язку представляється актуальним комплексне дослідження проблем судової експертизи як основної форми використання спеціальних знань у цивільному процесі. </a:t>
            </a:r>
            <a:b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3725228" y="2204865"/>
            <a:ext cx="702834" cy="6617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3725228" y="5001913"/>
            <a:ext cx="702834" cy="6617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9"/>
          <p:cNvSpPr/>
          <p:nvPr/>
        </p:nvSpPr>
        <p:spPr>
          <a:xfrm rot="10800000">
            <a:off x="4711674" y="3714459"/>
            <a:ext cx="576064" cy="64807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00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163908841"/>
              </p:ext>
            </p:extLst>
          </p:nvPr>
        </p:nvGraphicFramePr>
        <p:xfrm>
          <a:off x="107504" y="188640"/>
          <a:ext cx="885698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65521929"/>
              </p:ext>
            </p:extLst>
          </p:nvPr>
        </p:nvGraphicFramePr>
        <p:xfrm>
          <a:off x="179512" y="2924944"/>
          <a:ext cx="8820472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320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C7E45C-D87C-4A8D-A603-66B1FE5F7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B5C7E45C-D87C-4A8D-A603-66B1FE5F7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5C7E45C-D87C-4A8D-A603-66B1FE5F7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5C7E45C-D87C-4A8D-A603-66B1FE5F7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B5C7E45C-D87C-4A8D-A603-66B1FE5F77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920575-6E58-4C0E-BB18-D59627549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7E920575-6E58-4C0E-BB18-D59627549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7E920575-6E58-4C0E-BB18-D59627549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7E920575-6E58-4C0E-BB18-D59627549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7E920575-6E58-4C0E-BB18-D59627549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6410F8-B91B-4E00-85E0-576EA874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436410F8-B91B-4E00-85E0-576EA874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436410F8-B91B-4E00-85E0-576EA874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436410F8-B91B-4E00-85E0-576EA874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436410F8-B91B-4E00-85E0-576EA8740D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1EF318-8C32-405B-A9A1-E473A0E0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991EF318-8C32-405B-A9A1-E473A0E0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991EF318-8C32-405B-A9A1-E473A0E0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991EF318-8C32-405B-A9A1-E473A0E0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991EF318-8C32-405B-A9A1-E473A0E07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F87AEE-E6D0-4596-AF33-2070EF56E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EBF87AEE-E6D0-4596-AF33-2070EF56E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EBF87AEE-E6D0-4596-AF33-2070EF56E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EBF87AEE-E6D0-4596-AF33-2070EF56E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EBF87AEE-E6D0-4596-AF33-2070EF56E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73DB86-3E9E-4797-8227-FB689AA7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FB73DB86-3E9E-4797-8227-FB689AA7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FB73DB86-3E9E-4797-8227-FB689AA7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FB73DB86-3E9E-4797-8227-FB689AA72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FB73DB86-3E9E-4797-8227-FB689AA72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F312FD-BB26-40F0-BA8F-36D78E0BC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67F312FD-BB26-40F0-BA8F-36D78E0BC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67F312FD-BB26-40F0-BA8F-36D78E0BC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67F312FD-BB26-40F0-BA8F-36D78E0BC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67F312FD-BB26-40F0-BA8F-36D78E0BC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1CA72B-47E0-47E7-B1BB-94FB329A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231CA72B-47E0-47E7-B1BB-94FB329A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231CA72B-47E0-47E7-B1BB-94FB329A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231CA72B-47E0-47E7-B1BB-94FB329A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231CA72B-47E0-47E7-B1BB-94FB329A2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0851E0-2E8E-483A-8EA7-144FBC999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350851E0-2E8E-483A-8EA7-144FBC999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350851E0-2E8E-483A-8EA7-144FBC999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350851E0-2E8E-483A-8EA7-144FBC999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graphicEl>
                                              <a:dgm id="{350851E0-2E8E-483A-8EA7-144FBC999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6A31ACD-B508-4722-A956-62F8476D2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0">
                                            <p:graphicEl>
                                              <a:dgm id="{46A31ACD-B508-4722-A956-62F8476D2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B30EA97-9D88-44FD-84C6-E05481D6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0">
                                            <p:graphicEl>
                                              <a:dgm id="{0B30EA97-9D88-44FD-84C6-E05481D6A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4507AD-7671-40C2-8E87-5A4FA78FE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0">
                                            <p:graphicEl>
                                              <a:dgm id="{6B4507AD-7671-40C2-8E87-5A4FA78FE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A626DF-001C-4F94-9677-7920B60D2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0">
                                            <p:graphicEl>
                                              <a:dgm id="{83A626DF-001C-4F94-9677-7920B60D2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B2F4300-5010-4C25-AC6D-A7014EEA2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0">
                                            <p:graphicEl>
                                              <a:dgm id="{9B2F4300-5010-4C25-AC6D-A7014EEA2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70365976"/>
              </p:ext>
            </p:extLst>
          </p:nvPr>
        </p:nvGraphicFramePr>
        <p:xfrm>
          <a:off x="107504" y="1412776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67744" y="620688"/>
            <a:ext cx="4572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судових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експертиз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цивільному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3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68" fill="hold">
                                          <p:stCondLst>
                                            <p:cond delay="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3" decel="50000" autoRev="1" fill="hold">
                                          <p:stCondLst>
                                            <p:cond delay="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" fill="hold">
                                          <p:stCondLst>
                                            <p:cond delay="1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F6E3B-5E87-48BE-9103-964EC6E72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D57F6E3B-5E87-48BE-9103-964EC6E72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D57F6E3B-5E87-48BE-9103-964EC6E72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AA4F78-84D9-4D0F-B531-11067BB1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0AA4F78-84D9-4D0F-B531-11067BB1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0AA4F78-84D9-4D0F-B531-11067BB1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C0D3AA-BE57-4E0F-AF68-65106F00E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8C0D3AA-BE57-4E0F-AF68-65106F00E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8C0D3AA-BE57-4E0F-AF68-65106F00E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4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9A508-02A2-48AD-B806-DD34E8E4B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7339A508-02A2-48AD-B806-DD34E8E4B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7339A508-02A2-48AD-B806-DD34E8E4B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522E8-9701-437A-9E59-A9F5C3B6E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888522E8-9701-437A-9E59-A9F5C3B6E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88522E8-9701-437A-9E59-A9F5C3B6E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A5831-6659-4C57-B622-91B2CB1E6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893A5831-6659-4C57-B622-91B2CB1E6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893A5831-6659-4C57-B622-91B2CB1E6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9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AAD831-48EF-4A0E-9870-DDD4768E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DBAAD831-48EF-4A0E-9870-DDD4768E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DBAAD831-48EF-4A0E-9870-DDD4768E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8430"/>
            <a:ext cx="66967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Компетенція судово-психологічної експертизи в цивільному судочинстві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12776"/>
            <a:ext cx="6264696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Розкриваючи зміст компетенції СПЕ у галузі цивільного судочинства, перш за все слід враховувати, що одним з найважливіших базових понять громадянського права є цивільно-правова дієздатність, тобто здатність громадянина своїми діями набувати і здійснювати цивільні права, створювати для себе цивільні обов'язки і виконувати їх.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3212976"/>
            <a:ext cx="5823848" cy="11695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Оцінка цієї здатності, як уже зазначалося, передбачає використання двох критеріїв: медичного (розлад психіки, який визначається судово-психіатричною експертизою) і психологічного, який передбачає дослідження </a:t>
            </a:r>
            <a:r>
              <a:rPr lang="uk-UA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інтелектуально-мнестичних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якостей, критичних здібностей суб'єкта, його здібностей прогнозувати наслідки своїх дій і вчинків.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517232"/>
            <a:ext cx="511256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Саме з цього слід виходити, визначаючи компетенцію СПЕ у галузі цивільного судочинства.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 rot="10800000" flipV="1">
            <a:off x="6372200" y="844761"/>
            <a:ext cx="1656184" cy="1260512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>
            <a:endCxn id="5" idx="3"/>
          </p:cNvCxnSpPr>
          <p:nvPr/>
        </p:nvCxnSpPr>
        <p:spPr>
          <a:xfrm rot="16200000" flipH="1">
            <a:off x="5977877" y="4448414"/>
            <a:ext cx="1396315" cy="1264540"/>
          </a:xfrm>
          <a:prstGeom prst="bentConnector4">
            <a:avLst>
              <a:gd name="adj1" fmla="val 40632"/>
              <a:gd name="adj2" fmla="val 11807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3" idx="2"/>
            <a:endCxn id="4" idx="1"/>
          </p:cNvCxnSpPr>
          <p:nvPr/>
        </p:nvCxnSpPr>
        <p:spPr>
          <a:xfrm rot="5400000">
            <a:off x="2578134" y="3136033"/>
            <a:ext cx="1215425" cy="108012"/>
          </a:xfrm>
          <a:prstGeom prst="bentConnector4">
            <a:avLst>
              <a:gd name="adj1" fmla="val 25944"/>
              <a:gd name="adj2" fmla="val 31164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00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88640"/>
            <a:ext cx="4572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Таким чином, до компетенції експертів-психологів у цивільному процесі входить: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38701376"/>
              </p:ext>
            </p:extLst>
          </p:nvPr>
        </p:nvGraphicFramePr>
        <p:xfrm>
          <a:off x="179512" y="1052736"/>
          <a:ext cx="872064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286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58ACC3-2BF5-4822-A8D8-6C7F2B864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50"/>
                                        <p:tgtEl>
                                          <p:spTgt spid="4">
                                            <p:graphicEl>
                                              <a:dgm id="{7B58ACC3-2BF5-4822-A8D8-6C7F2B864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E1209-7566-425C-9001-CFBEC377E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50"/>
                                        <p:tgtEl>
                                          <p:spTgt spid="4">
                                            <p:graphicEl>
                                              <a:dgm id="{F7BE1209-7566-425C-9001-CFBEC377E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533A85-140A-47F0-9899-9F9D4FE36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50"/>
                                        <p:tgtEl>
                                          <p:spTgt spid="4">
                                            <p:graphicEl>
                                              <a:dgm id="{56533A85-140A-47F0-9899-9F9D4FE36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D8E9D-125E-4433-84BC-AD006452E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50"/>
                                        <p:tgtEl>
                                          <p:spTgt spid="4">
                                            <p:graphicEl>
                                              <a:dgm id="{3EED8E9D-125E-4433-84BC-AD006452E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88A55-64D2-4B71-9145-13694282A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50"/>
                                        <p:tgtEl>
                                          <p:spTgt spid="4">
                                            <p:graphicEl>
                                              <a:dgm id="{79688A55-64D2-4B71-9145-13694282A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06A60-C530-45C9-A48C-7FE33F9CA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50"/>
                                        <p:tgtEl>
                                          <p:spTgt spid="4">
                                            <p:graphicEl>
                                              <a:dgm id="{4FF06A60-C530-45C9-A48C-7FE33F9CA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8E38CD-D529-42C2-9A83-E4671C6DF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50"/>
                                        <p:tgtEl>
                                          <p:spTgt spid="4">
                                            <p:graphicEl>
                                              <a:dgm id="{CF8E38CD-D529-42C2-9A83-E4671C6DF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5965C0-C492-487E-A1A3-BC49ABC2B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1" dur="250"/>
                                        <p:tgtEl>
                                          <p:spTgt spid="4">
                                            <p:graphicEl>
                                              <a:dgm id="{855965C0-C492-487E-A1A3-BC49ABC2B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4E5A7-0F1C-4D41-8FD8-0765ABAD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250"/>
                                        <p:tgtEl>
                                          <p:spTgt spid="4">
                                            <p:graphicEl>
                                              <a:dgm id="{8C04E5A7-0F1C-4D41-8FD8-0765ABAD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CA60B-BF7A-4DE7-9B72-A0A33D388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9" dur="250"/>
                                        <p:tgtEl>
                                          <p:spTgt spid="4">
                                            <p:graphicEl>
                                              <a:dgm id="{7A0CA60B-BF7A-4DE7-9B72-A0A33D388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5197"/>
            <a:ext cx="8136904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Питання, досліджувані СПЕ у цивільному судочинстві.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Зміст питань, їх формулювання значною мірою визначаються характером суперечок, вирішуваних в суді.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707" y="1587469"/>
            <a:ext cx="777661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Питання, які вирішуються СПЕ при розгляді судами справ про визнання угод недійсними: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5172" y="2704134"/>
            <a:ext cx="754526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Угоди, скоєні громадянином, нездатним розуміти значення своїх дій або керувати ними.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870" y="3789040"/>
            <a:ext cx="7128284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Угоди, здійснені під впливом помилки. З психологічної точки зору омана розглядається в якості особливого стану психіки, що характеризується високим ступенем когнітивної складності. 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3628" y="5527366"/>
            <a:ext cx="691276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Угоди, здійснені під впливом обману, погрози, збігу тяжких обставин.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rot="16200000" flipH="1">
            <a:off x="432162" y="1227924"/>
            <a:ext cx="538942" cy="180147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16200000" flipH="1">
            <a:off x="618272" y="2407234"/>
            <a:ext cx="470334" cy="123465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6200000" flipH="1">
            <a:off x="796234" y="3469403"/>
            <a:ext cx="438575" cy="200698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H="1">
            <a:off x="900751" y="5204488"/>
            <a:ext cx="537997" cy="107758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>
            <a:off x="8388920" y="1227924"/>
            <a:ext cx="538943" cy="180147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 rot="5400000">
            <a:off x="8271418" y="2407233"/>
            <a:ext cx="470335" cy="123466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 rot="5400000">
            <a:off x="8125215" y="3469403"/>
            <a:ext cx="438576" cy="200698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5400000">
            <a:off x="7921276" y="5204488"/>
            <a:ext cx="537998" cy="107758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21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Питання, які вирішуються СПЕ при розгляді судами цивільних справ, пов'язаних із захистом прав та інтересів неповнолітніх дітей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63544"/>
            <a:ext cx="8280920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Питань, які потребують вирішення за допомогою СПЕ, або навіть шляхом проведення психолого-педагогічної експертизи (а така експертиза можлива, оскільки виникають проблеми морального виховання, освіти та розвитку дитини), досить багато. 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Зокрема, можуть бути поставлені наступні питання: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835225737"/>
              </p:ext>
            </p:extLst>
          </p:nvPr>
        </p:nvGraphicFramePr>
        <p:xfrm>
          <a:off x="179512" y="2780928"/>
          <a:ext cx="89644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53258" y="1149257"/>
            <a:ext cx="556565" cy="72008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5400000">
            <a:off x="8506185" y="1149257"/>
            <a:ext cx="556566" cy="72008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42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0B42-CD25-4E4F-9146-BFF929BC42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49573-DAE8-4141-9F68-70E7E198ED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C39E5-5316-4DB4-910C-119DC9AD76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BB866-F21E-4EF3-97A2-9407AB2E69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AFC22-2767-43C9-BF79-308FFA7F8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3E226-B481-4F0E-8B85-3D6BF8E8C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C4D40-808D-4D40-982B-9B1D3BCB33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C64C9-5E92-4CA9-A4A1-CC84D7557C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3D652-3190-4A3B-B519-091F51926F7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85DD0-A2C4-46AB-8343-EEA63C7BFA5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F4E5B9-B971-44BE-9CB9-8D18B5ABDA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F9767-BCA2-4056-AC68-DACBAB086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280</TotalTime>
  <Words>1025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70</cp:revision>
  <dcterms:created xsi:type="dcterms:W3CDTF">2014-04-29T19:07:18Z</dcterms:created>
  <dcterms:modified xsi:type="dcterms:W3CDTF">2014-07-20T14:01:44Z</dcterms:modified>
</cp:coreProperties>
</file>