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Lst>
  <p:sldIdLst>
    <p:sldId id="256" r:id="rId8"/>
    <p:sldId id="543" r:id="rId9"/>
    <p:sldId id="275" r:id="rId10"/>
    <p:sldId id="278" r:id="rId11"/>
    <p:sldId id="326" r:id="rId12"/>
    <p:sldId id="329" r:id="rId13"/>
    <p:sldId id="330" r:id="rId14"/>
    <p:sldId id="331" r:id="rId15"/>
    <p:sldId id="328" r:id="rId16"/>
    <p:sldId id="322" r:id="rId17"/>
    <p:sldId id="342" r:id="rId18"/>
    <p:sldId id="525" r:id="rId19"/>
    <p:sldId id="539" r:id="rId20"/>
    <p:sldId id="523" r:id="rId21"/>
    <p:sldId id="540" r:id="rId22"/>
    <p:sldId id="524" r:id="rId23"/>
    <p:sldId id="541" r:id="rId24"/>
    <p:sldId id="341" r:id="rId25"/>
    <p:sldId id="522" r:id="rId26"/>
    <p:sldId id="498" r:id="rId27"/>
    <p:sldId id="526" r:id="rId28"/>
    <p:sldId id="508" r:id="rId29"/>
    <p:sldId id="349" r:id="rId30"/>
    <p:sldId id="308" r:id="rId31"/>
    <p:sldId id="386" r:id="rId32"/>
    <p:sldId id="286" r:id="rId33"/>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100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4907DC-F036-F869-CDE0-2CC07A24FCF1}"/>
              </a:ext>
            </a:extLst>
          </p:cNvPr>
          <p:cNvSpPr>
            <a:spLocks noGrp="1"/>
          </p:cNvSpPr>
          <p:nvPr>
            <p:ph type="ctrTitle"/>
          </p:nvPr>
        </p:nvSpPr>
        <p:spPr>
          <a:xfrm>
            <a:off x="1524000" y="1122363"/>
            <a:ext cx="9144000" cy="2387600"/>
          </a:xfrm>
        </p:spPr>
        <p:txBody>
          <a:bodyPr anchor="b"/>
          <a:lstStyle>
            <a:lvl1pPr algn="ctr">
              <a:defRPr sz="6000"/>
            </a:lvl1pPr>
          </a:lstStyle>
          <a:p>
            <a:r>
              <a:rPr lang="uk-UA"/>
              <a:t>Клацніть, щоб редагувати стиль зразка заголовка</a:t>
            </a:r>
          </a:p>
        </p:txBody>
      </p:sp>
      <p:sp>
        <p:nvSpPr>
          <p:cNvPr id="3" name="Підзаголовок 2">
            <a:extLst>
              <a:ext uri="{FF2B5EF4-FFF2-40B4-BE49-F238E27FC236}">
                <a16:creationId xmlns:a16="http://schemas.microsoft.com/office/drawing/2014/main" id="{03891263-034D-F3A6-F2EE-67EF48D7D8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p>
        </p:txBody>
      </p:sp>
      <p:sp>
        <p:nvSpPr>
          <p:cNvPr id="4" name="Місце для дати 3">
            <a:extLst>
              <a:ext uri="{FF2B5EF4-FFF2-40B4-BE49-F238E27FC236}">
                <a16:creationId xmlns:a16="http://schemas.microsoft.com/office/drawing/2014/main" id="{78556DAC-CEB7-38D3-9CB5-5EA2D33CC235}"/>
              </a:ext>
            </a:extLst>
          </p:cNvPr>
          <p:cNvSpPr>
            <a:spLocks noGrp="1"/>
          </p:cNvSpPr>
          <p:nvPr>
            <p:ph type="dt" sz="half" idx="10"/>
          </p:nvPr>
        </p:nvSpPr>
        <p:spPr/>
        <p:txBody>
          <a:bodyPr/>
          <a:lstStyle/>
          <a:p>
            <a:fld id="{A0B91768-EA62-4339-ABAB-82FA2799B04D}" type="datetimeFigureOut">
              <a:rPr lang="uk-UA" smtClean="0"/>
              <a:t>29.10.2025</a:t>
            </a:fld>
            <a:endParaRPr lang="uk-UA"/>
          </a:p>
        </p:txBody>
      </p:sp>
      <p:sp>
        <p:nvSpPr>
          <p:cNvPr id="5" name="Місце для нижнього колонтитула 4">
            <a:extLst>
              <a:ext uri="{FF2B5EF4-FFF2-40B4-BE49-F238E27FC236}">
                <a16:creationId xmlns:a16="http://schemas.microsoft.com/office/drawing/2014/main" id="{C871590D-2A3A-8D98-DBF0-E3357DB79A52}"/>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6B623770-393C-30BE-48F8-04F3A182C76E}"/>
              </a:ext>
            </a:extLst>
          </p:cNvPr>
          <p:cNvSpPr>
            <a:spLocks noGrp="1"/>
          </p:cNvSpPr>
          <p:nvPr>
            <p:ph type="sldNum" sz="quarter" idx="12"/>
          </p:nvPr>
        </p:nvSpPr>
        <p:spPr/>
        <p:txBody>
          <a:bodyPr/>
          <a:lstStyle/>
          <a:p>
            <a:fld id="{DD15415F-C452-4638-A3B2-E740F5DA5BB5}" type="slidenum">
              <a:rPr lang="uk-UA" smtClean="0"/>
              <a:t>‹№›</a:t>
            </a:fld>
            <a:endParaRPr lang="uk-UA"/>
          </a:p>
        </p:txBody>
      </p:sp>
    </p:spTree>
    <p:extLst>
      <p:ext uri="{BB962C8B-B14F-4D97-AF65-F5344CB8AC3E}">
        <p14:creationId xmlns:p14="http://schemas.microsoft.com/office/powerpoint/2010/main" val="778971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038765-02F0-0F65-1D54-610C390B1496}"/>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C4BB0603-4BC7-4825-6486-375FD102A926}"/>
              </a:ext>
            </a:extLst>
          </p:cNvPr>
          <p:cNvSpPr>
            <a:spLocks noGrp="1"/>
          </p:cNvSpPr>
          <p:nvPr>
            <p:ph type="body" orient="vert" idx="1"/>
          </p:nvPr>
        </p:nvSpPr>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9A0E11D7-D955-CCDC-3903-16BE30F5CCAC}"/>
              </a:ext>
            </a:extLst>
          </p:cNvPr>
          <p:cNvSpPr>
            <a:spLocks noGrp="1"/>
          </p:cNvSpPr>
          <p:nvPr>
            <p:ph type="dt" sz="half" idx="10"/>
          </p:nvPr>
        </p:nvSpPr>
        <p:spPr/>
        <p:txBody>
          <a:bodyPr/>
          <a:lstStyle/>
          <a:p>
            <a:fld id="{A0B91768-EA62-4339-ABAB-82FA2799B04D}" type="datetimeFigureOut">
              <a:rPr lang="uk-UA" smtClean="0"/>
              <a:t>29.10.2025</a:t>
            </a:fld>
            <a:endParaRPr lang="uk-UA"/>
          </a:p>
        </p:txBody>
      </p:sp>
      <p:sp>
        <p:nvSpPr>
          <p:cNvPr id="5" name="Місце для нижнього колонтитула 4">
            <a:extLst>
              <a:ext uri="{FF2B5EF4-FFF2-40B4-BE49-F238E27FC236}">
                <a16:creationId xmlns:a16="http://schemas.microsoft.com/office/drawing/2014/main" id="{5DCDD4F1-41C7-99EC-5AC8-FAA22B5D0537}"/>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12D3BBE6-00FF-D63B-5CF0-4089A1BEBBB4}"/>
              </a:ext>
            </a:extLst>
          </p:cNvPr>
          <p:cNvSpPr>
            <a:spLocks noGrp="1"/>
          </p:cNvSpPr>
          <p:nvPr>
            <p:ph type="sldNum" sz="quarter" idx="12"/>
          </p:nvPr>
        </p:nvSpPr>
        <p:spPr/>
        <p:txBody>
          <a:bodyPr/>
          <a:lstStyle/>
          <a:p>
            <a:fld id="{DD15415F-C452-4638-A3B2-E740F5DA5BB5}" type="slidenum">
              <a:rPr lang="uk-UA" smtClean="0"/>
              <a:t>‹№›</a:t>
            </a:fld>
            <a:endParaRPr lang="uk-UA"/>
          </a:p>
        </p:txBody>
      </p:sp>
    </p:spTree>
    <p:extLst>
      <p:ext uri="{BB962C8B-B14F-4D97-AF65-F5344CB8AC3E}">
        <p14:creationId xmlns:p14="http://schemas.microsoft.com/office/powerpoint/2010/main" val="956052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a:extLst>
              <a:ext uri="{FF2B5EF4-FFF2-40B4-BE49-F238E27FC236}">
                <a16:creationId xmlns:a16="http://schemas.microsoft.com/office/drawing/2014/main" id="{8DE2E675-2E5A-729B-D7A7-B7280B707265}"/>
              </a:ext>
            </a:extLst>
          </p:cNvPr>
          <p:cNvSpPr>
            <a:spLocks noGrp="1"/>
          </p:cNvSpPr>
          <p:nvPr>
            <p:ph type="title" orient="vert"/>
          </p:nvPr>
        </p:nvSpPr>
        <p:spPr>
          <a:xfrm>
            <a:off x="8724900" y="365125"/>
            <a:ext cx="2628900" cy="5811838"/>
          </a:xfrm>
        </p:spPr>
        <p:txBody>
          <a:bodyPr vert="eaVert"/>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B18EFE13-BD47-C093-D146-1DE689DEE891}"/>
              </a:ext>
            </a:extLst>
          </p:cNvPr>
          <p:cNvSpPr>
            <a:spLocks noGrp="1"/>
          </p:cNvSpPr>
          <p:nvPr>
            <p:ph type="body" orient="vert" idx="1"/>
          </p:nvPr>
        </p:nvSpPr>
        <p:spPr>
          <a:xfrm>
            <a:off x="838200" y="365125"/>
            <a:ext cx="7734300" cy="5811838"/>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88831E76-A58C-2326-1C8A-A764EB3AA34A}"/>
              </a:ext>
            </a:extLst>
          </p:cNvPr>
          <p:cNvSpPr>
            <a:spLocks noGrp="1"/>
          </p:cNvSpPr>
          <p:nvPr>
            <p:ph type="dt" sz="half" idx="10"/>
          </p:nvPr>
        </p:nvSpPr>
        <p:spPr/>
        <p:txBody>
          <a:bodyPr/>
          <a:lstStyle/>
          <a:p>
            <a:fld id="{A0B91768-EA62-4339-ABAB-82FA2799B04D}" type="datetimeFigureOut">
              <a:rPr lang="uk-UA" smtClean="0"/>
              <a:t>29.10.2025</a:t>
            </a:fld>
            <a:endParaRPr lang="uk-UA"/>
          </a:p>
        </p:txBody>
      </p:sp>
      <p:sp>
        <p:nvSpPr>
          <p:cNvPr id="5" name="Місце для нижнього колонтитула 4">
            <a:extLst>
              <a:ext uri="{FF2B5EF4-FFF2-40B4-BE49-F238E27FC236}">
                <a16:creationId xmlns:a16="http://schemas.microsoft.com/office/drawing/2014/main" id="{5C479718-6F4A-2079-F57E-FBB134D80D42}"/>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CF6D6254-A63B-1F62-2D13-07FEE1271A4B}"/>
              </a:ext>
            </a:extLst>
          </p:cNvPr>
          <p:cNvSpPr>
            <a:spLocks noGrp="1"/>
          </p:cNvSpPr>
          <p:nvPr>
            <p:ph type="sldNum" sz="quarter" idx="12"/>
          </p:nvPr>
        </p:nvSpPr>
        <p:spPr/>
        <p:txBody>
          <a:bodyPr/>
          <a:lstStyle/>
          <a:p>
            <a:fld id="{DD15415F-C452-4638-A3B2-E740F5DA5BB5}" type="slidenum">
              <a:rPr lang="uk-UA" smtClean="0"/>
              <a:t>‹№›</a:t>
            </a:fld>
            <a:endParaRPr lang="uk-UA"/>
          </a:p>
        </p:txBody>
      </p:sp>
    </p:spTree>
    <p:extLst>
      <p:ext uri="{BB962C8B-B14F-4D97-AF65-F5344CB8AC3E}">
        <p14:creationId xmlns:p14="http://schemas.microsoft.com/office/powerpoint/2010/main" val="2023197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endParaRPr lang="uk-UA"/>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uk-UA"/>
          </a:p>
        </p:txBody>
      </p:sp>
      <p:sp>
        <p:nvSpPr>
          <p:cNvPr id="4" name="Дата 3"/>
          <p:cNvSpPr>
            <a:spLocks noGrp="1"/>
          </p:cNvSpPr>
          <p:nvPr>
            <p:ph type="dt" sz="half" idx="10"/>
          </p:nvPr>
        </p:nvSpPr>
        <p:spPr/>
        <p:txBody>
          <a:bodyPr/>
          <a:lstStyle/>
          <a:p>
            <a:fld id="{B634F7C2-C382-4425-AAB0-2460ADDC7BE2}" type="datetimeFigureOut">
              <a:rPr lang="uk-UA" smtClean="0"/>
              <a:t>29.10.2025</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DBEE4FDA-937D-49F8-8017-887501639F14}" type="slidenum">
              <a:rPr lang="uk-UA" smtClean="0"/>
              <a:t>‹№›</a:t>
            </a:fld>
            <a:endParaRPr lang="uk-UA"/>
          </a:p>
        </p:txBody>
      </p:sp>
    </p:spTree>
    <p:extLst>
      <p:ext uri="{BB962C8B-B14F-4D97-AF65-F5344CB8AC3E}">
        <p14:creationId xmlns:p14="http://schemas.microsoft.com/office/powerpoint/2010/main" val="373123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fld id="{B634F7C2-C382-4425-AAB0-2460ADDC7BE2}" type="datetimeFigureOut">
              <a:rPr lang="uk-UA" smtClean="0"/>
              <a:t>29.10.2025</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DBEE4FDA-937D-49F8-8017-887501639F14}" type="slidenum">
              <a:rPr lang="uk-UA" smtClean="0"/>
              <a:t>‹№›</a:t>
            </a:fld>
            <a:endParaRPr lang="uk-UA"/>
          </a:p>
        </p:txBody>
      </p:sp>
    </p:spTree>
    <p:extLst>
      <p:ext uri="{BB962C8B-B14F-4D97-AF65-F5344CB8AC3E}">
        <p14:creationId xmlns:p14="http://schemas.microsoft.com/office/powerpoint/2010/main" val="4174876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endParaRPr lang="uk-UA"/>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634F7C2-C382-4425-AAB0-2460ADDC7BE2}" type="datetimeFigureOut">
              <a:rPr lang="uk-UA" smtClean="0"/>
              <a:t>29.10.2025</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DBEE4FDA-937D-49F8-8017-887501639F14}" type="slidenum">
              <a:rPr lang="uk-UA" smtClean="0"/>
              <a:t>‹№›</a:t>
            </a:fld>
            <a:endParaRPr lang="uk-UA"/>
          </a:p>
        </p:txBody>
      </p:sp>
    </p:spTree>
    <p:extLst>
      <p:ext uri="{BB962C8B-B14F-4D97-AF65-F5344CB8AC3E}">
        <p14:creationId xmlns:p14="http://schemas.microsoft.com/office/powerpoint/2010/main" val="1114419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Объект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Дата 4"/>
          <p:cNvSpPr>
            <a:spLocks noGrp="1"/>
          </p:cNvSpPr>
          <p:nvPr>
            <p:ph type="dt" sz="half" idx="10"/>
          </p:nvPr>
        </p:nvSpPr>
        <p:spPr/>
        <p:txBody>
          <a:bodyPr/>
          <a:lstStyle/>
          <a:p>
            <a:fld id="{B634F7C2-C382-4425-AAB0-2460ADDC7BE2}" type="datetimeFigureOut">
              <a:rPr lang="uk-UA" smtClean="0"/>
              <a:t>29.10.2025</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DBEE4FDA-937D-49F8-8017-887501639F14}" type="slidenum">
              <a:rPr lang="uk-UA" smtClean="0"/>
              <a:t>‹№›</a:t>
            </a:fld>
            <a:endParaRPr lang="uk-UA"/>
          </a:p>
        </p:txBody>
      </p:sp>
    </p:spTree>
    <p:extLst>
      <p:ext uri="{BB962C8B-B14F-4D97-AF65-F5344CB8AC3E}">
        <p14:creationId xmlns:p14="http://schemas.microsoft.com/office/powerpoint/2010/main" val="1176152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endParaRPr lang="uk-UA"/>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7" name="Дата 6"/>
          <p:cNvSpPr>
            <a:spLocks noGrp="1"/>
          </p:cNvSpPr>
          <p:nvPr>
            <p:ph type="dt" sz="half" idx="10"/>
          </p:nvPr>
        </p:nvSpPr>
        <p:spPr/>
        <p:txBody>
          <a:bodyPr/>
          <a:lstStyle/>
          <a:p>
            <a:fld id="{B634F7C2-C382-4425-AAB0-2460ADDC7BE2}" type="datetimeFigureOut">
              <a:rPr lang="uk-UA" smtClean="0"/>
              <a:t>29.10.2025</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DBEE4FDA-937D-49F8-8017-887501639F14}" type="slidenum">
              <a:rPr lang="uk-UA" smtClean="0"/>
              <a:t>‹№›</a:t>
            </a:fld>
            <a:endParaRPr lang="uk-UA"/>
          </a:p>
        </p:txBody>
      </p:sp>
    </p:spTree>
    <p:extLst>
      <p:ext uri="{BB962C8B-B14F-4D97-AF65-F5344CB8AC3E}">
        <p14:creationId xmlns:p14="http://schemas.microsoft.com/office/powerpoint/2010/main" val="1777193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Дата 2"/>
          <p:cNvSpPr>
            <a:spLocks noGrp="1"/>
          </p:cNvSpPr>
          <p:nvPr>
            <p:ph type="dt" sz="half" idx="10"/>
          </p:nvPr>
        </p:nvSpPr>
        <p:spPr/>
        <p:txBody>
          <a:bodyPr/>
          <a:lstStyle/>
          <a:p>
            <a:fld id="{B634F7C2-C382-4425-AAB0-2460ADDC7BE2}" type="datetimeFigureOut">
              <a:rPr lang="uk-UA" smtClean="0"/>
              <a:t>29.10.2025</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DBEE4FDA-937D-49F8-8017-887501639F14}" type="slidenum">
              <a:rPr lang="uk-UA" smtClean="0"/>
              <a:t>‹№›</a:t>
            </a:fld>
            <a:endParaRPr lang="uk-UA"/>
          </a:p>
        </p:txBody>
      </p:sp>
    </p:spTree>
    <p:extLst>
      <p:ext uri="{BB962C8B-B14F-4D97-AF65-F5344CB8AC3E}">
        <p14:creationId xmlns:p14="http://schemas.microsoft.com/office/powerpoint/2010/main" val="2632812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634F7C2-C382-4425-AAB0-2460ADDC7BE2}" type="datetimeFigureOut">
              <a:rPr lang="uk-UA" smtClean="0"/>
              <a:t>29.10.2025</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DBEE4FDA-937D-49F8-8017-887501639F14}" type="slidenum">
              <a:rPr lang="uk-UA" smtClean="0"/>
              <a:t>‹№›</a:t>
            </a:fld>
            <a:endParaRPr lang="uk-UA"/>
          </a:p>
        </p:txBody>
      </p:sp>
    </p:spTree>
    <p:extLst>
      <p:ext uri="{BB962C8B-B14F-4D97-AF65-F5344CB8AC3E}">
        <p14:creationId xmlns:p14="http://schemas.microsoft.com/office/powerpoint/2010/main" val="1262396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endParaRPr lang="uk-UA"/>
          </a:p>
        </p:txBody>
      </p:sp>
      <p:sp>
        <p:nvSpPr>
          <p:cNvPr id="3" name="Объект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634F7C2-C382-4425-AAB0-2460ADDC7BE2}" type="datetimeFigureOut">
              <a:rPr lang="uk-UA" smtClean="0"/>
              <a:t>29.10.2025</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DBEE4FDA-937D-49F8-8017-887501639F14}" type="slidenum">
              <a:rPr lang="uk-UA" smtClean="0"/>
              <a:t>‹№›</a:t>
            </a:fld>
            <a:endParaRPr lang="uk-UA"/>
          </a:p>
        </p:txBody>
      </p:sp>
    </p:spTree>
    <p:extLst>
      <p:ext uri="{BB962C8B-B14F-4D97-AF65-F5344CB8AC3E}">
        <p14:creationId xmlns:p14="http://schemas.microsoft.com/office/powerpoint/2010/main" val="981152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5F5C798-33B3-71BD-FF3D-3F5EAD4BC1DD}"/>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529E446B-6A4B-0B5B-07F2-69805FF13FC1}"/>
              </a:ext>
            </a:extLst>
          </p:cNvPr>
          <p:cNvSpPr>
            <a:spLocks noGrp="1"/>
          </p:cNvSpPr>
          <p:nvPr>
            <p:ph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F44A92B9-912A-F220-421B-C18F8878C07D}"/>
              </a:ext>
            </a:extLst>
          </p:cNvPr>
          <p:cNvSpPr>
            <a:spLocks noGrp="1"/>
          </p:cNvSpPr>
          <p:nvPr>
            <p:ph type="dt" sz="half" idx="10"/>
          </p:nvPr>
        </p:nvSpPr>
        <p:spPr/>
        <p:txBody>
          <a:bodyPr/>
          <a:lstStyle/>
          <a:p>
            <a:fld id="{A0B91768-EA62-4339-ABAB-82FA2799B04D}" type="datetimeFigureOut">
              <a:rPr lang="uk-UA" smtClean="0"/>
              <a:t>29.10.2025</a:t>
            </a:fld>
            <a:endParaRPr lang="uk-UA"/>
          </a:p>
        </p:txBody>
      </p:sp>
      <p:sp>
        <p:nvSpPr>
          <p:cNvPr id="5" name="Місце для нижнього колонтитула 4">
            <a:extLst>
              <a:ext uri="{FF2B5EF4-FFF2-40B4-BE49-F238E27FC236}">
                <a16:creationId xmlns:a16="http://schemas.microsoft.com/office/drawing/2014/main" id="{998ACE35-5FC9-923A-4A16-F685E01CDACD}"/>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ABD59ADD-3A85-5419-7E93-F1D5D08B432C}"/>
              </a:ext>
            </a:extLst>
          </p:cNvPr>
          <p:cNvSpPr>
            <a:spLocks noGrp="1"/>
          </p:cNvSpPr>
          <p:nvPr>
            <p:ph type="sldNum" sz="quarter" idx="12"/>
          </p:nvPr>
        </p:nvSpPr>
        <p:spPr/>
        <p:txBody>
          <a:bodyPr/>
          <a:lstStyle/>
          <a:p>
            <a:fld id="{DD15415F-C452-4638-A3B2-E740F5DA5BB5}" type="slidenum">
              <a:rPr lang="uk-UA" smtClean="0"/>
              <a:t>‹№›</a:t>
            </a:fld>
            <a:endParaRPr lang="uk-UA"/>
          </a:p>
        </p:txBody>
      </p:sp>
    </p:spTree>
    <p:extLst>
      <p:ext uri="{BB962C8B-B14F-4D97-AF65-F5344CB8AC3E}">
        <p14:creationId xmlns:p14="http://schemas.microsoft.com/office/powerpoint/2010/main" val="35114889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endParaRPr lang="uk-UA"/>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634F7C2-C382-4425-AAB0-2460ADDC7BE2}" type="datetimeFigureOut">
              <a:rPr lang="uk-UA" smtClean="0"/>
              <a:t>29.10.2025</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DBEE4FDA-937D-49F8-8017-887501639F14}" type="slidenum">
              <a:rPr lang="uk-UA" smtClean="0"/>
              <a:t>‹№›</a:t>
            </a:fld>
            <a:endParaRPr lang="uk-UA"/>
          </a:p>
        </p:txBody>
      </p:sp>
    </p:spTree>
    <p:extLst>
      <p:ext uri="{BB962C8B-B14F-4D97-AF65-F5344CB8AC3E}">
        <p14:creationId xmlns:p14="http://schemas.microsoft.com/office/powerpoint/2010/main" val="2472254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fld id="{B634F7C2-C382-4425-AAB0-2460ADDC7BE2}" type="datetimeFigureOut">
              <a:rPr lang="uk-UA" smtClean="0"/>
              <a:t>29.10.2025</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DBEE4FDA-937D-49F8-8017-887501639F14}" type="slidenum">
              <a:rPr lang="uk-UA" smtClean="0"/>
              <a:t>‹№›</a:t>
            </a:fld>
            <a:endParaRPr lang="uk-UA"/>
          </a:p>
        </p:txBody>
      </p:sp>
    </p:spTree>
    <p:extLst>
      <p:ext uri="{BB962C8B-B14F-4D97-AF65-F5344CB8AC3E}">
        <p14:creationId xmlns:p14="http://schemas.microsoft.com/office/powerpoint/2010/main" val="1743278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endParaRPr lang="uk-UA"/>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fld id="{B634F7C2-C382-4425-AAB0-2460ADDC7BE2}" type="datetimeFigureOut">
              <a:rPr lang="uk-UA" smtClean="0"/>
              <a:t>29.10.2025</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DBEE4FDA-937D-49F8-8017-887501639F14}" type="slidenum">
              <a:rPr lang="uk-UA" smtClean="0"/>
              <a:t>‹№›</a:t>
            </a:fld>
            <a:endParaRPr lang="uk-UA"/>
          </a:p>
        </p:txBody>
      </p:sp>
    </p:spTree>
    <p:extLst>
      <p:ext uri="{BB962C8B-B14F-4D97-AF65-F5344CB8AC3E}">
        <p14:creationId xmlns:p14="http://schemas.microsoft.com/office/powerpoint/2010/main" val="14043057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29.10.2025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88952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29.10.2025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082439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29.10.2025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211364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29.10.2025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510222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29.10.2025</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393625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29.10.2025</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786559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29.10.2025</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94562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0D68E7-795E-6B4B-A9D2-2D9C682D0554}"/>
              </a:ext>
            </a:extLst>
          </p:cNvPr>
          <p:cNvSpPr>
            <a:spLocks noGrp="1"/>
          </p:cNvSpPr>
          <p:nvPr>
            <p:ph type="title"/>
          </p:nvPr>
        </p:nvSpPr>
        <p:spPr>
          <a:xfrm>
            <a:off x="831850" y="1709738"/>
            <a:ext cx="10515600" cy="2852737"/>
          </a:xfrm>
        </p:spPr>
        <p:txBody>
          <a:bodyPr anchor="b"/>
          <a:lstStyle>
            <a:lvl1pPr>
              <a:defRPr sz="6000"/>
            </a:lvl1p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F7608297-16F8-08D7-171B-FF8976C2A4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Клацніть, щоб відредагувати стилі зразків тексту</a:t>
            </a:r>
          </a:p>
        </p:txBody>
      </p:sp>
      <p:sp>
        <p:nvSpPr>
          <p:cNvPr id="4" name="Місце для дати 3">
            <a:extLst>
              <a:ext uri="{FF2B5EF4-FFF2-40B4-BE49-F238E27FC236}">
                <a16:creationId xmlns:a16="http://schemas.microsoft.com/office/drawing/2014/main" id="{7FE37EB1-916A-C5AE-C75A-3E63D919E0C8}"/>
              </a:ext>
            </a:extLst>
          </p:cNvPr>
          <p:cNvSpPr>
            <a:spLocks noGrp="1"/>
          </p:cNvSpPr>
          <p:nvPr>
            <p:ph type="dt" sz="half" idx="10"/>
          </p:nvPr>
        </p:nvSpPr>
        <p:spPr/>
        <p:txBody>
          <a:bodyPr/>
          <a:lstStyle/>
          <a:p>
            <a:fld id="{A0B91768-EA62-4339-ABAB-82FA2799B04D}" type="datetimeFigureOut">
              <a:rPr lang="uk-UA" smtClean="0"/>
              <a:t>29.10.2025</a:t>
            </a:fld>
            <a:endParaRPr lang="uk-UA"/>
          </a:p>
        </p:txBody>
      </p:sp>
      <p:sp>
        <p:nvSpPr>
          <p:cNvPr id="5" name="Місце для нижнього колонтитула 4">
            <a:extLst>
              <a:ext uri="{FF2B5EF4-FFF2-40B4-BE49-F238E27FC236}">
                <a16:creationId xmlns:a16="http://schemas.microsoft.com/office/drawing/2014/main" id="{95600F91-B8CA-BEBF-79A6-88F3B310981E}"/>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C5F17236-A3DF-8136-DC00-585FC04800DA}"/>
              </a:ext>
            </a:extLst>
          </p:cNvPr>
          <p:cNvSpPr>
            <a:spLocks noGrp="1"/>
          </p:cNvSpPr>
          <p:nvPr>
            <p:ph type="sldNum" sz="quarter" idx="12"/>
          </p:nvPr>
        </p:nvSpPr>
        <p:spPr/>
        <p:txBody>
          <a:bodyPr/>
          <a:lstStyle/>
          <a:p>
            <a:fld id="{DD15415F-C452-4638-A3B2-E740F5DA5BB5}" type="slidenum">
              <a:rPr lang="uk-UA" smtClean="0"/>
              <a:t>‹№›</a:t>
            </a:fld>
            <a:endParaRPr lang="uk-UA"/>
          </a:p>
        </p:txBody>
      </p:sp>
    </p:spTree>
    <p:extLst>
      <p:ext uri="{BB962C8B-B14F-4D97-AF65-F5344CB8AC3E}">
        <p14:creationId xmlns:p14="http://schemas.microsoft.com/office/powerpoint/2010/main" val="17855421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29.10.2025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5567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29.10.2025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660229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29.10.2025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336186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29.10.2025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565494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764C127-EB20-EF9A-1261-34B244B76BF8}"/>
              </a:ext>
            </a:extLst>
          </p:cNvPr>
          <p:cNvSpPr>
            <a:spLocks noGrp="1"/>
          </p:cNvSpPr>
          <p:nvPr>
            <p:ph type="ctrTitle"/>
          </p:nvPr>
        </p:nvSpPr>
        <p:spPr>
          <a:xfrm>
            <a:off x="1524000" y="1122363"/>
            <a:ext cx="9144000" cy="2387600"/>
          </a:xfrm>
        </p:spPr>
        <p:txBody>
          <a:bodyPr anchor="b"/>
          <a:lstStyle>
            <a:lvl1pPr algn="ctr">
              <a:defRPr sz="6000"/>
            </a:lvl1pPr>
          </a:lstStyle>
          <a:p>
            <a:r>
              <a:rPr lang="uk-UA"/>
              <a:t>Клацніть, щоб редагувати стиль зразка заголовка</a:t>
            </a:r>
          </a:p>
        </p:txBody>
      </p:sp>
      <p:sp>
        <p:nvSpPr>
          <p:cNvPr id="3" name="Підзаголовок 2">
            <a:extLst>
              <a:ext uri="{FF2B5EF4-FFF2-40B4-BE49-F238E27FC236}">
                <a16:creationId xmlns:a16="http://schemas.microsoft.com/office/drawing/2014/main" id="{54A314B9-A7FD-E575-6BA5-B4D699CC6D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p>
        </p:txBody>
      </p:sp>
      <p:sp>
        <p:nvSpPr>
          <p:cNvPr id="4" name="Місце для дати 3">
            <a:extLst>
              <a:ext uri="{FF2B5EF4-FFF2-40B4-BE49-F238E27FC236}">
                <a16:creationId xmlns:a16="http://schemas.microsoft.com/office/drawing/2014/main" id="{ACBF595A-F8D7-6AEA-BAFB-66728AEEC695}"/>
              </a:ext>
            </a:extLst>
          </p:cNvPr>
          <p:cNvSpPr>
            <a:spLocks noGrp="1"/>
          </p:cNvSpPr>
          <p:nvPr>
            <p:ph type="dt" sz="half" idx="10"/>
          </p:nvPr>
        </p:nvSpPr>
        <p:spPr/>
        <p:txBody>
          <a:bodyPr/>
          <a:lstStyle/>
          <a:p>
            <a:fld id="{1740F03F-47FD-4B88-A5D3-A38762A13117}" type="datetimeFigureOut">
              <a:rPr lang="uk-UA" smtClean="0"/>
              <a:t>29.10.2025</a:t>
            </a:fld>
            <a:endParaRPr lang="uk-UA"/>
          </a:p>
        </p:txBody>
      </p:sp>
      <p:sp>
        <p:nvSpPr>
          <p:cNvPr id="5" name="Місце для нижнього колонтитула 4">
            <a:extLst>
              <a:ext uri="{FF2B5EF4-FFF2-40B4-BE49-F238E27FC236}">
                <a16:creationId xmlns:a16="http://schemas.microsoft.com/office/drawing/2014/main" id="{FB080A2A-EA7B-896C-40AB-750B43CE0B33}"/>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B1ACF3F3-4466-B727-C9F6-E6BA75C7FA7B}"/>
              </a:ext>
            </a:extLst>
          </p:cNvPr>
          <p:cNvSpPr>
            <a:spLocks noGrp="1"/>
          </p:cNvSpPr>
          <p:nvPr>
            <p:ph type="sldNum" sz="quarter" idx="12"/>
          </p:nvPr>
        </p:nvSpPr>
        <p:spPr/>
        <p:txBody>
          <a:bodyPr/>
          <a:lstStyle/>
          <a:p>
            <a:fld id="{488509D6-2238-41B0-AE25-EBD68216F711}" type="slidenum">
              <a:rPr lang="uk-UA" smtClean="0"/>
              <a:t>‹№›</a:t>
            </a:fld>
            <a:endParaRPr lang="uk-UA"/>
          </a:p>
        </p:txBody>
      </p:sp>
    </p:spTree>
    <p:extLst>
      <p:ext uri="{BB962C8B-B14F-4D97-AF65-F5344CB8AC3E}">
        <p14:creationId xmlns:p14="http://schemas.microsoft.com/office/powerpoint/2010/main" val="11346920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B6314DD-9EE1-252F-DD3D-33473ACF29E6}"/>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72DB2190-522C-3E38-C544-F5D1D906C74A}"/>
              </a:ext>
            </a:extLst>
          </p:cNvPr>
          <p:cNvSpPr>
            <a:spLocks noGrp="1"/>
          </p:cNvSpPr>
          <p:nvPr>
            <p:ph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38C95370-6AEE-9FEF-9EBD-FA947F9FCD01}"/>
              </a:ext>
            </a:extLst>
          </p:cNvPr>
          <p:cNvSpPr>
            <a:spLocks noGrp="1"/>
          </p:cNvSpPr>
          <p:nvPr>
            <p:ph type="dt" sz="half" idx="10"/>
          </p:nvPr>
        </p:nvSpPr>
        <p:spPr/>
        <p:txBody>
          <a:bodyPr/>
          <a:lstStyle/>
          <a:p>
            <a:fld id="{1740F03F-47FD-4B88-A5D3-A38762A13117}" type="datetimeFigureOut">
              <a:rPr lang="uk-UA" smtClean="0"/>
              <a:t>29.10.2025</a:t>
            </a:fld>
            <a:endParaRPr lang="uk-UA"/>
          </a:p>
        </p:txBody>
      </p:sp>
      <p:sp>
        <p:nvSpPr>
          <p:cNvPr id="5" name="Місце для нижнього колонтитула 4">
            <a:extLst>
              <a:ext uri="{FF2B5EF4-FFF2-40B4-BE49-F238E27FC236}">
                <a16:creationId xmlns:a16="http://schemas.microsoft.com/office/drawing/2014/main" id="{C87EA26C-8EF3-D240-B31F-1138E645B150}"/>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681A817A-5F2E-4503-0299-287BF39EE1E7}"/>
              </a:ext>
            </a:extLst>
          </p:cNvPr>
          <p:cNvSpPr>
            <a:spLocks noGrp="1"/>
          </p:cNvSpPr>
          <p:nvPr>
            <p:ph type="sldNum" sz="quarter" idx="12"/>
          </p:nvPr>
        </p:nvSpPr>
        <p:spPr/>
        <p:txBody>
          <a:bodyPr/>
          <a:lstStyle/>
          <a:p>
            <a:fld id="{488509D6-2238-41B0-AE25-EBD68216F711}" type="slidenum">
              <a:rPr lang="uk-UA" smtClean="0"/>
              <a:t>‹№›</a:t>
            </a:fld>
            <a:endParaRPr lang="uk-UA"/>
          </a:p>
        </p:txBody>
      </p:sp>
    </p:spTree>
    <p:extLst>
      <p:ext uri="{BB962C8B-B14F-4D97-AF65-F5344CB8AC3E}">
        <p14:creationId xmlns:p14="http://schemas.microsoft.com/office/powerpoint/2010/main" val="37050925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1B0CCD6-F1A1-4DD1-DAA6-07A9A8B3CF83}"/>
              </a:ext>
            </a:extLst>
          </p:cNvPr>
          <p:cNvSpPr>
            <a:spLocks noGrp="1"/>
          </p:cNvSpPr>
          <p:nvPr>
            <p:ph type="title"/>
          </p:nvPr>
        </p:nvSpPr>
        <p:spPr>
          <a:xfrm>
            <a:off x="831850" y="1709738"/>
            <a:ext cx="10515600" cy="2852737"/>
          </a:xfrm>
        </p:spPr>
        <p:txBody>
          <a:bodyPr anchor="b"/>
          <a:lstStyle>
            <a:lvl1pPr>
              <a:defRPr sz="6000"/>
            </a:lvl1p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0239BE83-4119-E5A3-A586-A453BF4529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Клацніть, щоб відредагувати стилі зразків тексту</a:t>
            </a:r>
          </a:p>
        </p:txBody>
      </p:sp>
      <p:sp>
        <p:nvSpPr>
          <p:cNvPr id="4" name="Місце для дати 3">
            <a:extLst>
              <a:ext uri="{FF2B5EF4-FFF2-40B4-BE49-F238E27FC236}">
                <a16:creationId xmlns:a16="http://schemas.microsoft.com/office/drawing/2014/main" id="{AE203910-8128-B9E2-1FDB-077F520CBEF8}"/>
              </a:ext>
            </a:extLst>
          </p:cNvPr>
          <p:cNvSpPr>
            <a:spLocks noGrp="1"/>
          </p:cNvSpPr>
          <p:nvPr>
            <p:ph type="dt" sz="half" idx="10"/>
          </p:nvPr>
        </p:nvSpPr>
        <p:spPr/>
        <p:txBody>
          <a:bodyPr/>
          <a:lstStyle/>
          <a:p>
            <a:fld id="{1740F03F-47FD-4B88-A5D3-A38762A13117}" type="datetimeFigureOut">
              <a:rPr lang="uk-UA" smtClean="0"/>
              <a:t>29.10.2025</a:t>
            </a:fld>
            <a:endParaRPr lang="uk-UA"/>
          </a:p>
        </p:txBody>
      </p:sp>
      <p:sp>
        <p:nvSpPr>
          <p:cNvPr id="5" name="Місце для нижнього колонтитула 4">
            <a:extLst>
              <a:ext uri="{FF2B5EF4-FFF2-40B4-BE49-F238E27FC236}">
                <a16:creationId xmlns:a16="http://schemas.microsoft.com/office/drawing/2014/main" id="{8EAA6E1B-8D44-AA02-CE9E-0FE249AD8123}"/>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BF951363-09FD-DBC4-F9D5-49B32AA396D3}"/>
              </a:ext>
            </a:extLst>
          </p:cNvPr>
          <p:cNvSpPr>
            <a:spLocks noGrp="1"/>
          </p:cNvSpPr>
          <p:nvPr>
            <p:ph type="sldNum" sz="quarter" idx="12"/>
          </p:nvPr>
        </p:nvSpPr>
        <p:spPr/>
        <p:txBody>
          <a:bodyPr/>
          <a:lstStyle/>
          <a:p>
            <a:fld id="{488509D6-2238-41B0-AE25-EBD68216F711}" type="slidenum">
              <a:rPr lang="uk-UA" smtClean="0"/>
              <a:t>‹№›</a:t>
            </a:fld>
            <a:endParaRPr lang="uk-UA"/>
          </a:p>
        </p:txBody>
      </p:sp>
    </p:spTree>
    <p:extLst>
      <p:ext uri="{BB962C8B-B14F-4D97-AF65-F5344CB8AC3E}">
        <p14:creationId xmlns:p14="http://schemas.microsoft.com/office/powerpoint/2010/main" val="37651411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62AFFD9-3641-B66E-8710-E0993EBF9C4A}"/>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BA6C9FAC-6596-44BD-9205-4FF8F00EFA04}"/>
              </a:ext>
            </a:extLst>
          </p:cNvPr>
          <p:cNvSpPr>
            <a:spLocks noGrp="1"/>
          </p:cNvSpPr>
          <p:nvPr>
            <p:ph sz="half" idx="1"/>
          </p:nvPr>
        </p:nvSpPr>
        <p:spPr>
          <a:xfrm>
            <a:off x="838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a:extLst>
              <a:ext uri="{FF2B5EF4-FFF2-40B4-BE49-F238E27FC236}">
                <a16:creationId xmlns:a16="http://schemas.microsoft.com/office/drawing/2014/main" id="{B1919B56-F2A7-FC82-285A-EC953868CC31}"/>
              </a:ext>
            </a:extLst>
          </p:cNvPr>
          <p:cNvSpPr>
            <a:spLocks noGrp="1"/>
          </p:cNvSpPr>
          <p:nvPr>
            <p:ph sz="half" idx="2"/>
          </p:nvPr>
        </p:nvSpPr>
        <p:spPr>
          <a:xfrm>
            <a:off x="6172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дати 4">
            <a:extLst>
              <a:ext uri="{FF2B5EF4-FFF2-40B4-BE49-F238E27FC236}">
                <a16:creationId xmlns:a16="http://schemas.microsoft.com/office/drawing/2014/main" id="{0A64A084-8A54-62BB-2B18-927C20A5580B}"/>
              </a:ext>
            </a:extLst>
          </p:cNvPr>
          <p:cNvSpPr>
            <a:spLocks noGrp="1"/>
          </p:cNvSpPr>
          <p:nvPr>
            <p:ph type="dt" sz="half" idx="10"/>
          </p:nvPr>
        </p:nvSpPr>
        <p:spPr/>
        <p:txBody>
          <a:bodyPr/>
          <a:lstStyle/>
          <a:p>
            <a:fld id="{1740F03F-47FD-4B88-A5D3-A38762A13117}" type="datetimeFigureOut">
              <a:rPr lang="uk-UA" smtClean="0"/>
              <a:t>29.10.2025</a:t>
            </a:fld>
            <a:endParaRPr lang="uk-UA"/>
          </a:p>
        </p:txBody>
      </p:sp>
      <p:sp>
        <p:nvSpPr>
          <p:cNvPr id="6" name="Місце для нижнього колонтитула 5">
            <a:extLst>
              <a:ext uri="{FF2B5EF4-FFF2-40B4-BE49-F238E27FC236}">
                <a16:creationId xmlns:a16="http://schemas.microsoft.com/office/drawing/2014/main" id="{6047CE01-F861-4B49-92C7-6D5C20BC726E}"/>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DA15DFA6-F417-7E98-5F09-8813890B75A3}"/>
              </a:ext>
            </a:extLst>
          </p:cNvPr>
          <p:cNvSpPr>
            <a:spLocks noGrp="1"/>
          </p:cNvSpPr>
          <p:nvPr>
            <p:ph type="sldNum" sz="quarter" idx="12"/>
          </p:nvPr>
        </p:nvSpPr>
        <p:spPr/>
        <p:txBody>
          <a:bodyPr/>
          <a:lstStyle/>
          <a:p>
            <a:fld id="{488509D6-2238-41B0-AE25-EBD68216F711}" type="slidenum">
              <a:rPr lang="uk-UA" smtClean="0"/>
              <a:t>‹№›</a:t>
            </a:fld>
            <a:endParaRPr lang="uk-UA"/>
          </a:p>
        </p:txBody>
      </p:sp>
    </p:spTree>
    <p:extLst>
      <p:ext uri="{BB962C8B-B14F-4D97-AF65-F5344CB8AC3E}">
        <p14:creationId xmlns:p14="http://schemas.microsoft.com/office/powerpoint/2010/main" val="34184603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792AC8-9F2B-4592-6274-A6D6436CF2E5}"/>
              </a:ext>
            </a:extLst>
          </p:cNvPr>
          <p:cNvSpPr>
            <a:spLocks noGrp="1"/>
          </p:cNvSpPr>
          <p:nvPr>
            <p:ph type="title"/>
          </p:nvPr>
        </p:nvSpPr>
        <p:spPr>
          <a:xfrm>
            <a:off x="839788" y="365125"/>
            <a:ext cx="10515600" cy="1325563"/>
          </a:xfrm>
        </p:spPr>
        <p:txBody>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6C8E3818-38AC-F78F-A999-D88B0C1D9E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Місце для вмісту 3">
            <a:extLst>
              <a:ext uri="{FF2B5EF4-FFF2-40B4-BE49-F238E27FC236}">
                <a16:creationId xmlns:a16="http://schemas.microsoft.com/office/drawing/2014/main" id="{1E2FACDF-D1B7-A963-C446-0FF25574867F}"/>
              </a:ext>
            </a:extLst>
          </p:cNvPr>
          <p:cNvSpPr>
            <a:spLocks noGrp="1"/>
          </p:cNvSpPr>
          <p:nvPr>
            <p:ph sz="half" idx="2"/>
          </p:nvPr>
        </p:nvSpPr>
        <p:spPr>
          <a:xfrm>
            <a:off x="839788" y="2505075"/>
            <a:ext cx="5157787"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тексту 4">
            <a:extLst>
              <a:ext uri="{FF2B5EF4-FFF2-40B4-BE49-F238E27FC236}">
                <a16:creationId xmlns:a16="http://schemas.microsoft.com/office/drawing/2014/main" id="{165BCF56-8361-A7D4-945E-B90063CBB5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6" name="Місце для вмісту 5">
            <a:extLst>
              <a:ext uri="{FF2B5EF4-FFF2-40B4-BE49-F238E27FC236}">
                <a16:creationId xmlns:a16="http://schemas.microsoft.com/office/drawing/2014/main" id="{BEF2E29A-52F9-CAE1-3465-FEC18BB7F934}"/>
              </a:ext>
            </a:extLst>
          </p:cNvPr>
          <p:cNvSpPr>
            <a:spLocks noGrp="1"/>
          </p:cNvSpPr>
          <p:nvPr>
            <p:ph sz="quarter" idx="4"/>
          </p:nvPr>
        </p:nvSpPr>
        <p:spPr>
          <a:xfrm>
            <a:off x="6172200" y="2505075"/>
            <a:ext cx="5183188"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7" name="Місце для дати 6">
            <a:extLst>
              <a:ext uri="{FF2B5EF4-FFF2-40B4-BE49-F238E27FC236}">
                <a16:creationId xmlns:a16="http://schemas.microsoft.com/office/drawing/2014/main" id="{D1E5038B-A6BB-6735-9784-338132C05D71}"/>
              </a:ext>
            </a:extLst>
          </p:cNvPr>
          <p:cNvSpPr>
            <a:spLocks noGrp="1"/>
          </p:cNvSpPr>
          <p:nvPr>
            <p:ph type="dt" sz="half" idx="10"/>
          </p:nvPr>
        </p:nvSpPr>
        <p:spPr/>
        <p:txBody>
          <a:bodyPr/>
          <a:lstStyle/>
          <a:p>
            <a:fld id="{1740F03F-47FD-4B88-A5D3-A38762A13117}" type="datetimeFigureOut">
              <a:rPr lang="uk-UA" smtClean="0"/>
              <a:t>29.10.2025</a:t>
            </a:fld>
            <a:endParaRPr lang="uk-UA"/>
          </a:p>
        </p:txBody>
      </p:sp>
      <p:sp>
        <p:nvSpPr>
          <p:cNvPr id="8" name="Місце для нижнього колонтитула 7">
            <a:extLst>
              <a:ext uri="{FF2B5EF4-FFF2-40B4-BE49-F238E27FC236}">
                <a16:creationId xmlns:a16="http://schemas.microsoft.com/office/drawing/2014/main" id="{F89CC87D-7A82-01F5-9FDA-D51CF822E7FD}"/>
              </a:ext>
            </a:extLst>
          </p:cNvPr>
          <p:cNvSpPr>
            <a:spLocks noGrp="1"/>
          </p:cNvSpPr>
          <p:nvPr>
            <p:ph type="ftr" sz="quarter" idx="11"/>
          </p:nvPr>
        </p:nvSpPr>
        <p:spPr/>
        <p:txBody>
          <a:bodyPr/>
          <a:lstStyle/>
          <a:p>
            <a:endParaRPr lang="uk-UA"/>
          </a:p>
        </p:txBody>
      </p:sp>
      <p:sp>
        <p:nvSpPr>
          <p:cNvPr id="9" name="Місце для номера слайда 8">
            <a:extLst>
              <a:ext uri="{FF2B5EF4-FFF2-40B4-BE49-F238E27FC236}">
                <a16:creationId xmlns:a16="http://schemas.microsoft.com/office/drawing/2014/main" id="{F5AB71C4-82A1-FC9B-14E4-31EE0674329D}"/>
              </a:ext>
            </a:extLst>
          </p:cNvPr>
          <p:cNvSpPr>
            <a:spLocks noGrp="1"/>
          </p:cNvSpPr>
          <p:nvPr>
            <p:ph type="sldNum" sz="quarter" idx="12"/>
          </p:nvPr>
        </p:nvSpPr>
        <p:spPr/>
        <p:txBody>
          <a:bodyPr/>
          <a:lstStyle/>
          <a:p>
            <a:fld id="{488509D6-2238-41B0-AE25-EBD68216F711}" type="slidenum">
              <a:rPr lang="uk-UA" smtClean="0"/>
              <a:t>‹№›</a:t>
            </a:fld>
            <a:endParaRPr lang="uk-UA"/>
          </a:p>
        </p:txBody>
      </p:sp>
    </p:spTree>
    <p:extLst>
      <p:ext uri="{BB962C8B-B14F-4D97-AF65-F5344CB8AC3E}">
        <p14:creationId xmlns:p14="http://schemas.microsoft.com/office/powerpoint/2010/main" val="25972046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8796B9-FECF-E9E0-E4FE-96EE88CC7810}"/>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дати 2">
            <a:extLst>
              <a:ext uri="{FF2B5EF4-FFF2-40B4-BE49-F238E27FC236}">
                <a16:creationId xmlns:a16="http://schemas.microsoft.com/office/drawing/2014/main" id="{E0FC29BF-A789-4ED6-42A3-9CFD915C348B}"/>
              </a:ext>
            </a:extLst>
          </p:cNvPr>
          <p:cNvSpPr>
            <a:spLocks noGrp="1"/>
          </p:cNvSpPr>
          <p:nvPr>
            <p:ph type="dt" sz="half" idx="10"/>
          </p:nvPr>
        </p:nvSpPr>
        <p:spPr/>
        <p:txBody>
          <a:bodyPr/>
          <a:lstStyle/>
          <a:p>
            <a:fld id="{1740F03F-47FD-4B88-A5D3-A38762A13117}" type="datetimeFigureOut">
              <a:rPr lang="uk-UA" smtClean="0"/>
              <a:t>29.10.2025</a:t>
            </a:fld>
            <a:endParaRPr lang="uk-UA"/>
          </a:p>
        </p:txBody>
      </p:sp>
      <p:sp>
        <p:nvSpPr>
          <p:cNvPr id="4" name="Місце для нижнього колонтитула 3">
            <a:extLst>
              <a:ext uri="{FF2B5EF4-FFF2-40B4-BE49-F238E27FC236}">
                <a16:creationId xmlns:a16="http://schemas.microsoft.com/office/drawing/2014/main" id="{818BC847-AA5A-A9D2-3787-5E00E6CD3500}"/>
              </a:ext>
            </a:extLst>
          </p:cNvPr>
          <p:cNvSpPr>
            <a:spLocks noGrp="1"/>
          </p:cNvSpPr>
          <p:nvPr>
            <p:ph type="ftr" sz="quarter" idx="11"/>
          </p:nvPr>
        </p:nvSpPr>
        <p:spPr/>
        <p:txBody>
          <a:bodyPr/>
          <a:lstStyle/>
          <a:p>
            <a:endParaRPr lang="uk-UA"/>
          </a:p>
        </p:txBody>
      </p:sp>
      <p:sp>
        <p:nvSpPr>
          <p:cNvPr id="5" name="Місце для номера слайда 4">
            <a:extLst>
              <a:ext uri="{FF2B5EF4-FFF2-40B4-BE49-F238E27FC236}">
                <a16:creationId xmlns:a16="http://schemas.microsoft.com/office/drawing/2014/main" id="{C33613B6-734C-F4D8-65AA-578D02AE8683}"/>
              </a:ext>
            </a:extLst>
          </p:cNvPr>
          <p:cNvSpPr>
            <a:spLocks noGrp="1"/>
          </p:cNvSpPr>
          <p:nvPr>
            <p:ph type="sldNum" sz="quarter" idx="12"/>
          </p:nvPr>
        </p:nvSpPr>
        <p:spPr/>
        <p:txBody>
          <a:bodyPr/>
          <a:lstStyle/>
          <a:p>
            <a:fld id="{488509D6-2238-41B0-AE25-EBD68216F711}" type="slidenum">
              <a:rPr lang="uk-UA" smtClean="0"/>
              <a:t>‹№›</a:t>
            </a:fld>
            <a:endParaRPr lang="uk-UA"/>
          </a:p>
        </p:txBody>
      </p:sp>
    </p:spTree>
    <p:extLst>
      <p:ext uri="{BB962C8B-B14F-4D97-AF65-F5344CB8AC3E}">
        <p14:creationId xmlns:p14="http://schemas.microsoft.com/office/powerpoint/2010/main" val="3342082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73117C-A6CA-FBA5-E792-93BCD5225CAF}"/>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377B03EC-9675-61F7-8E66-183480D70E2A}"/>
              </a:ext>
            </a:extLst>
          </p:cNvPr>
          <p:cNvSpPr>
            <a:spLocks noGrp="1"/>
          </p:cNvSpPr>
          <p:nvPr>
            <p:ph sz="half" idx="1"/>
          </p:nvPr>
        </p:nvSpPr>
        <p:spPr>
          <a:xfrm>
            <a:off x="838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a:extLst>
              <a:ext uri="{FF2B5EF4-FFF2-40B4-BE49-F238E27FC236}">
                <a16:creationId xmlns:a16="http://schemas.microsoft.com/office/drawing/2014/main" id="{867B2136-0386-4FEE-92E2-60289FDA1C5D}"/>
              </a:ext>
            </a:extLst>
          </p:cNvPr>
          <p:cNvSpPr>
            <a:spLocks noGrp="1"/>
          </p:cNvSpPr>
          <p:nvPr>
            <p:ph sz="half" idx="2"/>
          </p:nvPr>
        </p:nvSpPr>
        <p:spPr>
          <a:xfrm>
            <a:off x="6172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дати 4">
            <a:extLst>
              <a:ext uri="{FF2B5EF4-FFF2-40B4-BE49-F238E27FC236}">
                <a16:creationId xmlns:a16="http://schemas.microsoft.com/office/drawing/2014/main" id="{C159ED86-F669-BB37-9DBA-275F07D4396B}"/>
              </a:ext>
            </a:extLst>
          </p:cNvPr>
          <p:cNvSpPr>
            <a:spLocks noGrp="1"/>
          </p:cNvSpPr>
          <p:nvPr>
            <p:ph type="dt" sz="half" idx="10"/>
          </p:nvPr>
        </p:nvSpPr>
        <p:spPr/>
        <p:txBody>
          <a:bodyPr/>
          <a:lstStyle/>
          <a:p>
            <a:fld id="{A0B91768-EA62-4339-ABAB-82FA2799B04D}" type="datetimeFigureOut">
              <a:rPr lang="uk-UA" smtClean="0"/>
              <a:t>29.10.2025</a:t>
            </a:fld>
            <a:endParaRPr lang="uk-UA"/>
          </a:p>
        </p:txBody>
      </p:sp>
      <p:sp>
        <p:nvSpPr>
          <p:cNvPr id="6" name="Місце для нижнього колонтитула 5">
            <a:extLst>
              <a:ext uri="{FF2B5EF4-FFF2-40B4-BE49-F238E27FC236}">
                <a16:creationId xmlns:a16="http://schemas.microsoft.com/office/drawing/2014/main" id="{1517BC0E-D058-9756-6287-5C063A235421}"/>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F83CA074-6FE7-E5BE-DC9F-C7A2F1B8DCA8}"/>
              </a:ext>
            </a:extLst>
          </p:cNvPr>
          <p:cNvSpPr>
            <a:spLocks noGrp="1"/>
          </p:cNvSpPr>
          <p:nvPr>
            <p:ph type="sldNum" sz="quarter" idx="12"/>
          </p:nvPr>
        </p:nvSpPr>
        <p:spPr/>
        <p:txBody>
          <a:bodyPr/>
          <a:lstStyle/>
          <a:p>
            <a:fld id="{DD15415F-C452-4638-A3B2-E740F5DA5BB5}" type="slidenum">
              <a:rPr lang="uk-UA" smtClean="0"/>
              <a:t>‹№›</a:t>
            </a:fld>
            <a:endParaRPr lang="uk-UA"/>
          </a:p>
        </p:txBody>
      </p:sp>
    </p:spTree>
    <p:extLst>
      <p:ext uri="{BB962C8B-B14F-4D97-AF65-F5344CB8AC3E}">
        <p14:creationId xmlns:p14="http://schemas.microsoft.com/office/powerpoint/2010/main" val="30071344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a:extLst>
              <a:ext uri="{FF2B5EF4-FFF2-40B4-BE49-F238E27FC236}">
                <a16:creationId xmlns:a16="http://schemas.microsoft.com/office/drawing/2014/main" id="{4B22413A-8D2D-9101-66BE-6536C97BD196}"/>
              </a:ext>
            </a:extLst>
          </p:cNvPr>
          <p:cNvSpPr>
            <a:spLocks noGrp="1"/>
          </p:cNvSpPr>
          <p:nvPr>
            <p:ph type="dt" sz="half" idx="10"/>
          </p:nvPr>
        </p:nvSpPr>
        <p:spPr/>
        <p:txBody>
          <a:bodyPr/>
          <a:lstStyle/>
          <a:p>
            <a:fld id="{1740F03F-47FD-4B88-A5D3-A38762A13117}" type="datetimeFigureOut">
              <a:rPr lang="uk-UA" smtClean="0"/>
              <a:t>29.10.2025</a:t>
            </a:fld>
            <a:endParaRPr lang="uk-UA"/>
          </a:p>
        </p:txBody>
      </p:sp>
      <p:sp>
        <p:nvSpPr>
          <p:cNvPr id="3" name="Місце для нижнього колонтитула 2">
            <a:extLst>
              <a:ext uri="{FF2B5EF4-FFF2-40B4-BE49-F238E27FC236}">
                <a16:creationId xmlns:a16="http://schemas.microsoft.com/office/drawing/2014/main" id="{ED223EF3-C178-5277-49C7-DBA6A0553A72}"/>
              </a:ext>
            </a:extLst>
          </p:cNvPr>
          <p:cNvSpPr>
            <a:spLocks noGrp="1"/>
          </p:cNvSpPr>
          <p:nvPr>
            <p:ph type="ftr" sz="quarter" idx="11"/>
          </p:nvPr>
        </p:nvSpPr>
        <p:spPr/>
        <p:txBody>
          <a:bodyPr/>
          <a:lstStyle/>
          <a:p>
            <a:endParaRPr lang="uk-UA"/>
          </a:p>
        </p:txBody>
      </p:sp>
      <p:sp>
        <p:nvSpPr>
          <p:cNvPr id="4" name="Місце для номера слайда 3">
            <a:extLst>
              <a:ext uri="{FF2B5EF4-FFF2-40B4-BE49-F238E27FC236}">
                <a16:creationId xmlns:a16="http://schemas.microsoft.com/office/drawing/2014/main" id="{918D1596-F5DE-601C-67D7-85F3FC8A604D}"/>
              </a:ext>
            </a:extLst>
          </p:cNvPr>
          <p:cNvSpPr>
            <a:spLocks noGrp="1"/>
          </p:cNvSpPr>
          <p:nvPr>
            <p:ph type="sldNum" sz="quarter" idx="12"/>
          </p:nvPr>
        </p:nvSpPr>
        <p:spPr/>
        <p:txBody>
          <a:bodyPr/>
          <a:lstStyle/>
          <a:p>
            <a:fld id="{488509D6-2238-41B0-AE25-EBD68216F711}" type="slidenum">
              <a:rPr lang="uk-UA" smtClean="0"/>
              <a:t>‹№›</a:t>
            </a:fld>
            <a:endParaRPr lang="uk-UA"/>
          </a:p>
        </p:txBody>
      </p:sp>
    </p:spTree>
    <p:extLst>
      <p:ext uri="{BB962C8B-B14F-4D97-AF65-F5344CB8AC3E}">
        <p14:creationId xmlns:p14="http://schemas.microsoft.com/office/powerpoint/2010/main" val="27024440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5F81520-0BB6-C51D-1DA3-38EEC52CEC7E}"/>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434E897F-AE8D-DD1C-7EA3-A151854F34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тексту 3">
            <a:extLst>
              <a:ext uri="{FF2B5EF4-FFF2-40B4-BE49-F238E27FC236}">
                <a16:creationId xmlns:a16="http://schemas.microsoft.com/office/drawing/2014/main" id="{EA6AC5D6-450A-DAAF-C0AD-3665E6A654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id="{968DEC94-7D8D-7663-E554-BF984CADF46C}"/>
              </a:ext>
            </a:extLst>
          </p:cNvPr>
          <p:cNvSpPr>
            <a:spLocks noGrp="1"/>
          </p:cNvSpPr>
          <p:nvPr>
            <p:ph type="dt" sz="half" idx="10"/>
          </p:nvPr>
        </p:nvSpPr>
        <p:spPr/>
        <p:txBody>
          <a:bodyPr/>
          <a:lstStyle/>
          <a:p>
            <a:fld id="{1740F03F-47FD-4B88-A5D3-A38762A13117}" type="datetimeFigureOut">
              <a:rPr lang="uk-UA" smtClean="0"/>
              <a:t>29.10.2025</a:t>
            </a:fld>
            <a:endParaRPr lang="uk-UA"/>
          </a:p>
        </p:txBody>
      </p:sp>
      <p:sp>
        <p:nvSpPr>
          <p:cNvPr id="6" name="Місце для нижнього колонтитула 5">
            <a:extLst>
              <a:ext uri="{FF2B5EF4-FFF2-40B4-BE49-F238E27FC236}">
                <a16:creationId xmlns:a16="http://schemas.microsoft.com/office/drawing/2014/main" id="{19F5C9D5-A454-D0B4-60EA-36A608DA5405}"/>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DDD539A8-1AE1-F601-9CE2-7AFE3FAB0E26}"/>
              </a:ext>
            </a:extLst>
          </p:cNvPr>
          <p:cNvSpPr>
            <a:spLocks noGrp="1"/>
          </p:cNvSpPr>
          <p:nvPr>
            <p:ph type="sldNum" sz="quarter" idx="12"/>
          </p:nvPr>
        </p:nvSpPr>
        <p:spPr/>
        <p:txBody>
          <a:bodyPr/>
          <a:lstStyle/>
          <a:p>
            <a:fld id="{488509D6-2238-41B0-AE25-EBD68216F711}" type="slidenum">
              <a:rPr lang="uk-UA" smtClean="0"/>
              <a:t>‹№›</a:t>
            </a:fld>
            <a:endParaRPr lang="uk-UA"/>
          </a:p>
        </p:txBody>
      </p:sp>
    </p:spTree>
    <p:extLst>
      <p:ext uri="{BB962C8B-B14F-4D97-AF65-F5344CB8AC3E}">
        <p14:creationId xmlns:p14="http://schemas.microsoft.com/office/powerpoint/2010/main" val="20589909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6FBE31C-6DC1-615A-F01F-4EBEE9CAF5FF}"/>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зображення 2">
            <a:extLst>
              <a:ext uri="{FF2B5EF4-FFF2-40B4-BE49-F238E27FC236}">
                <a16:creationId xmlns:a16="http://schemas.microsoft.com/office/drawing/2014/main" id="{F7D74D3A-3820-1C1F-E7F8-E94B1A5BBC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a:extLst>
              <a:ext uri="{FF2B5EF4-FFF2-40B4-BE49-F238E27FC236}">
                <a16:creationId xmlns:a16="http://schemas.microsoft.com/office/drawing/2014/main" id="{0F3FCE56-1EC7-17E3-E484-D462E126F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id="{DD539E88-D94D-D503-502B-BB8B7BE98683}"/>
              </a:ext>
            </a:extLst>
          </p:cNvPr>
          <p:cNvSpPr>
            <a:spLocks noGrp="1"/>
          </p:cNvSpPr>
          <p:nvPr>
            <p:ph type="dt" sz="half" idx="10"/>
          </p:nvPr>
        </p:nvSpPr>
        <p:spPr/>
        <p:txBody>
          <a:bodyPr/>
          <a:lstStyle/>
          <a:p>
            <a:fld id="{1740F03F-47FD-4B88-A5D3-A38762A13117}" type="datetimeFigureOut">
              <a:rPr lang="uk-UA" smtClean="0"/>
              <a:t>29.10.2025</a:t>
            </a:fld>
            <a:endParaRPr lang="uk-UA"/>
          </a:p>
        </p:txBody>
      </p:sp>
      <p:sp>
        <p:nvSpPr>
          <p:cNvPr id="6" name="Місце для нижнього колонтитула 5">
            <a:extLst>
              <a:ext uri="{FF2B5EF4-FFF2-40B4-BE49-F238E27FC236}">
                <a16:creationId xmlns:a16="http://schemas.microsoft.com/office/drawing/2014/main" id="{FBCFC424-EFA6-A3A0-C1B4-4DF662EFB77E}"/>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E3C68AD1-D620-9931-4A64-906BE7D83582}"/>
              </a:ext>
            </a:extLst>
          </p:cNvPr>
          <p:cNvSpPr>
            <a:spLocks noGrp="1"/>
          </p:cNvSpPr>
          <p:nvPr>
            <p:ph type="sldNum" sz="quarter" idx="12"/>
          </p:nvPr>
        </p:nvSpPr>
        <p:spPr/>
        <p:txBody>
          <a:bodyPr/>
          <a:lstStyle/>
          <a:p>
            <a:fld id="{488509D6-2238-41B0-AE25-EBD68216F711}" type="slidenum">
              <a:rPr lang="uk-UA" smtClean="0"/>
              <a:t>‹№›</a:t>
            </a:fld>
            <a:endParaRPr lang="uk-UA"/>
          </a:p>
        </p:txBody>
      </p:sp>
    </p:spTree>
    <p:extLst>
      <p:ext uri="{BB962C8B-B14F-4D97-AF65-F5344CB8AC3E}">
        <p14:creationId xmlns:p14="http://schemas.microsoft.com/office/powerpoint/2010/main" val="15669838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9DA2E6-57D0-9361-3123-0240A25F24A0}"/>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E4BB0CC9-93EB-45F7-10EC-5733D7B1E682}"/>
              </a:ext>
            </a:extLst>
          </p:cNvPr>
          <p:cNvSpPr>
            <a:spLocks noGrp="1"/>
          </p:cNvSpPr>
          <p:nvPr>
            <p:ph type="body" orient="vert" idx="1"/>
          </p:nvPr>
        </p:nvSpPr>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14565CFC-26F0-48A8-1F2F-9121788CDFE1}"/>
              </a:ext>
            </a:extLst>
          </p:cNvPr>
          <p:cNvSpPr>
            <a:spLocks noGrp="1"/>
          </p:cNvSpPr>
          <p:nvPr>
            <p:ph type="dt" sz="half" idx="10"/>
          </p:nvPr>
        </p:nvSpPr>
        <p:spPr/>
        <p:txBody>
          <a:bodyPr/>
          <a:lstStyle/>
          <a:p>
            <a:fld id="{1740F03F-47FD-4B88-A5D3-A38762A13117}" type="datetimeFigureOut">
              <a:rPr lang="uk-UA" smtClean="0"/>
              <a:t>29.10.2025</a:t>
            </a:fld>
            <a:endParaRPr lang="uk-UA"/>
          </a:p>
        </p:txBody>
      </p:sp>
      <p:sp>
        <p:nvSpPr>
          <p:cNvPr id="5" name="Місце для нижнього колонтитула 4">
            <a:extLst>
              <a:ext uri="{FF2B5EF4-FFF2-40B4-BE49-F238E27FC236}">
                <a16:creationId xmlns:a16="http://schemas.microsoft.com/office/drawing/2014/main" id="{F6EF51A8-8439-2B82-1972-AB21ED3021CC}"/>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AAE43BB5-92CD-07C9-2D72-B5361C1EE0C7}"/>
              </a:ext>
            </a:extLst>
          </p:cNvPr>
          <p:cNvSpPr>
            <a:spLocks noGrp="1"/>
          </p:cNvSpPr>
          <p:nvPr>
            <p:ph type="sldNum" sz="quarter" idx="12"/>
          </p:nvPr>
        </p:nvSpPr>
        <p:spPr/>
        <p:txBody>
          <a:bodyPr/>
          <a:lstStyle/>
          <a:p>
            <a:fld id="{488509D6-2238-41B0-AE25-EBD68216F711}" type="slidenum">
              <a:rPr lang="uk-UA" smtClean="0"/>
              <a:t>‹№›</a:t>
            </a:fld>
            <a:endParaRPr lang="uk-UA"/>
          </a:p>
        </p:txBody>
      </p:sp>
    </p:spTree>
    <p:extLst>
      <p:ext uri="{BB962C8B-B14F-4D97-AF65-F5344CB8AC3E}">
        <p14:creationId xmlns:p14="http://schemas.microsoft.com/office/powerpoint/2010/main" val="22655252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a:extLst>
              <a:ext uri="{FF2B5EF4-FFF2-40B4-BE49-F238E27FC236}">
                <a16:creationId xmlns:a16="http://schemas.microsoft.com/office/drawing/2014/main" id="{70BB48E9-0D42-12FD-ECA5-54AF8A89D01F}"/>
              </a:ext>
            </a:extLst>
          </p:cNvPr>
          <p:cNvSpPr>
            <a:spLocks noGrp="1"/>
          </p:cNvSpPr>
          <p:nvPr>
            <p:ph type="title" orient="vert"/>
          </p:nvPr>
        </p:nvSpPr>
        <p:spPr>
          <a:xfrm>
            <a:off x="8724900" y="365125"/>
            <a:ext cx="2628900" cy="5811838"/>
          </a:xfrm>
        </p:spPr>
        <p:txBody>
          <a:bodyPr vert="eaVert"/>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92B7EF0C-6162-4A11-19DF-817F71BA653B}"/>
              </a:ext>
            </a:extLst>
          </p:cNvPr>
          <p:cNvSpPr>
            <a:spLocks noGrp="1"/>
          </p:cNvSpPr>
          <p:nvPr>
            <p:ph type="body" orient="vert" idx="1"/>
          </p:nvPr>
        </p:nvSpPr>
        <p:spPr>
          <a:xfrm>
            <a:off x="838200" y="365125"/>
            <a:ext cx="7734300" cy="5811838"/>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D6CEA11B-457C-4DC7-8E7E-C7E69C8D5615}"/>
              </a:ext>
            </a:extLst>
          </p:cNvPr>
          <p:cNvSpPr>
            <a:spLocks noGrp="1"/>
          </p:cNvSpPr>
          <p:nvPr>
            <p:ph type="dt" sz="half" idx="10"/>
          </p:nvPr>
        </p:nvSpPr>
        <p:spPr/>
        <p:txBody>
          <a:bodyPr/>
          <a:lstStyle/>
          <a:p>
            <a:fld id="{1740F03F-47FD-4B88-A5D3-A38762A13117}" type="datetimeFigureOut">
              <a:rPr lang="uk-UA" smtClean="0"/>
              <a:t>29.10.2025</a:t>
            </a:fld>
            <a:endParaRPr lang="uk-UA"/>
          </a:p>
        </p:txBody>
      </p:sp>
      <p:sp>
        <p:nvSpPr>
          <p:cNvPr id="5" name="Місце для нижнього колонтитула 4">
            <a:extLst>
              <a:ext uri="{FF2B5EF4-FFF2-40B4-BE49-F238E27FC236}">
                <a16:creationId xmlns:a16="http://schemas.microsoft.com/office/drawing/2014/main" id="{5F179120-C00C-D320-299F-9492A16A83E6}"/>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B6C2BCA7-59DA-E6ED-9E43-49B0D0D66A3A}"/>
              </a:ext>
            </a:extLst>
          </p:cNvPr>
          <p:cNvSpPr>
            <a:spLocks noGrp="1"/>
          </p:cNvSpPr>
          <p:nvPr>
            <p:ph type="sldNum" sz="quarter" idx="12"/>
          </p:nvPr>
        </p:nvSpPr>
        <p:spPr/>
        <p:txBody>
          <a:bodyPr/>
          <a:lstStyle/>
          <a:p>
            <a:fld id="{488509D6-2238-41B0-AE25-EBD68216F711}" type="slidenum">
              <a:rPr lang="uk-UA" smtClean="0"/>
              <a:t>‹№›</a:t>
            </a:fld>
            <a:endParaRPr lang="uk-UA"/>
          </a:p>
        </p:txBody>
      </p:sp>
    </p:spTree>
    <p:extLst>
      <p:ext uri="{BB962C8B-B14F-4D97-AF65-F5344CB8AC3E}">
        <p14:creationId xmlns:p14="http://schemas.microsoft.com/office/powerpoint/2010/main" val="3497824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15A19A-F364-0BEC-6DE0-7F115691DB7A}"/>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ru-UA"/>
          </a:p>
        </p:txBody>
      </p:sp>
      <p:sp>
        <p:nvSpPr>
          <p:cNvPr id="3" name="Подзаголовок 2">
            <a:extLst>
              <a:ext uri="{FF2B5EF4-FFF2-40B4-BE49-F238E27FC236}">
                <a16:creationId xmlns:a16="http://schemas.microsoft.com/office/drawing/2014/main" id="{6E40221C-9A48-05CA-0D28-21AB13C011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ru-UA"/>
          </a:p>
        </p:txBody>
      </p:sp>
      <p:sp>
        <p:nvSpPr>
          <p:cNvPr id="4" name="Дата 3">
            <a:extLst>
              <a:ext uri="{FF2B5EF4-FFF2-40B4-BE49-F238E27FC236}">
                <a16:creationId xmlns:a16="http://schemas.microsoft.com/office/drawing/2014/main" id="{61CF9A1A-0E57-9D7C-5613-750B145B058C}"/>
              </a:ext>
            </a:extLst>
          </p:cNvPr>
          <p:cNvSpPr>
            <a:spLocks noGrp="1"/>
          </p:cNvSpPr>
          <p:nvPr>
            <p:ph type="dt" sz="half" idx="10"/>
          </p:nvPr>
        </p:nvSpPr>
        <p:spPr/>
        <p:txBody>
          <a:bodyPr/>
          <a:lstStyle/>
          <a:p>
            <a:fld id="{E19D290E-382B-2D42-A5AC-C9C3EF18F7E1}" type="datetimeFigureOut">
              <a:rPr lang="ru-UA" smtClean="0"/>
              <a:t>10/29/2025</a:t>
            </a:fld>
            <a:endParaRPr lang="ru-UA"/>
          </a:p>
        </p:txBody>
      </p:sp>
      <p:sp>
        <p:nvSpPr>
          <p:cNvPr id="5" name="Нижний колонтитул 4">
            <a:extLst>
              <a:ext uri="{FF2B5EF4-FFF2-40B4-BE49-F238E27FC236}">
                <a16:creationId xmlns:a16="http://schemas.microsoft.com/office/drawing/2014/main" id="{678EFC19-3FE7-676F-142F-21CF1D0D958C}"/>
              </a:ext>
            </a:extLst>
          </p:cNvPr>
          <p:cNvSpPr>
            <a:spLocks noGrp="1"/>
          </p:cNvSpPr>
          <p:nvPr>
            <p:ph type="ftr" sz="quarter" idx="11"/>
          </p:nvPr>
        </p:nvSpPr>
        <p:spPr/>
        <p:txBody>
          <a:bodyPr/>
          <a:lstStyle/>
          <a:p>
            <a:endParaRPr lang="ru-UA"/>
          </a:p>
        </p:txBody>
      </p:sp>
      <p:sp>
        <p:nvSpPr>
          <p:cNvPr id="6" name="Номер слайда 5">
            <a:extLst>
              <a:ext uri="{FF2B5EF4-FFF2-40B4-BE49-F238E27FC236}">
                <a16:creationId xmlns:a16="http://schemas.microsoft.com/office/drawing/2014/main" id="{ACEBF9CD-E508-2AC7-01A1-B57998C1EC10}"/>
              </a:ext>
            </a:extLst>
          </p:cNvPr>
          <p:cNvSpPr>
            <a:spLocks noGrp="1"/>
          </p:cNvSpPr>
          <p:nvPr>
            <p:ph type="sldNum" sz="quarter" idx="12"/>
          </p:nvPr>
        </p:nvSpPr>
        <p:spPr/>
        <p:txBody>
          <a:bodyPr/>
          <a:lstStyle/>
          <a:p>
            <a:fld id="{94D3D519-C73F-5A4B-A405-45364EC82731}" type="slidenum">
              <a:rPr lang="ru-UA" smtClean="0"/>
              <a:t>‹№›</a:t>
            </a:fld>
            <a:endParaRPr lang="ru-UA"/>
          </a:p>
        </p:txBody>
      </p:sp>
    </p:spTree>
    <p:extLst>
      <p:ext uri="{BB962C8B-B14F-4D97-AF65-F5344CB8AC3E}">
        <p14:creationId xmlns:p14="http://schemas.microsoft.com/office/powerpoint/2010/main" val="42002478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D31ABB-2864-7623-6E90-6CD3ED2C7183}"/>
              </a:ext>
            </a:extLst>
          </p:cNvPr>
          <p:cNvSpPr>
            <a:spLocks noGrp="1"/>
          </p:cNvSpPr>
          <p:nvPr>
            <p:ph type="title"/>
          </p:nvPr>
        </p:nvSpPr>
        <p:spPr/>
        <p:txBody>
          <a:bodyPr/>
          <a:lstStyle/>
          <a:p>
            <a:r>
              <a:rPr lang="ru-RU"/>
              <a:t>Образец заголовка</a:t>
            </a:r>
            <a:endParaRPr lang="ru-UA"/>
          </a:p>
        </p:txBody>
      </p:sp>
      <p:sp>
        <p:nvSpPr>
          <p:cNvPr id="3" name="Объект 2">
            <a:extLst>
              <a:ext uri="{FF2B5EF4-FFF2-40B4-BE49-F238E27FC236}">
                <a16:creationId xmlns:a16="http://schemas.microsoft.com/office/drawing/2014/main" id="{C5A02996-D989-BB6F-4DC6-78D4C081C29D}"/>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AFA89617-EB62-D4F3-58F0-3728608EB5E7}"/>
              </a:ext>
            </a:extLst>
          </p:cNvPr>
          <p:cNvSpPr>
            <a:spLocks noGrp="1"/>
          </p:cNvSpPr>
          <p:nvPr>
            <p:ph type="dt" sz="half" idx="10"/>
          </p:nvPr>
        </p:nvSpPr>
        <p:spPr/>
        <p:txBody>
          <a:bodyPr/>
          <a:lstStyle/>
          <a:p>
            <a:fld id="{E19D290E-382B-2D42-A5AC-C9C3EF18F7E1}" type="datetimeFigureOut">
              <a:rPr lang="ru-UA" smtClean="0"/>
              <a:t>10/29/2025</a:t>
            </a:fld>
            <a:endParaRPr lang="ru-UA"/>
          </a:p>
        </p:txBody>
      </p:sp>
      <p:sp>
        <p:nvSpPr>
          <p:cNvPr id="5" name="Нижний колонтитул 4">
            <a:extLst>
              <a:ext uri="{FF2B5EF4-FFF2-40B4-BE49-F238E27FC236}">
                <a16:creationId xmlns:a16="http://schemas.microsoft.com/office/drawing/2014/main" id="{83C39E6D-AC94-E218-816C-07A15180E310}"/>
              </a:ext>
            </a:extLst>
          </p:cNvPr>
          <p:cNvSpPr>
            <a:spLocks noGrp="1"/>
          </p:cNvSpPr>
          <p:nvPr>
            <p:ph type="ftr" sz="quarter" idx="11"/>
          </p:nvPr>
        </p:nvSpPr>
        <p:spPr/>
        <p:txBody>
          <a:bodyPr/>
          <a:lstStyle/>
          <a:p>
            <a:endParaRPr lang="ru-UA"/>
          </a:p>
        </p:txBody>
      </p:sp>
      <p:sp>
        <p:nvSpPr>
          <p:cNvPr id="6" name="Номер слайда 5">
            <a:extLst>
              <a:ext uri="{FF2B5EF4-FFF2-40B4-BE49-F238E27FC236}">
                <a16:creationId xmlns:a16="http://schemas.microsoft.com/office/drawing/2014/main" id="{E814AD04-A45F-1841-175B-89CE60DEB68C}"/>
              </a:ext>
            </a:extLst>
          </p:cNvPr>
          <p:cNvSpPr>
            <a:spLocks noGrp="1"/>
          </p:cNvSpPr>
          <p:nvPr>
            <p:ph type="sldNum" sz="quarter" idx="12"/>
          </p:nvPr>
        </p:nvSpPr>
        <p:spPr/>
        <p:txBody>
          <a:bodyPr/>
          <a:lstStyle/>
          <a:p>
            <a:fld id="{94D3D519-C73F-5A4B-A405-45364EC82731}" type="slidenum">
              <a:rPr lang="ru-UA" smtClean="0"/>
              <a:t>‹№›</a:t>
            </a:fld>
            <a:endParaRPr lang="ru-UA"/>
          </a:p>
        </p:txBody>
      </p:sp>
    </p:spTree>
    <p:extLst>
      <p:ext uri="{BB962C8B-B14F-4D97-AF65-F5344CB8AC3E}">
        <p14:creationId xmlns:p14="http://schemas.microsoft.com/office/powerpoint/2010/main" val="13150083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6A2FF7C-5DEA-D90C-00DE-23D2C5385BF3}"/>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ru-UA"/>
          </a:p>
        </p:txBody>
      </p:sp>
      <p:sp>
        <p:nvSpPr>
          <p:cNvPr id="3" name="Текст 2">
            <a:extLst>
              <a:ext uri="{FF2B5EF4-FFF2-40B4-BE49-F238E27FC236}">
                <a16:creationId xmlns:a16="http://schemas.microsoft.com/office/drawing/2014/main" id="{A87CCAF6-99C2-8FCD-E9B5-39182857CD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CF5ABADC-F515-2711-DCD0-3B6C4911EE44}"/>
              </a:ext>
            </a:extLst>
          </p:cNvPr>
          <p:cNvSpPr>
            <a:spLocks noGrp="1"/>
          </p:cNvSpPr>
          <p:nvPr>
            <p:ph type="dt" sz="half" idx="10"/>
          </p:nvPr>
        </p:nvSpPr>
        <p:spPr/>
        <p:txBody>
          <a:bodyPr/>
          <a:lstStyle/>
          <a:p>
            <a:fld id="{E19D290E-382B-2D42-A5AC-C9C3EF18F7E1}" type="datetimeFigureOut">
              <a:rPr lang="ru-UA" smtClean="0"/>
              <a:t>10/29/2025</a:t>
            </a:fld>
            <a:endParaRPr lang="ru-UA"/>
          </a:p>
        </p:txBody>
      </p:sp>
      <p:sp>
        <p:nvSpPr>
          <p:cNvPr id="5" name="Нижний колонтитул 4">
            <a:extLst>
              <a:ext uri="{FF2B5EF4-FFF2-40B4-BE49-F238E27FC236}">
                <a16:creationId xmlns:a16="http://schemas.microsoft.com/office/drawing/2014/main" id="{BE270B20-ED13-BA2A-D3F0-B26D37A66106}"/>
              </a:ext>
            </a:extLst>
          </p:cNvPr>
          <p:cNvSpPr>
            <a:spLocks noGrp="1"/>
          </p:cNvSpPr>
          <p:nvPr>
            <p:ph type="ftr" sz="quarter" idx="11"/>
          </p:nvPr>
        </p:nvSpPr>
        <p:spPr/>
        <p:txBody>
          <a:bodyPr/>
          <a:lstStyle/>
          <a:p>
            <a:endParaRPr lang="ru-UA"/>
          </a:p>
        </p:txBody>
      </p:sp>
      <p:sp>
        <p:nvSpPr>
          <p:cNvPr id="6" name="Номер слайда 5">
            <a:extLst>
              <a:ext uri="{FF2B5EF4-FFF2-40B4-BE49-F238E27FC236}">
                <a16:creationId xmlns:a16="http://schemas.microsoft.com/office/drawing/2014/main" id="{44A0678B-37EE-B2D2-7BB0-B5BAAF7985F4}"/>
              </a:ext>
            </a:extLst>
          </p:cNvPr>
          <p:cNvSpPr>
            <a:spLocks noGrp="1"/>
          </p:cNvSpPr>
          <p:nvPr>
            <p:ph type="sldNum" sz="quarter" idx="12"/>
          </p:nvPr>
        </p:nvSpPr>
        <p:spPr/>
        <p:txBody>
          <a:bodyPr/>
          <a:lstStyle/>
          <a:p>
            <a:fld id="{94D3D519-C73F-5A4B-A405-45364EC82731}" type="slidenum">
              <a:rPr lang="ru-UA" smtClean="0"/>
              <a:t>‹№›</a:t>
            </a:fld>
            <a:endParaRPr lang="ru-UA"/>
          </a:p>
        </p:txBody>
      </p:sp>
    </p:spTree>
    <p:extLst>
      <p:ext uri="{BB962C8B-B14F-4D97-AF65-F5344CB8AC3E}">
        <p14:creationId xmlns:p14="http://schemas.microsoft.com/office/powerpoint/2010/main" val="3985577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918CA0-8D04-58C1-DC25-8C594A56E5BA}"/>
              </a:ext>
            </a:extLst>
          </p:cNvPr>
          <p:cNvSpPr>
            <a:spLocks noGrp="1"/>
          </p:cNvSpPr>
          <p:nvPr>
            <p:ph type="title"/>
          </p:nvPr>
        </p:nvSpPr>
        <p:spPr/>
        <p:txBody>
          <a:bodyPr/>
          <a:lstStyle/>
          <a:p>
            <a:r>
              <a:rPr lang="ru-RU"/>
              <a:t>Образец заголовка</a:t>
            </a:r>
            <a:endParaRPr lang="ru-UA"/>
          </a:p>
        </p:txBody>
      </p:sp>
      <p:sp>
        <p:nvSpPr>
          <p:cNvPr id="3" name="Объект 2">
            <a:extLst>
              <a:ext uri="{FF2B5EF4-FFF2-40B4-BE49-F238E27FC236}">
                <a16:creationId xmlns:a16="http://schemas.microsoft.com/office/drawing/2014/main" id="{0984C592-6142-C1AA-8CBF-32C2FFD6B28E}"/>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Объект 3">
            <a:extLst>
              <a:ext uri="{FF2B5EF4-FFF2-40B4-BE49-F238E27FC236}">
                <a16:creationId xmlns:a16="http://schemas.microsoft.com/office/drawing/2014/main" id="{27A31834-10F7-4498-A1D3-98D8C0CA0191}"/>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5" name="Дата 4">
            <a:extLst>
              <a:ext uri="{FF2B5EF4-FFF2-40B4-BE49-F238E27FC236}">
                <a16:creationId xmlns:a16="http://schemas.microsoft.com/office/drawing/2014/main" id="{732129E7-9BD1-E7EC-75BF-7636EBB5530B}"/>
              </a:ext>
            </a:extLst>
          </p:cNvPr>
          <p:cNvSpPr>
            <a:spLocks noGrp="1"/>
          </p:cNvSpPr>
          <p:nvPr>
            <p:ph type="dt" sz="half" idx="10"/>
          </p:nvPr>
        </p:nvSpPr>
        <p:spPr/>
        <p:txBody>
          <a:bodyPr/>
          <a:lstStyle/>
          <a:p>
            <a:fld id="{E19D290E-382B-2D42-A5AC-C9C3EF18F7E1}" type="datetimeFigureOut">
              <a:rPr lang="ru-UA" smtClean="0"/>
              <a:t>10/29/2025</a:t>
            </a:fld>
            <a:endParaRPr lang="ru-UA"/>
          </a:p>
        </p:txBody>
      </p:sp>
      <p:sp>
        <p:nvSpPr>
          <p:cNvPr id="6" name="Нижний колонтитул 5">
            <a:extLst>
              <a:ext uri="{FF2B5EF4-FFF2-40B4-BE49-F238E27FC236}">
                <a16:creationId xmlns:a16="http://schemas.microsoft.com/office/drawing/2014/main" id="{1D30D2D1-77BB-AFD7-02D1-1BF5203549C9}"/>
              </a:ext>
            </a:extLst>
          </p:cNvPr>
          <p:cNvSpPr>
            <a:spLocks noGrp="1"/>
          </p:cNvSpPr>
          <p:nvPr>
            <p:ph type="ftr" sz="quarter" idx="11"/>
          </p:nvPr>
        </p:nvSpPr>
        <p:spPr/>
        <p:txBody>
          <a:bodyPr/>
          <a:lstStyle/>
          <a:p>
            <a:endParaRPr lang="ru-UA"/>
          </a:p>
        </p:txBody>
      </p:sp>
      <p:sp>
        <p:nvSpPr>
          <p:cNvPr id="7" name="Номер слайда 6">
            <a:extLst>
              <a:ext uri="{FF2B5EF4-FFF2-40B4-BE49-F238E27FC236}">
                <a16:creationId xmlns:a16="http://schemas.microsoft.com/office/drawing/2014/main" id="{B2A52F1F-587C-9AA9-B1B7-A60D972A0767}"/>
              </a:ext>
            </a:extLst>
          </p:cNvPr>
          <p:cNvSpPr>
            <a:spLocks noGrp="1"/>
          </p:cNvSpPr>
          <p:nvPr>
            <p:ph type="sldNum" sz="quarter" idx="12"/>
          </p:nvPr>
        </p:nvSpPr>
        <p:spPr/>
        <p:txBody>
          <a:bodyPr/>
          <a:lstStyle/>
          <a:p>
            <a:fld id="{94D3D519-C73F-5A4B-A405-45364EC82731}" type="slidenum">
              <a:rPr lang="ru-UA" smtClean="0"/>
              <a:t>‹№›</a:t>
            </a:fld>
            <a:endParaRPr lang="ru-UA"/>
          </a:p>
        </p:txBody>
      </p:sp>
    </p:spTree>
    <p:extLst>
      <p:ext uri="{BB962C8B-B14F-4D97-AF65-F5344CB8AC3E}">
        <p14:creationId xmlns:p14="http://schemas.microsoft.com/office/powerpoint/2010/main" val="26584463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214F04-EF74-FFC5-6E54-EAB3A53E2242}"/>
              </a:ext>
            </a:extLst>
          </p:cNvPr>
          <p:cNvSpPr>
            <a:spLocks noGrp="1"/>
          </p:cNvSpPr>
          <p:nvPr>
            <p:ph type="title"/>
          </p:nvPr>
        </p:nvSpPr>
        <p:spPr>
          <a:xfrm>
            <a:off x="839788" y="365125"/>
            <a:ext cx="10515600" cy="1325563"/>
          </a:xfrm>
        </p:spPr>
        <p:txBody>
          <a:bodyPr/>
          <a:lstStyle/>
          <a:p>
            <a:r>
              <a:rPr lang="ru-RU"/>
              <a:t>Образец заголовка</a:t>
            </a:r>
            <a:endParaRPr lang="ru-UA"/>
          </a:p>
        </p:txBody>
      </p:sp>
      <p:sp>
        <p:nvSpPr>
          <p:cNvPr id="3" name="Текст 2">
            <a:extLst>
              <a:ext uri="{FF2B5EF4-FFF2-40B4-BE49-F238E27FC236}">
                <a16:creationId xmlns:a16="http://schemas.microsoft.com/office/drawing/2014/main" id="{249C68D1-CB5A-5326-6B04-0DEDDCF387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134B35AD-AC00-E69D-0A8B-821A79F24FE3}"/>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5" name="Текст 4">
            <a:extLst>
              <a:ext uri="{FF2B5EF4-FFF2-40B4-BE49-F238E27FC236}">
                <a16:creationId xmlns:a16="http://schemas.microsoft.com/office/drawing/2014/main" id="{6524A383-1E9D-E9B3-5843-B303FA9801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D919E5FB-E637-0A02-6EB8-96AD77916143}"/>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7" name="Дата 6">
            <a:extLst>
              <a:ext uri="{FF2B5EF4-FFF2-40B4-BE49-F238E27FC236}">
                <a16:creationId xmlns:a16="http://schemas.microsoft.com/office/drawing/2014/main" id="{CD656F19-C8A4-349A-13A9-0FBDD2B01A66}"/>
              </a:ext>
            </a:extLst>
          </p:cNvPr>
          <p:cNvSpPr>
            <a:spLocks noGrp="1"/>
          </p:cNvSpPr>
          <p:nvPr>
            <p:ph type="dt" sz="half" idx="10"/>
          </p:nvPr>
        </p:nvSpPr>
        <p:spPr/>
        <p:txBody>
          <a:bodyPr/>
          <a:lstStyle/>
          <a:p>
            <a:fld id="{E19D290E-382B-2D42-A5AC-C9C3EF18F7E1}" type="datetimeFigureOut">
              <a:rPr lang="ru-UA" smtClean="0"/>
              <a:t>10/29/2025</a:t>
            </a:fld>
            <a:endParaRPr lang="ru-UA"/>
          </a:p>
        </p:txBody>
      </p:sp>
      <p:sp>
        <p:nvSpPr>
          <p:cNvPr id="8" name="Нижний колонтитул 7">
            <a:extLst>
              <a:ext uri="{FF2B5EF4-FFF2-40B4-BE49-F238E27FC236}">
                <a16:creationId xmlns:a16="http://schemas.microsoft.com/office/drawing/2014/main" id="{EE42D20B-CEF6-6CF5-1A31-4E17FB22306C}"/>
              </a:ext>
            </a:extLst>
          </p:cNvPr>
          <p:cNvSpPr>
            <a:spLocks noGrp="1"/>
          </p:cNvSpPr>
          <p:nvPr>
            <p:ph type="ftr" sz="quarter" idx="11"/>
          </p:nvPr>
        </p:nvSpPr>
        <p:spPr/>
        <p:txBody>
          <a:bodyPr/>
          <a:lstStyle/>
          <a:p>
            <a:endParaRPr lang="ru-UA"/>
          </a:p>
        </p:txBody>
      </p:sp>
      <p:sp>
        <p:nvSpPr>
          <p:cNvPr id="9" name="Номер слайда 8">
            <a:extLst>
              <a:ext uri="{FF2B5EF4-FFF2-40B4-BE49-F238E27FC236}">
                <a16:creationId xmlns:a16="http://schemas.microsoft.com/office/drawing/2014/main" id="{F60BB930-0EF7-2D7A-155A-5B84410E9205}"/>
              </a:ext>
            </a:extLst>
          </p:cNvPr>
          <p:cNvSpPr>
            <a:spLocks noGrp="1"/>
          </p:cNvSpPr>
          <p:nvPr>
            <p:ph type="sldNum" sz="quarter" idx="12"/>
          </p:nvPr>
        </p:nvSpPr>
        <p:spPr/>
        <p:txBody>
          <a:bodyPr/>
          <a:lstStyle/>
          <a:p>
            <a:fld id="{94D3D519-C73F-5A4B-A405-45364EC82731}" type="slidenum">
              <a:rPr lang="ru-UA" smtClean="0"/>
              <a:t>‹№›</a:t>
            </a:fld>
            <a:endParaRPr lang="ru-UA"/>
          </a:p>
        </p:txBody>
      </p:sp>
    </p:spTree>
    <p:extLst>
      <p:ext uri="{BB962C8B-B14F-4D97-AF65-F5344CB8AC3E}">
        <p14:creationId xmlns:p14="http://schemas.microsoft.com/office/powerpoint/2010/main" val="1111744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A255F5B-130D-77F5-8145-CADFAB22214B}"/>
              </a:ext>
            </a:extLst>
          </p:cNvPr>
          <p:cNvSpPr>
            <a:spLocks noGrp="1"/>
          </p:cNvSpPr>
          <p:nvPr>
            <p:ph type="title"/>
          </p:nvPr>
        </p:nvSpPr>
        <p:spPr>
          <a:xfrm>
            <a:off x="839788" y="365125"/>
            <a:ext cx="10515600" cy="1325563"/>
          </a:xfrm>
        </p:spPr>
        <p:txBody>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EA99EFDC-B3AD-3FA8-81C0-B40B0E1BE0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Місце для вмісту 3">
            <a:extLst>
              <a:ext uri="{FF2B5EF4-FFF2-40B4-BE49-F238E27FC236}">
                <a16:creationId xmlns:a16="http://schemas.microsoft.com/office/drawing/2014/main" id="{4BBA0EC6-9A5A-ABC6-36BE-306DC5A11558}"/>
              </a:ext>
            </a:extLst>
          </p:cNvPr>
          <p:cNvSpPr>
            <a:spLocks noGrp="1"/>
          </p:cNvSpPr>
          <p:nvPr>
            <p:ph sz="half" idx="2"/>
          </p:nvPr>
        </p:nvSpPr>
        <p:spPr>
          <a:xfrm>
            <a:off x="839788" y="2505075"/>
            <a:ext cx="5157787"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тексту 4">
            <a:extLst>
              <a:ext uri="{FF2B5EF4-FFF2-40B4-BE49-F238E27FC236}">
                <a16:creationId xmlns:a16="http://schemas.microsoft.com/office/drawing/2014/main" id="{65502B01-90A8-A01D-745F-5FBCE32F90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6" name="Місце для вмісту 5">
            <a:extLst>
              <a:ext uri="{FF2B5EF4-FFF2-40B4-BE49-F238E27FC236}">
                <a16:creationId xmlns:a16="http://schemas.microsoft.com/office/drawing/2014/main" id="{10DA938B-8BF2-80C7-88BC-28D07866F002}"/>
              </a:ext>
            </a:extLst>
          </p:cNvPr>
          <p:cNvSpPr>
            <a:spLocks noGrp="1"/>
          </p:cNvSpPr>
          <p:nvPr>
            <p:ph sz="quarter" idx="4"/>
          </p:nvPr>
        </p:nvSpPr>
        <p:spPr>
          <a:xfrm>
            <a:off x="6172200" y="2505075"/>
            <a:ext cx="5183188"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7" name="Місце для дати 6">
            <a:extLst>
              <a:ext uri="{FF2B5EF4-FFF2-40B4-BE49-F238E27FC236}">
                <a16:creationId xmlns:a16="http://schemas.microsoft.com/office/drawing/2014/main" id="{D2B0B1BC-084F-3EE6-C69F-D820722EC727}"/>
              </a:ext>
            </a:extLst>
          </p:cNvPr>
          <p:cNvSpPr>
            <a:spLocks noGrp="1"/>
          </p:cNvSpPr>
          <p:nvPr>
            <p:ph type="dt" sz="half" idx="10"/>
          </p:nvPr>
        </p:nvSpPr>
        <p:spPr/>
        <p:txBody>
          <a:bodyPr/>
          <a:lstStyle/>
          <a:p>
            <a:fld id="{A0B91768-EA62-4339-ABAB-82FA2799B04D}" type="datetimeFigureOut">
              <a:rPr lang="uk-UA" smtClean="0"/>
              <a:t>29.10.2025</a:t>
            </a:fld>
            <a:endParaRPr lang="uk-UA"/>
          </a:p>
        </p:txBody>
      </p:sp>
      <p:sp>
        <p:nvSpPr>
          <p:cNvPr id="8" name="Місце для нижнього колонтитула 7">
            <a:extLst>
              <a:ext uri="{FF2B5EF4-FFF2-40B4-BE49-F238E27FC236}">
                <a16:creationId xmlns:a16="http://schemas.microsoft.com/office/drawing/2014/main" id="{754499C8-C2C3-8499-9745-9BBC397C4153}"/>
              </a:ext>
            </a:extLst>
          </p:cNvPr>
          <p:cNvSpPr>
            <a:spLocks noGrp="1"/>
          </p:cNvSpPr>
          <p:nvPr>
            <p:ph type="ftr" sz="quarter" idx="11"/>
          </p:nvPr>
        </p:nvSpPr>
        <p:spPr/>
        <p:txBody>
          <a:bodyPr/>
          <a:lstStyle/>
          <a:p>
            <a:endParaRPr lang="uk-UA"/>
          </a:p>
        </p:txBody>
      </p:sp>
      <p:sp>
        <p:nvSpPr>
          <p:cNvPr id="9" name="Місце для номера слайда 8">
            <a:extLst>
              <a:ext uri="{FF2B5EF4-FFF2-40B4-BE49-F238E27FC236}">
                <a16:creationId xmlns:a16="http://schemas.microsoft.com/office/drawing/2014/main" id="{836A8F0D-F941-6D25-DAEB-313AFDC57BE2}"/>
              </a:ext>
            </a:extLst>
          </p:cNvPr>
          <p:cNvSpPr>
            <a:spLocks noGrp="1"/>
          </p:cNvSpPr>
          <p:nvPr>
            <p:ph type="sldNum" sz="quarter" idx="12"/>
          </p:nvPr>
        </p:nvSpPr>
        <p:spPr/>
        <p:txBody>
          <a:bodyPr/>
          <a:lstStyle/>
          <a:p>
            <a:fld id="{DD15415F-C452-4638-A3B2-E740F5DA5BB5}" type="slidenum">
              <a:rPr lang="uk-UA" smtClean="0"/>
              <a:t>‹№›</a:t>
            </a:fld>
            <a:endParaRPr lang="uk-UA"/>
          </a:p>
        </p:txBody>
      </p:sp>
    </p:spTree>
    <p:extLst>
      <p:ext uri="{BB962C8B-B14F-4D97-AF65-F5344CB8AC3E}">
        <p14:creationId xmlns:p14="http://schemas.microsoft.com/office/powerpoint/2010/main" val="42710911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9F7BB6-E43E-555A-2F05-497F6430F97C}"/>
              </a:ext>
            </a:extLst>
          </p:cNvPr>
          <p:cNvSpPr>
            <a:spLocks noGrp="1"/>
          </p:cNvSpPr>
          <p:nvPr>
            <p:ph type="title"/>
          </p:nvPr>
        </p:nvSpPr>
        <p:spPr/>
        <p:txBody>
          <a:bodyPr/>
          <a:lstStyle/>
          <a:p>
            <a:r>
              <a:rPr lang="ru-RU"/>
              <a:t>Образец заголовка</a:t>
            </a:r>
            <a:endParaRPr lang="ru-UA"/>
          </a:p>
        </p:txBody>
      </p:sp>
      <p:sp>
        <p:nvSpPr>
          <p:cNvPr id="3" name="Дата 2">
            <a:extLst>
              <a:ext uri="{FF2B5EF4-FFF2-40B4-BE49-F238E27FC236}">
                <a16:creationId xmlns:a16="http://schemas.microsoft.com/office/drawing/2014/main" id="{F522BD99-903F-1F54-7FDE-88148AE3B2B2}"/>
              </a:ext>
            </a:extLst>
          </p:cNvPr>
          <p:cNvSpPr>
            <a:spLocks noGrp="1"/>
          </p:cNvSpPr>
          <p:nvPr>
            <p:ph type="dt" sz="half" idx="10"/>
          </p:nvPr>
        </p:nvSpPr>
        <p:spPr/>
        <p:txBody>
          <a:bodyPr/>
          <a:lstStyle/>
          <a:p>
            <a:fld id="{E19D290E-382B-2D42-A5AC-C9C3EF18F7E1}" type="datetimeFigureOut">
              <a:rPr lang="ru-UA" smtClean="0"/>
              <a:t>10/29/2025</a:t>
            </a:fld>
            <a:endParaRPr lang="ru-UA"/>
          </a:p>
        </p:txBody>
      </p:sp>
      <p:sp>
        <p:nvSpPr>
          <p:cNvPr id="4" name="Нижний колонтитул 3">
            <a:extLst>
              <a:ext uri="{FF2B5EF4-FFF2-40B4-BE49-F238E27FC236}">
                <a16:creationId xmlns:a16="http://schemas.microsoft.com/office/drawing/2014/main" id="{FF175BD8-49DE-AB74-1953-F3A0012AB75F}"/>
              </a:ext>
            </a:extLst>
          </p:cNvPr>
          <p:cNvSpPr>
            <a:spLocks noGrp="1"/>
          </p:cNvSpPr>
          <p:nvPr>
            <p:ph type="ftr" sz="quarter" idx="11"/>
          </p:nvPr>
        </p:nvSpPr>
        <p:spPr/>
        <p:txBody>
          <a:bodyPr/>
          <a:lstStyle/>
          <a:p>
            <a:endParaRPr lang="ru-UA"/>
          </a:p>
        </p:txBody>
      </p:sp>
      <p:sp>
        <p:nvSpPr>
          <p:cNvPr id="5" name="Номер слайда 4">
            <a:extLst>
              <a:ext uri="{FF2B5EF4-FFF2-40B4-BE49-F238E27FC236}">
                <a16:creationId xmlns:a16="http://schemas.microsoft.com/office/drawing/2014/main" id="{A5A0C01B-0057-9BFD-E839-894AAE27CE1B}"/>
              </a:ext>
            </a:extLst>
          </p:cNvPr>
          <p:cNvSpPr>
            <a:spLocks noGrp="1"/>
          </p:cNvSpPr>
          <p:nvPr>
            <p:ph type="sldNum" sz="quarter" idx="12"/>
          </p:nvPr>
        </p:nvSpPr>
        <p:spPr/>
        <p:txBody>
          <a:bodyPr/>
          <a:lstStyle/>
          <a:p>
            <a:fld id="{94D3D519-C73F-5A4B-A405-45364EC82731}" type="slidenum">
              <a:rPr lang="ru-UA" smtClean="0"/>
              <a:t>‹№›</a:t>
            </a:fld>
            <a:endParaRPr lang="ru-UA"/>
          </a:p>
        </p:txBody>
      </p:sp>
    </p:spTree>
    <p:extLst>
      <p:ext uri="{BB962C8B-B14F-4D97-AF65-F5344CB8AC3E}">
        <p14:creationId xmlns:p14="http://schemas.microsoft.com/office/powerpoint/2010/main" val="2473825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3F24A212-DD34-AB83-41A2-305F920962C9}"/>
              </a:ext>
            </a:extLst>
          </p:cNvPr>
          <p:cNvSpPr>
            <a:spLocks noGrp="1"/>
          </p:cNvSpPr>
          <p:nvPr>
            <p:ph type="dt" sz="half" idx="10"/>
          </p:nvPr>
        </p:nvSpPr>
        <p:spPr/>
        <p:txBody>
          <a:bodyPr/>
          <a:lstStyle/>
          <a:p>
            <a:fld id="{E19D290E-382B-2D42-A5AC-C9C3EF18F7E1}" type="datetimeFigureOut">
              <a:rPr lang="ru-UA" smtClean="0"/>
              <a:t>10/29/2025</a:t>
            </a:fld>
            <a:endParaRPr lang="ru-UA"/>
          </a:p>
        </p:txBody>
      </p:sp>
      <p:sp>
        <p:nvSpPr>
          <p:cNvPr id="3" name="Нижний колонтитул 2">
            <a:extLst>
              <a:ext uri="{FF2B5EF4-FFF2-40B4-BE49-F238E27FC236}">
                <a16:creationId xmlns:a16="http://schemas.microsoft.com/office/drawing/2014/main" id="{9BAE59D3-2F30-34C2-B5E0-F6419E3EC696}"/>
              </a:ext>
            </a:extLst>
          </p:cNvPr>
          <p:cNvSpPr>
            <a:spLocks noGrp="1"/>
          </p:cNvSpPr>
          <p:nvPr>
            <p:ph type="ftr" sz="quarter" idx="11"/>
          </p:nvPr>
        </p:nvSpPr>
        <p:spPr/>
        <p:txBody>
          <a:bodyPr/>
          <a:lstStyle/>
          <a:p>
            <a:endParaRPr lang="ru-UA"/>
          </a:p>
        </p:txBody>
      </p:sp>
      <p:sp>
        <p:nvSpPr>
          <p:cNvPr id="4" name="Номер слайда 3">
            <a:extLst>
              <a:ext uri="{FF2B5EF4-FFF2-40B4-BE49-F238E27FC236}">
                <a16:creationId xmlns:a16="http://schemas.microsoft.com/office/drawing/2014/main" id="{43550082-D09B-ACD8-B3A6-20C67935A8E1}"/>
              </a:ext>
            </a:extLst>
          </p:cNvPr>
          <p:cNvSpPr>
            <a:spLocks noGrp="1"/>
          </p:cNvSpPr>
          <p:nvPr>
            <p:ph type="sldNum" sz="quarter" idx="12"/>
          </p:nvPr>
        </p:nvSpPr>
        <p:spPr/>
        <p:txBody>
          <a:bodyPr/>
          <a:lstStyle/>
          <a:p>
            <a:fld id="{94D3D519-C73F-5A4B-A405-45364EC82731}" type="slidenum">
              <a:rPr lang="ru-UA" smtClean="0"/>
              <a:t>‹№›</a:t>
            </a:fld>
            <a:endParaRPr lang="ru-UA"/>
          </a:p>
        </p:txBody>
      </p:sp>
    </p:spTree>
    <p:extLst>
      <p:ext uri="{BB962C8B-B14F-4D97-AF65-F5344CB8AC3E}">
        <p14:creationId xmlns:p14="http://schemas.microsoft.com/office/powerpoint/2010/main" val="9362767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271C1C1-96AC-E8C2-16F1-2B44941C521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UA"/>
          </a:p>
        </p:txBody>
      </p:sp>
      <p:sp>
        <p:nvSpPr>
          <p:cNvPr id="3" name="Объект 2">
            <a:extLst>
              <a:ext uri="{FF2B5EF4-FFF2-40B4-BE49-F238E27FC236}">
                <a16:creationId xmlns:a16="http://schemas.microsoft.com/office/drawing/2014/main" id="{16F8F4C0-5CA0-D7E6-EA42-B74ECC0E68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Текст 3">
            <a:extLst>
              <a:ext uri="{FF2B5EF4-FFF2-40B4-BE49-F238E27FC236}">
                <a16:creationId xmlns:a16="http://schemas.microsoft.com/office/drawing/2014/main" id="{75594ECE-7A88-1A15-D10B-2096016D0C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1B1A1DE8-A8CE-22CD-2310-8C7EC3547D12}"/>
              </a:ext>
            </a:extLst>
          </p:cNvPr>
          <p:cNvSpPr>
            <a:spLocks noGrp="1"/>
          </p:cNvSpPr>
          <p:nvPr>
            <p:ph type="dt" sz="half" idx="10"/>
          </p:nvPr>
        </p:nvSpPr>
        <p:spPr/>
        <p:txBody>
          <a:bodyPr/>
          <a:lstStyle/>
          <a:p>
            <a:fld id="{E19D290E-382B-2D42-A5AC-C9C3EF18F7E1}" type="datetimeFigureOut">
              <a:rPr lang="ru-UA" smtClean="0"/>
              <a:t>10/29/2025</a:t>
            </a:fld>
            <a:endParaRPr lang="ru-UA"/>
          </a:p>
        </p:txBody>
      </p:sp>
      <p:sp>
        <p:nvSpPr>
          <p:cNvPr id="6" name="Нижний колонтитул 5">
            <a:extLst>
              <a:ext uri="{FF2B5EF4-FFF2-40B4-BE49-F238E27FC236}">
                <a16:creationId xmlns:a16="http://schemas.microsoft.com/office/drawing/2014/main" id="{4CDFC173-A518-26C4-F709-A202F4E1CED7}"/>
              </a:ext>
            </a:extLst>
          </p:cNvPr>
          <p:cNvSpPr>
            <a:spLocks noGrp="1"/>
          </p:cNvSpPr>
          <p:nvPr>
            <p:ph type="ftr" sz="quarter" idx="11"/>
          </p:nvPr>
        </p:nvSpPr>
        <p:spPr/>
        <p:txBody>
          <a:bodyPr/>
          <a:lstStyle/>
          <a:p>
            <a:endParaRPr lang="ru-UA"/>
          </a:p>
        </p:txBody>
      </p:sp>
      <p:sp>
        <p:nvSpPr>
          <p:cNvPr id="7" name="Номер слайда 6">
            <a:extLst>
              <a:ext uri="{FF2B5EF4-FFF2-40B4-BE49-F238E27FC236}">
                <a16:creationId xmlns:a16="http://schemas.microsoft.com/office/drawing/2014/main" id="{48F51861-8434-AB82-1B67-A4376B2D7464}"/>
              </a:ext>
            </a:extLst>
          </p:cNvPr>
          <p:cNvSpPr>
            <a:spLocks noGrp="1"/>
          </p:cNvSpPr>
          <p:nvPr>
            <p:ph type="sldNum" sz="quarter" idx="12"/>
          </p:nvPr>
        </p:nvSpPr>
        <p:spPr/>
        <p:txBody>
          <a:bodyPr/>
          <a:lstStyle/>
          <a:p>
            <a:fld id="{94D3D519-C73F-5A4B-A405-45364EC82731}" type="slidenum">
              <a:rPr lang="ru-UA" smtClean="0"/>
              <a:t>‹№›</a:t>
            </a:fld>
            <a:endParaRPr lang="ru-UA"/>
          </a:p>
        </p:txBody>
      </p:sp>
    </p:spTree>
    <p:extLst>
      <p:ext uri="{BB962C8B-B14F-4D97-AF65-F5344CB8AC3E}">
        <p14:creationId xmlns:p14="http://schemas.microsoft.com/office/powerpoint/2010/main" val="24083191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2F35E9D-ADC6-4E65-05AE-541D2DD9D1C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UA"/>
          </a:p>
        </p:txBody>
      </p:sp>
      <p:sp>
        <p:nvSpPr>
          <p:cNvPr id="3" name="Рисунок 2">
            <a:extLst>
              <a:ext uri="{FF2B5EF4-FFF2-40B4-BE49-F238E27FC236}">
                <a16:creationId xmlns:a16="http://schemas.microsoft.com/office/drawing/2014/main" id="{80B19E38-767C-E8D8-E2BD-36D7CD8F43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UA"/>
          </a:p>
        </p:txBody>
      </p:sp>
      <p:sp>
        <p:nvSpPr>
          <p:cNvPr id="4" name="Текст 3">
            <a:extLst>
              <a:ext uri="{FF2B5EF4-FFF2-40B4-BE49-F238E27FC236}">
                <a16:creationId xmlns:a16="http://schemas.microsoft.com/office/drawing/2014/main" id="{6249200D-A1DE-09A7-C4E5-E2CC466BF2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4219082-BD00-0FD7-1DC2-523253935827}"/>
              </a:ext>
            </a:extLst>
          </p:cNvPr>
          <p:cNvSpPr>
            <a:spLocks noGrp="1"/>
          </p:cNvSpPr>
          <p:nvPr>
            <p:ph type="dt" sz="half" idx="10"/>
          </p:nvPr>
        </p:nvSpPr>
        <p:spPr/>
        <p:txBody>
          <a:bodyPr/>
          <a:lstStyle/>
          <a:p>
            <a:fld id="{E19D290E-382B-2D42-A5AC-C9C3EF18F7E1}" type="datetimeFigureOut">
              <a:rPr lang="ru-UA" smtClean="0"/>
              <a:t>10/29/2025</a:t>
            </a:fld>
            <a:endParaRPr lang="ru-UA"/>
          </a:p>
        </p:txBody>
      </p:sp>
      <p:sp>
        <p:nvSpPr>
          <p:cNvPr id="6" name="Нижний колонтитул 5">
            <a:extLst>
              <a:ext uri="{FF2B5EF4-FFF2-40B4-BE49-F238E27FC236}">
                <a16:creationId xmlns:a16="http://schemas.microsoft.com/office/drawing/2014/main" id="{8668F473-3556-922D-45A1-CFD1F7C52617}"/>
              </a:ext>
            </a:extLst>
          </p:cNvPr>
          <p:cNvSpPr>
            <a:spLocks noGrp="1"/>
          </p:cNvSpPr>
          <p:nvPr>
            <p:ph type="ftr" sz="quarter" idx="11"/>
          </p:nvPr>
        </p:nvSpPr>
        <p:spPr/>
        <p:txBody>
          <a:bodyPr/>
          <a:lstStyle/>
          <a:p>
            <a:endParaRPr lang="ru-UA"/>
          </a:p>
        </p:txBody>
      </p:sp>
      <p:sp>
        <p:nvSpPr>
          <p:cNvPr id="7" name="Номер слайда 6">
            <a:extLst>
              <a:ext uri="{FF2B5EF4-FFF2-40B4-BE49-F238E27FC236}">
                <a16:creationId xmlns:a16="http://schemas.microsoft.com/office/drawing/2014/main" id="{31FDAD8A-3708-0C41-9A6D-84DDD81AC536}"/>
              </a:ext>
            </a:extLst>
          </p:cNvPr>
          <p:cNvSpPr>
            <a:spLocks noGrp="1"/>
          </p:cNvSpPr>
          <p:nvPr>
            <p:ph type="sldNum" sz="quarter" idx="12"/>
          </p:nvPr>
        </p:nvSpPr>
        <p:spPr/>
        <p:txBody>
          <a:bodyPr/>
          <a:lstStyle/>
          <a:p>
            <a:fld id="{94D3D519-C73F-5A4B-A405-45364EC82731}" type="slidenum">
              <a:rPr lang="ru-UA" smtClean="0"/>
              <a:t>‹№›</a:t>
            </a:fld>
            <a:endParaRPr lang="ru-UA"/>
          </a:p>
        </p:txBody>
      </p:sp>
    </p:spTree>
    <p:extLst>
      <p:ext uri="{BB962C8B-B14F-4D97-AF65-F5344CB8AC3E}">
        <p14:creationId xmlns:p14="http://schemas.microsoft.com/office/powerpoint/2010/main" val="4826950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C060054-6823-06EE-8A32-410291018EE7}"/>
              </a:ext>
            </a:extLst>
          </p:cNvPr>
          <p:cNvSpPr>
            <a:spLocks noGrp="1"/>
          </p:cNvSpPr>
          <p:nvPr>
            <p:ph type="title"/>
          </p:nvPr>
        </p:nvSpPr>
        <p:spPr/>
        <p:txBody>
          <a:bodyPr/>
          <a:lstStyle/>
          <a:p>
            <a:r>
              <a:rPr lang="ru-RU"/>
              <a:t>Образец заголовка</a:t>
            </a:r>
            <a:endParaRPr lang="ru-UA"/>
          </a:p>
        </p:txBody>
      </p:sp>
      <p:sp>
        <p:nvSpPr>
          <p:cNvPr id="3" name="Вертикальный текст 2">
            <a:extLst>
              <a:ext uri="{FF2B5EF4-FFF2-40B4-BE49-F238E27FC236}">
                <a16:creationId xmlns:a16="http://schemas.microsoft.com/office/drawing/2014/main" id="{A24468CE-9143-94A0-C643-10D129DC3D36}"/>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A01E79D2-12B8-2220-9941-73D835C766AD}"/>
              </a:ext>
            </a:extLst>
          </p:cNvPr>
          <p:cNvSpPr>
            <a:spLocks noGrp="1"/>
          </p:cNvSpPr>
          <p:nvPr>
            <p:ph type="dt" sz="half" idx="10"/>
          </p:nvPr>
        </p:nvSpPr>
        <p:spPr/>
        <p:txBody>
          <a:bodyPr/>
          <a:lstStyle/>
          <a:p>
            <a:fld id="{E19D290E-382B-2D42-A5AC-C9C3EF18F7E1}" type="datetimeFigureOut">
              <a:rPr lang="ru-UA" smtClean="0"/>
              <a:t>10/29/2025</a:t>
            </a:fld>
            <a:endParaRPr lang="ru-UA"/>
          </a:p>
        </p:txBody>
      </p:sp>
      <p:sp>
        <p:nvSpPr>
          <p:cNvPr id="5" name="Нижний колонтитул 4">
            <a:extLst>
              <a:ext uri="{FF2B5EF4-FFF2-40B4-BE49-F238E27FC236}">
                <a16:creationId xmlns:a16="http://schemas.microsoft.com/office/drawing/2014/main" id="{1B230743-CDE4-EC76-40DF-E8B985281F59}"/>
              </a:ext>
            </a:extLst>
          </p:cNvPr>
          <p:cNvSpPr>
            <a:spLocks noGrp="1"/>
          </p:cNvSpPr>
          <p:nvPr>
            <p:ph type="ftr" sz="quarter" idx="11"/>
          </p:nvPr>
        </p:nvSpPr>
        <p:spPr/>
        <p:txBody>
          <a:bodyPr/>
          <a:lstStyle/>
          <a:p>
            <a:endParaRPr lang="ru-UA"/>
          </a:p>
        </p:txBody>
      </p:sp>
      <p:sp>
        <p:nvSpPr>
          <p:cNvPr id="6" name="Номер слайда 5">
            <a:extLst>
              <a:ext uri="{FF2B5EF4-FFF2-40B4-BE49-F238E27FC236}">
                <a16:creationId xmlns:a16="http://schemas.microsoft.com/office/drawing/2014/main" id="{0A781200-0A68-081D-8B55-830803D82145}"/>
              </a:ext>
            </a:extLst>
          </p:cNvPr>
          <p:cNvSpPr>
            <a:spLocks noGrp="1"/>
          </p:cNvSpPr>
          <p:nvPr>
            <p:ph type="sldNum" sz="quarter" idx="12"/>
          </p:nvPr>
        </p:nvSpPr>
        <p:spPr/>
        <p:txBody>
          <a:bodyPr/>
          <a:lstStyle/>
          <a:p>
            <a:fld id="{94D3D519-C73F-5A4B-A405-45364EC82731}" type="slidenum">
              <a:rPr lang="ru-UA" smtClean="0"/>
              <a:t>‹№›</a:t>
            </a:fld>
            <a:endParaRPr lang="ru-UA"/>
          </a:p>
        </p:txBody>
      </p:sp>
    </p:spTree>
    <p:extLst>
      <p:ext uri="{BB962C8B-B14F-4D97-AF65-F5344CB8AC3E}">
        <p14:creationId xmlns:p14="http://schemas.microsoft.com/office/powerpoint/2010/main" val="11093838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30B94E81-EA0D-4D85-F844-F177CB38A9ED}"/>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ru-UA"/>
          </a:p>
        </p:txBody>
      </p:sp>
      <p:sp>
        <p:nvSpPr>
          <p:cNvPr id="3" name="Вертикальный текст 2">
            <a:extLst>
              <a:ext uri="{FF2B5EF4-FFF2-40B4-BE49-F238E27FC236}">
                <a16:creationId xmlns:a16="http://schemas.microsoft.com/office/drawing/2014/main" id="{CE4EB878-CADD-9C87-6B7A-C4C2068C040F}"/>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CDA0692C-BF9D-EFD8-D9E0-79A7568A597D}"/>
              </a:ext>
            </a:extLst>
          </p:cNvPr>
          <p:cNvSpPr>
            <a:spLocks noGrp="1"/>
          </p:cNvSpPr>
          <p:nvPr>
            <p:ph type="dt" sz="half" idx="10"/>
          </p:nvPr>
        </p:nvSpPr>
        <p:spPr/>
        <p:txBody>
          <a:bodyPr/>
          <a:lstStyle/>
          <a:p>
            <a:fld id="{E19D290E-382B-2D42-A5AC-C9C3EF18F7E1}" type="datetimeFigureOut">
              <a:rPr lang="ru-UA" smtClean="0"/>
              <a:t>10/29/2025</a:t>
            </a:fld>
            <a:endParaRPr lang="ru-UA"/>
          </a:p>
        </p:txBody>
      </p:sp>
      <p:sp>
        <p:nvSpPr>
          <p:cNvPr id="5" name="Нижний колонтитул 4">
            <a:extLst>
              <a:ext uri="{FF2B5EF4-FFF2-40B4-BE49-F238E27FC236}">
                <a16:creationId xmlns:a16="http://schemas.microsoft.com/office/drawing/2014/main" id="{0DF45A52-E394-90CB-F330-48F3D913EBBF}"/>
              </a:ext>
            </a:extLst>
          </p:cNvPr>
          <p:cNvSpPr>
            <a:spLocks noGrp="1"/>
          </p:cNvSpPr>
          <p:nvPr>
            <p:ph type="ftr" sz="quarter" idx="11"/>
          </p:nvPr>
        </p:nvSpPr>
        <p:spPr/>
        <p:txBody>
          <a:bodyPr/>
          <a:lstStyle/>
          <a:p>
            <a:endParaRPr lang="ru-UA"/>
          </a:p>
        </p:txBody>
      </p:sp>
      <p:sp>
        <p:nvSpPr>
          <p:cNvPr id="6" name="Номер слайда 5">
            <a:extLst>
              <a:ext uri="{FF2B5EF4-FFF2-40B4-BE49-F238E27FC236}">
                <a16:creationId xmlns:a16="http://schemas.microsoft.com/office/drawing/2014/main" id="{7FB6D2B5-AE0C-04A9-9889-D13C3A40DA95}"/>
              </a:ext>
            </a:extLst>
          </p:cNvPr>
          <p:cNvSpPr>
            <a:spLocks noGrp="1"/>
          </p:cNvSpPr>
          <p:nvPr>
            <p:ph type="sldNum" sz="quarter" idx="12"/>
          </p:nvPr>
        </p:nvSpPr>
        <p:spPr/>
        <p:txBody>
          <a:bodyPr/>
          <a:lstStyle/>
          <a:p>
            <a:fld id="{94D3D519-C73F-5A4B-A405-45364EC82731}" type="slidenum">
              <a:rPr lang="ru-UA" smtClean="0"/>
              <a:t>‹№›</a:t>
            </a:fld>
            <a:endParaRPr lang="ru-UA"/>
          </a:p>
        </p:txBody>
      </p:sp>
    </p:spTree>
    <p:extLst>
      <p:ext uri="{BB962C8B-B14F-4D97-AF65-F5344CB8AC3E}">
        <p14:creationId xmlns:p14="http://schemas.microsoft.com/office/powerpoint/2010/main" val="30390403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2B737BEF-0E4E-4132-81AE-DDFDC25EF826}" type="datetimeFigureOut">
              <a:rPr lang="ru-RU" smtClean="0"/>
              <a:t>29.10.2025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90B648F-941B-4086-9F6D-5ED01D98AF83}" type="slidenum">
              <a:rPr lang="ru-RU" smtClean="0"/>
              <a:t>‹№›</a:t>
            </a:fld>
            <a:endParaRPr lang="ru-RU"/>
          </a:p>
        </p:txBody>
      </p:sp>
    </p:spTree>
    <p:extLst>
      <p:ext uri="{BB962C8B-B14F-4D97-AF65-F5344CB8AC3E}">
        <p14:creationId xmlns:p14="http://schemas.microsoft.com/office/powerpoint/2010/main" val="2559310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B737BEF-0E4E-4132-81AE-DDFDC25EF826}" type="datetimeFigureOut">
              <a:rPr lang="ru-RU" smtClean="0"/>
              <a:t>29.10.2025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90B648F-941B-4086-9F6D-5ED01D98AF83}" type="slidenum">
              <a:rPr lang="ru-RU" smtClean="0"/>
              <a:t>‹№›</a:t>
            </a:fld>
            <a:endParaRPr lang="ru-RU"/>
          </a:p>
        </p:txBody>
      </p:sp>
    </p:spTree>
    <p:extLst>
      <p:ext uri="{BB962C8B-B14F-4D97-AF65-F5344CB8AC3E}">
        <p14:creationId xmlns:p14="http://schemas.microsoft.com/office/powerpoint/2010/main" val="23379641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2B737BEF-0E4E-4132-81AE-DDFDC25EF826}" type="datetimeFigureOut">
              <a:rPr lang="ru-RU" smtClean="0"/>
              <a:t>29.10.2025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90B648F-941B-4086-9F6D-5ED01D98AF83}" type="slidenum">
              <a:rPr lang="ru-RU" smtClean="0"/>
              <a:t>‹№›</a:t>
            </a:fld>
            <a:endParaRPr lang="ru-RU"/>
          </a:p>
        </p:txBody>
      </p:sp>
    </p:spTree>
    <p:extLst>
      <p:ext uri="{BB962C8B-B14F-4D97-AF65-F5344CB8AC3E}">
        <p14:creationId xmlns:p14="http://schemas.microsoft.com/office/powerpoint/2010/main" val="37278916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2B737BEF-0E4E-4132-81AE-DDFDC25EF826}" type="datetimeFigureOut">
              <a:rPr lang="ru-RU" smtClean="0"/>
              <a:t>29.10.2025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90B648F-941B-4086-9F6D-5ED01D98AF83}" type="slidenum">
              <a:rPr lang="ru-RU" smtClean="0"/>
              <a:t>‹№›</a:t>
            </a:fld>
            <a:endParaRPr lang="ru-RU"/>
          </a:p>
        </p:txBody>
      </p:sp>
    </p:spTree>
    <p:extLst>
      <p:ext uri="{BB962C8B-B14F-4D97-AF65-F5344CB8AC3E}">
        <p14:creationId xmlns:p14="http://schemas.microsoft.com/office/powerpoint/2010/main" val="376295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72A4BAD-DFA6-28EA-0489-4A6FBBE80DAF}"/>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дати 2">
            <a:extLst>
              <a:ext uri="{FF2B5EF4-FFF2-40B4-BE49-F238E27FC236}">
                <a16:creationId xmlns:a16="http://schemas.microsoft.com/office/drawing/2014/main" id="{18A2DBBD-8888-682E-3F9E-C0A6D5B42BE0}"/>
              </a:ext>
            </a:extLst>
          </p:cNvPr>
          <p:cNvSpPr>
            <a:spLocks noGrp="1"/>
          </p:cNvSpPr>
          <p:nvPr>
            <p:ph type="dt" sz="half" idx="10"/>
          </p:nvPr>
        </p:nvSpPr>
        <p:spPr/>
        <p:txBody>
          <a:bodyPr/>
          <a:lstStyle/>
          <a:p>
            <a:fld id="{A0B91768-EA62-4339-ABAB-82FA2799B04D}" type="datetimeFigureOut">
              <a:rPr lang="uk-UA" smtClean="0"/>
              <a:t>29.10.2025</a:t>
            </a:fld>
            <a:endParaRPr lang="uk-UA"/>
          </a:p>
        </p:txBody>
      </p:sp>
      <p:sp>
        <p:nvSpPr>
          <p:cNvPr id="4" name="Місце для нижнього колонтитула 3">
            <a:extLst>
              <a:ext uri="{FF2B5EF4-FFF2-40B4-BE49-F238E27FC236}">
                <a16:creationId xmlns:a16="http://schemas.microsoft.com/office/drawing/2014/main" id="{5A002C9F-C993-6345-5074-54A217364A7E}"/>
              </a:ext>
            </a:extLst>
          </p:cNvPr>
          <p:cNvSpPr>
            <a:spLocks noGrp="1"/>
          </p:cNvSpPr>
          <p:nvPr>
            <p:ph type="ftr" sz="quarter" idx="11"/>
          </p:nvPr>
        </p:nvSpPr>
        <p:spPr/>
        <p:txBody>
          <a:bodyPr/>
          <a:lstStyle/>
          <a:p>
            <a:endParaRPr lang="uk-UA"/>
          </a:p>
        </p:txBody>
      </p:sp>
      <p:sp>
        <p:nvSpPr>
          <p:cNvPr id="5" name="Місце для номера слайда 4">
            <a:extLst>
              <a:ext uri="{FF2B5EF4-FFF2-40B4-BE49-F238E27FC236}">
                <a16:creationId xmlns:a16="http://schemas.microsoft.com/office/drawing/2014/main" id="{D7088D76-0D25-2127-7C28-166B9A13AB68}"/>
              </a:ext>
            </a:extLst>
          </p:cNvPr>
          <p:cNvSpPr>
            <a:spLocks noGrp="1"/>
          </p:cNvSpPr>
          <p:nvPr>
            <p:ph type="sldNum" sz="quarter" idx="12"/>
          </p:nvPr>
        </p:nvSpPr>
        <p:spPr/>
        <p:txBody>
          <a:bodyPr/>
          <a:lstStyle/>
          <a:p>
            <a:fld id="{DD15415F-C452-4638-A3B2-E740F5DA5BB5}" type="slidenum">
              <a:rPr lang="uk-UA" smtClean="0"/>
              <a:t>‹№›</a:t>
            </a:fld>
            <a:endParaRPr lang="uk-UA"/>
          </a:p>
        </p:txBody>
      </p:sp>
    </p:spTree>
    <p:extLst>
      <p:ext uri="{BB962C8B-B14F-4D97-AF65-F5344CB8AC3E}">
        <p14:creationId xmlns:p14="http://schemas.microsoft.com/office/powerpoint/2010/main" val="37450202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2B737BEF-0E4E-4132-81AE-DDFDC25EF826}" type="datetimeFigureOut">
              <a:rPr lang="ru-RU" smtClean="0"/>
              <a:t>29.10.2025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90B648F-941B-4086-9F6D-5ED01D98AF83}" type="slidenum">
              <a:rPr lang="ru-RU" smtClean="0"/>
              <a:t>‹№›</a:t>
            </a:fld>
            <a:endParaRPr lang="ru-RU"/>
          </a:p>
        </p:txBody>
      </p:sp>
    </p:spTree>
    <p:extLst>
      <p:ext uri="{BB962C8B-B14F-4D97-AF65-F5344CB8AC3E}">
        <p14:creationId xmlns:p14="http://schemas.microsoft.com/office/powerpoint/2010/main" val="24336705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2B737BEF-0E4E-4132-81AE-DDFDC25EF826}" type="datetimeFigureOut">
              <a:rPr lang="ru-RU" smtClean="0"/>
              <a:t>29.10.2025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90B648F-941B-4086-9F6D-5ED01D98AF83}" type="slidenum">
              <a:rPr lang="ru-RU" smtClean="0"/>
              <a:t>‹№›</a:t>
            </a:fld>
            <a:endParaRPr lang="ru-RU"/>
          </a:p>
        </p:txBody>
      </p:sp>
    </p:spTree>
    <p:extLst>
      <p:ext uri="{BB962C8B-B14F-4D97-AF65-F5344CB8AC3E}">
        <p14:creationId xmlns:p14="http://schemas.microsoft.com/office/powerpoint/2010/main" val="20021884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B737BEF-0E4E-4132-81AE-DDFDC25EF826}" type="datetimeFigureOut">
              <a:rPr lang="ru-RU" smtClean="0"/>
              <a:t>29.10.2025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90B648F-941B-4086-9F6D-5ED01D98AF83}" type="slidenum">
              <a:rPr lang="ru-RU" smtClean="0"/>
              <a:t>‹№›</a:t>
            </a:fld>
            <a:endParaRPr lang="ru-RU"/>
          </a:p>
        </p:txBody>
      </p:sp>
    </p:spTree>
    <p:extLst>
      <p:ext uri="{BB962C8B-B14F-4D97-AF65-F5344CB8AC3E}">
        <p14:creationId xmlns:p14="http://schemas.microsoft.com/office/powerpoint/2010/main" val="13298048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2B737BEF-0E4E-4132-81AE-DDFDC25EF826}" type="datetimeFigureOut">
              <a:rPr lang="ru-RU" smtClean="0"/>
              <a:t>29.10.2025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90B648F-941B-4086-9F6D-5ED01D98AF83}" type="slidenum">
              <a:rPr lang="ru-RU" smtClean="0"/>
              <a:t>‹№›</a:t>
            </a:fld>
            <a:endParaRPr lang="ru-RU"/>
          </a:p>
        </p:txBody>
      </p:sp>
    </p:spTree>
    <p:extLst>
      <p:ext uri="{BB962C8B-B14F-4D97-AF65-F5344CB8AC3E}">
        <p14:creationId xmlns:p14="http://schemas.microsoft.com/office/powerpoint/2010/main" val="28746622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2B737BEF-0E4E-4132-81AE-DDFDC25EF826}" type="datetimeFigureOut">
              <a:rPr lang="ru-RU" smtClean="0"/>
              <a:t>29.10.2025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90B648F-941B-4086-9F6D-5ED01D98AF83}" type="slidenum">
              <a:rPr lang="ru-RU" smtClean="0"/>
              <a:t>‹№›</a:t>
            </a:fld>
            <a:endParaRPr lang="ru-RU"/>
          </a:p>
        </p:txBody>
      </p:sp>
    </p:spTree>
    <p:extLst>
      <p:ext uri="{BB962C8B-B14F-4D97-AF65-F5344CB8AC3E}">
        <p14:creationId xmlns:p14="http://schemas.microsoft.com/office/powerpoint/2010/main" val="1650611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B737BEF-0E4E-4132-81AE-DDFDC25EF826}" type="datetimeFigureOut">
              <a:rPr lang="ru-RU" smtClean="0"/>
              <a:t>29.10.2025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90B648F-941B-4086-9F6D-5ED01D98AF83}" type="slidenum">
              <a:rPr lang="ru-RU" smtClean="0"/>
              <a:t>‹№›</a:t>
            </a:fld>
            <a:endParaRPr lang="ru-RU"/>
          </a:p>
        </p:txBody>
      </p:sp>
    </p:spTree>
    <p:extLst>
      <p:ext uri="{BB962C8B-B14F-4D97-AF65-F5344CB8AC3E}">
        <p14:creationId xmlns:p14="http://schemas.microsoft.com/office/powerpoint/2010/main" val="41364214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B737BEF-0E4E-4132-81AE-DDFDC25EF826}" type="datetimeFigureOut">
              <a:rPr lang="ru-RU" smtClean="0"/>
              <a:t>29.10.2025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90B648F-941B-4086-9F6D-5ED01D98AF83}" type="slidenum">
              <a:rPr lang="ru-RU" smtClean="0"/>
              <a:t>‹№›</a:t>
            </a:fld>
            <a:endParaRPr lang="ru-RU"/>
          </a:p>
        </p:txBody>
      </p:sp>
    </p:spTree>
    <p:extLst>
      <p:ext uri="{BB962C8B-B14F-4D97-AF65-F5344CB8AC3E}">
        <p14:creationId xmlns:p14="http://schemas.microsoft.com/office/powerpoint/2010/main" val="6804354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x-none"/>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x-none"/>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E25FB6F-4B82-4090-B4C4-28B955433AD1}" type="slidenum">
              <a:rPr lang="uk-UA" altLang="uk-UA" smtClean="0">
                <a:solidFill>
                  <a:srgbClr val="000000"/>
                </a:solidFill>
              </a:rPr>
              <a:pPr fontAlgn="base">
                <a:spcBef>
                  <a:spcPct val="0"/>
                </a:spcBef>
                <a:spcAft>
                  <a:spcPct val="0"/>
                </a:spcAft>
              </a:pPr>
              <a:t>‹№›</a:t>
            </a:fld>
            <a:endParaRPr lang="uk-UA" altLang="uk-UA">
              <a:solidFill>
                <a:srgbClr val="000000"/>
              </a:solidFill>
            </a:endParaRPr>
          </a:p>
        </p:txBody>
      </p:sp>
    </p:spTree>
    <p:extLst>
      <p:ext uri="{BB962C8B-B14F-4D97-AF65-F5344CB8AC3E}">
        <p14:creationId xmlns:p14="http://schemas.microsoft.com/office/powerpoint/2010/main" val="42065692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x-none"/>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9803A31-A055-40FB-A486-B6FA7AEA5A66}" type="slidenum">
              <a:rPr lang="uk-UA" altLang="uk-UA" smtClean="0">
                <a:solidFill>
                  <a:srgbClr val="000000"/>
                </a:solidFill>
              </a:rPr>
              <a:pPr fontAlgn="base">
                <a:spcBef>
                  <a:spcPct val="0"/>
                </a:spcBef>
                <a:spcAft>
                  <a:spcPct val="0"/>
                </a:spcAft>
              </a:pPr>
              <a:t>‹№›</a:t>
            </a:fld>
            <a:endParaRPr lang="uk-UA" altLang="uk-UA">
              <a:solidFill>
                <a:srgbClr val="000000"/>
              </a:solidFill>
            </a:endParaRPr>
          </a:p>
        </p:txBody>
      </p:sp>
    </p:spTree>
    <p:extLst>
      <p:ext uri="{BB962C8B-B14F-4D97-AF65-F5344CB8AC3E}">
        <p14:creationId xmlns:p14="http://schemas.microsoft.com/office/powerpoint/2010/main" val="13501641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6" y="1709744"/>
            <a:ext cx="10515600" cy="2852737"/>
          </a:xfrm>
        </p:spPr>
        <p:txBody>
          <a:bodyPr anchor="b"/>
          <a:lstStyle>
            <a:lvl1pPr>
              <a:defRPr sz="6000"/>
            </a:lvl1pPr>
          </a:lstStyle>
          <a:p>
            <a:r>
              <a:rPr lang="ru-RU"/>
              <a:t>Образец заголовка</a:t>
            </a:r>
            <a:endParaRPr lang="x-none"/>
          </a:p>
        </p:txBody>
      </p:sp>
      <p:sp>
        <p:nvSpPr>
          <p:cNvPr id="3" name="Текст 2"/>
          <p:cNvSpPr>
            <a:spLocks noGrp="1"/>
          </p:cNvSpPr>
          <p:nvPr>
            <p:ph type="body" idx="1"/>
          </p:nvPr>
        </p:nvSpPr>
        <p:spPr>
          <a:xfrm>
            <a:off x="831856" y="458968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C7E280E-57A6-4509-8F74-A404926CA6AD}" type="slidenum">
              <a:rPr lang="uk-UA" altLang="uk-UA" smtClean="0">
                <a:solidFill>
                  <a:srgbClr val="000000"/>
                </a:solidFill>
              </a:rPr>
              <a:pPr fontAlgn="base">
                <a:spcBef>
                  <a:spcPct val="0"/>
                </a:spcBef>
                <a:spcAft>
                  <a:spcPct val="0"/>
                </a:spcAft>
              </a:pPr>
              <a:t>‹№›</a:t>
            </a:fld>
            <a:endParaRPr lang="uk-UA" altLang="uk-UA">
              <a:solidFill>
                <a:srgbClr val="000000"/>
              </a:solidFill>
            </a:endParaRPr>
          </a:p>
        </p:txBody>
      </p:sp>
    </p:spTree>
    <p:extLst>
      <p:ext uri="{BB962C8B-B14F-4D97-AF65-F5344CB8AC3E}">
        <p14:creationId xmlns:p14="http://schemas.microsoft.com/office/powerpoint/2010/main" val="3534141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a:extLst>
              <a:ext uri="{FF2B5EF4-FFF2-40B4-BE49-F238E27FC236}">
                <a16:creationId xmlns:a16="http://schemas.microsoft.com/office/drawing/2014/main" id="{92B75799-A4B9-8EE7-03E9-6B6038D9DFD4}"/>
              </a:ext>
            </a:extLst>
          </p:cNvPr>
          <p:cNvSpPr>
            <a:spLocks noGrp="1"/>
          </p:cNvSpPr>
          <p:nvPr>
            <p:ph type="dt" sz="half" idx="10"/>
          </p:nvPr>
        </p:nvSpPr>
        <p:spPr/>
        <p:txBody>
          <a:bodyPr/>
          <a:lstStyle/>
          <a:p>
            <a:fld id="{A0B91768-EA62-4339-ABAB-82FA2799B04D}" type="datetimeFigureOut">
              <a:rPr lang="uk-UA" smtClean="0"/>
              <a:t>29.10.2025</a:t>
            </a:fld>
            <a:endParaRPr lang="uk-UA"/>
          </a:p>
        </p:txBody>
      </p:sp>
      <p:sp>
        <p:nvSpPr>
          <p:cNvPr id="3" name="Місце для нижнього колонтитула 2">
            <a:extLst>
              <a:ext uri="{FF2B5EF4-FFF2-40B4-BE49-F238E27FC236}">
                <a16:creationId xmlns:a16="http://schemas.microsoft.com/office/drawing/2014/main" id="{E6483F08-6E7F-C3B8-269D-BA87BBCC9AB1}"/>
              </a:ext>
            </a:extLst>
          </p:cNvPr>
          <p:cNvSpPr>
            <a:spLocks noGrp="1"/>
          </p:cNvSpPr>
          <p:nvPr>
            <p:ph type="ftr" sz="quarter" idx="11"/>
          </p:nvPr>
        </p:nvSpPr>
        <p:spPr/>
        <p:txBody>
          <a:bodyPr/>
          <a:lstStyle/>
          <a:p>
            <a:endParaRPr lang="uk-UA"/>
          </a:p>
        </p:txBody>
      </p:sp>
      <p:sp>
        <p:nvSpPr>
          <p:cNvPr id="4" name="Місце для номера слайда 3">
            <a:extLst>
              <a:ext uri="{FF2B5EF4-FFF2-40B4-BE49-F238E27FC236}">
                <a16:creationId xmlns:a16="http://schemas.microsoft.com/office/drawing/2014/main" id="{C490B2E6-5EBB-8492-9798-A7884828801A}"/>
              </a:ext>
            </a:extLst>
          </p:cNvPr>
          <p:cNvSpPr>
            <a:spLocks noGrp="1"/>
          </p:cNvSpPr>
          <p:nvPr>
            <p:ph type="sldNum" sz="quarter" idx="12"/>
          </p:nvPr>
        </p:nvSpPr>
        <p:spPr/>
        <p:txBody>
          <a:bodyPr/>
          <a:lstStyle/>
          <a:p>
            <a:fld id="{DD15415F-C452-4638-A3B2-E740F5DA5BB5}" type="slidenum">
              <a:rPr lang="uk-UA" smtClean="0"/>
              <a:t>‹№›</a:t>
            </a:fld>
            <a:endParaRPr lang="uk-UA"/>
          </a:p>
        </p:txBody>
      </p:sp>
    </p:spTree>
    <p:extLst>
      <p:ext uri="{BB962C8B-B14F-4D97-AF65-F5344CB8AC3E}">
        <p14:creationId xmlns:p14="http://schemas.microsoft.com/office/powerpoint/2010/main" val="16891193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x-none"/>
          </a:p>
        </p:txBody>
      </p:sp>
      <p:sp>
        <p:nvSpPr>
          <p:cNvPr id="3" name="Объект 2"/>
          <p:cNvSpPr>
            <a:spLocks noGrp="1"/>
          </p:cNvSpPr>
          <p:nvPr>
            <p:ph sz="half" idx="1"/>
          </p:nvPr>
        </p:nvSpPr>
        <p:spPr>
          <a:xfrm>
            <a:off x="609600" y="1600206"/>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Объект 3"/>
          <p:cNvSpPr>
            <a:spLocks noGrp="1"/>
          </p:cNvSpPr>
          <p:nvPr>
            <p:ph sz="half" idx="2"/>
          </p:nvPr>
        </p:nvSpPr>
        <p:spPr>
          <a:xfrm>
            <a:off x="6197600" y="1600206"/>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88C86FE-7930-4526-B3C6-456CF8C6551C}" type="slidenum">
              <a:rPr lang="uk-UA" altLang="uk-UA" smtClean="0">
                <a:solidFill>
                  <a:srgbClr val="000000"/>
                </a:solidFill>
              </a:rPr>
              <a:pPr fontAlgn="base">
                <a:spcBef>
                  <a:spcPct val="0"/>
                </a:spcBef>
                <a:spcAft>
                  <a:spcPct val="0"/>
                </a:spcAft>
              </a:pPr>
              <a:t>‹№›</a:t>
            </a:fld>
            <a:endParaRPr lang="uk-UA" altLang="uk-UA">
              <a:solidFill>
                <a:srgbClr val="000000"/>
              </a:solidFill>
            </a:endParaRPr>
          </a:p>
        </p:txBody>
      </p:sp>
    </p:spTree>
    <p:extLst>
      <p:ext uri="{BB962C8B-B14F-4D97-AF65-F5344CB8AC3E}">
        <p14:creationId xmlns:p14="http://schemas.microsoft.com/office/powerpoint/2010/main" val="24176778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20" y="365129"/>
            <a:ext cx="10515600" cy="1325563"/>
          </a:xfrm>
        </p:spPr>
        <p:txBody>
          <a:bodyPr/>
          <a:lstStyle/>
          <a:p>
            <a:r>
              <a:rPr lang="ru-RU"/>
              <a:t>Образец заголовка</a:t>
            </a:r>
            <a:endParaRPr lang="x-none"/>
          </a:p>
        </p:txBody>
      </p:sp>
      <p:sp>
        <p:nvSpPr>
          <p:cNvPr id="3" name="Текст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40319" y="2505075"/>
            <a:ext cx="5158316"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79A925F-0BB0-4D00-9859-73D8263575A7}" type="slidenum">
              <a:rPr lang="uk-UA" altLang="uk-UA" smtClean="0">
                <a:solidFill>
                  <a:srgbClr val="000000"/>
                </a:solidFill>
              </a:rPr>
              <a:pPr fontAlgn="base">
                <a:spcBef>
                  <a:spcPct val="0"/>
                </a:spcBef>
                <a:spcAft>
                  <a:spcPct val="0"/>
                </a:spcAft>
              </a:pPr>
              <a:t>‹№›</a:t>
            </a:fld>
            <a:endParaRPr lang="uk-UA" altLang="uk-UA">
              <a:solidFill>
                <a:srgbClr val="000000"/>
              </a:solidFill>
            </a:endParaRPr>
          </a:p>
        </p:txBody>
      </p:sp>
    </p:spTree>
    <p:extLst>
      <p:ext uri="{BB962C8B-B14F-4D97-AF65-F5344CB8AC3E}">
        <p14:creationId xmlns:p14="http://schemas.microsoft.com/office/powerpoint/2010/main" val="14488346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x-none"/>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2FA47FE7-407C-48A2-B632-F41519ECC9AC}" type="slidenum">
              <a:rPr lang="uk-UA" altLang="uk-UA" smtClean="0">
                <a:solidFill>
                  <a:srgbClr val="000000"/>
                </a:solidFill>
              </a:rPr>
              <a:pPr fontAlgn="base">
                <a:spcBef>
                  <a:spcPct val="0"/>
                </a:spcBef>
                <a:spcAft>
                  <a:spcPct val="0"/>
                </a:spcAft>
              </a:pPr>
              <a:t>‹№›</a:t>
            </a:fld>
            <a:endParaRPr lang="uk-UA" altLang="uk-UA">
              <a:solidFill>
                <a:srgbClr val="000000"/>
              </a:solidFill>
            </a:endParaRPr>
          </a:p>
        </p:txBody>
      </p:sp>
    </p:spTree>
    <p:extLst>
      <p:ext uri="{BB962C8B-B14F-4D97-AF65-F5344CB8AC3E}">
        <p14:creationId xmlns:p14="http://schemas.microsoft.com/office/powerpoint/2010/main" val="42361883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67B04BA-726A-4137-90AC-A4721CC5886E}" type="slidenum">
              <a:rPr lang="uk-UA" altLang="uk-UA" smtClean="0">
                <a:solidFill>
                  <a:srgbClr val="000000"/>
                </a:solidFill>
              </a:rPr>
              <a:pPr fontAlgn="base">
                <a:spcBef>
                  <a:spcPct val="0"/>
                </a:spcBef>
                <a:spcAft>
                  <a:spcPct val="0"/>
                </a:spcAft>
              </a:pPr>
              <a:t>‹№›</a:t>
            </a:fld>
            <a:endParaRPr lang="uk-UA" altLang="uk-UA">
              <a:solidFill>
                <a:srgbClr val="000000"/>
              </a:solidFill>
            </a:endParaRPr>
          </a:p>
        </p:txBody>
      </p:sp>
    </p:spTree>
    <p:extLst>
      <p:ext uri="{BB962C8B-B14F-4D97-AF65-F5344CB8AC3E}">
        <p14:creationId xmlns:p14="http://schemas.microsoft.com/office/powerpoint/2010/main" val="30698495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69" y="457200"/>
            <a:ext cx="3932767" cy="1600200"/>
          </a:xfrm>
        </p:spPr>
        <p:txBody>
          <a:bodyPr anchor="b"/>
          <a:lstStyle>
            <a:lvl1pPr>
              <a:defRPr sz="3200"/>
            </a:lvl1pPr>
          </a:lstStyle>
          <a:p>
            <a:r>
              <a:rPr lang="ru-RU"/>
              <a:t>Образец заголовка</a:t>
            </a:r>
            <a:endParaRPr lang="x-none"/>
          </a:p>
        </p:txBody>
      </p:sp>
      <p:sp>
        <p:nvSpPr>
          <p:cNvPr id="3" name="Объект 2"/>
          <p:cNvSpPr>
            <a:spLocks noGrp="1"/>
          </p:cNvSpPr>
          <p:nvPr>
            <p:ph idx="1"/>
          </p:nvPr>
        </p:nvSpPr>
        <p:spPr>
          <a:xfrm>
            <a:off x="5183717"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Текст 3"/>
          <p:cNvSpPr>
            <a:spLocks noGrp="1"/>
          </p:cNvSpPr>
          <p:nvPr>
            <p:ph type="body" sz="half" idx="2"/>
          </p:nvPr>
        </p:nvSpPr>
        <p:spPr>
          <a:xfrm>
            <a:off x="84036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ABD6FC2-C481-441F-9B94-105F3444A17F}" type="slidenum">
              <a:rPr lang="uk-UA" altLang="uk-UA" smtClean="0">
                <a:solidFill>
                  <a:srgbClr val="000000"/>
                </a:solidFill>
              </a:rPr>
              <a:pPr fontAlgn="base">
                <a:spcBef>
                  <a:spcPct val="0"/>
                </a:spcBef>
                <a:spcAft>
                  <a:spcPct val="0"/>
                </a:spcAft>
              </a:pPr>
              <a:t>‹№›</a:t>
            </a:fld>
            <a:endParaRPr lang="uk-UA" altLang="uk-UA">
              <a:solidFill>
                <a:srgbClr val="000000"/>
              </a:solidFill>
            </a:endParaRPr>
          </a:p>
        </p:txBody>
      </p:sp>
    </p:spTree>
    <p:extLst>
      <p:ext uri="{BB962C8B-B14F-4D97-AF65-F5344CB8AC3E}">
        <p14:creationId xmlns:p14="http://schemas.microsoft.com/office/powerpoint/2010/main" val="30338497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69" y="457200"/>
            <a:ext cx="3932767" cy="1600200"/>
          </a:xfrm>
        </p:spPr>
        <p:txBody>
          <a:bodyPr anchor="b"/>
          <a:lstStyle>
            <a:lvl1pPr>
              <a:defRPr sz="3200"/>
            </a:lvl1pPr>
          </a:lstStyle>
          <a:p>
            <a:r>
              <a:rPr lang="ru-RU"/>
              <a:t>Образец заголовка</a:t>
            </a:r>
            <a:endParaRPr lang="x-none"/>
          </a:p>
        </p:txBody>
      </p:sp>
      <p:sp>
        <p:nvSpPr>
          <p:cNvPr id="3" name="Рисунок 2"/>
          <p:cNvSpPr>
            <a:spLocks noGrp="1"/>
          </p:cNvSpPr>
          <p:nvPr>
            <p:ph type="pic" idx="1"/>
          </p:nvPr>
        </p:nvSpPr>
        <p:spPr>
          <a:xfrm>
            <a:off x="5183717" y="987428"/>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x-none" noProof="0"/>
          </a:p>
        </p:txBody>
      </p:sp>
      <p:sp>
        <p:nvSpPr>
          <p:cNvPr id="4" name="Текст 3"/>
          <p:cNvSpPr>
            <a:spLocks noGrp="1"/>
          </p:cNvSpPr>
          <p:nvPr>
            <p:ph type="body" sz="half" idx="2"/>
          </p:nvPr>
        </p:nvSpPr>
        <p:spPr>
          <a:xfrm>
            <a:off x="84036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EC627C0-1AB5-402C-AD4B-BA93FEB896B3}" type="slidenum">
              <a:rPr lang="uk-UA" altLang="uk-UA" smtClean="0">
                <a:solidFill>
                  <a:srgbClr val="000000"/>
                </a:solidFill>
              </a:rPr>
              <a:pPr fontAlgn="base">
                <a:spcBef>
                  <a:spcPct val="0"/>
                </a:spcBef>
                <a:spcAft>
                  <a:spcPct val="0"/>
                </a:spcAft>
              </a:pPr>
              <a:t>‹№›</a:t>
            </a:fld>
            <a:endParaRPr lang="uk-UA" altLang="uk-UA">
              <a:solidFill>
                <a:srgbClr val="000000"/>
              </a:solidFill>
            </a:endParaRPr>
          </a:p>
        </p:txBody>
      </p:sp>
    </p:spTree>
    <p:extLst>
      <p:ext uri="{BB962C8B-B14F-4D97-AF65-F5344CB8AC3E}">
        <p14:creationId xmlns:p14="http://schemas.microsoft.com/office/powerpoint/2010/main" val="12757430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x-none"/>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D0140EF-887F-4E2F-957C-41C5786D94B2}" type="slidenum">
              <a:rPr lang="uk-UA" altLang="uk-UA" smtClean="0">
                <a:solidFill>
                  <a:srgbClr val="000000"/>
                </a:solidFill>
              </a:rPr>
              <a:pPr fontAlgn="base">
                <a:spcBef>
                  <a:spcPct val="0"/>
                </a:spcBef>
                <a:spcAft>
                  <a:spcPct val="0"/>
                </a:spcAft>
              </a:pPr>
              <a:t>‹№›</a:t>
            </a:fld>
            <a:endParaRPr lang="uk-UA" altLang="uk-UA">
              <a:solidFill>
                <a:srgbClr val="000000"/>
              </a:solidFill>
            </a:endParaRPr>
          </a:p>
        </p:txBody>
      </p:sp>
    </p:spTree>
    <p:extLst>
      <p:ext uri="{BB962C8B-B14F-4D97-AF65-F5344CB8AC3E}">
        <p14:creationId xmlns:p14="http://schemas.microsoft.com/office/powerpoint/2010/main" val="12247004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1"/>
            <a:ext cx="2743200" cy="5851525"/>
          </a:xfrm>
        </p:spPr>
        <p:txBody>
          <a:bodyPr vert="eaVert"/>
          <a:lstStyle/>
          <a:p>
            <a:r>
              <a:rPr lang="ru-RU"/>
              <a:t>Образец заголовка</a:t>
            </a:r>
            <a:endParaRPr lang="x-none"/>
          </a:p>
        </p:txBody>
      </p:sp>
      <p:sp>
        <p:nvSpPr>
          <p:cNvPr id="3" name="Вертикальный текст 2"/>
          <p:cNvSpPr>
            <a:spLocks noGrp="1"/>
          </p:cNvSpPr>
          <p:nvPr>
            <p:ph type="body" orient="vert" idx="1"/>
          </p:nvPr>
        </p:nvSpPr>
        <p:spPr>
          <a:xfrm>
            <a:off x="609600" y="274641"/>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CC34439-E707-44E1-AD54-ADE25EEF384B}" type="slidenum">
              <a:rPr lang="uk-UA" altLang="uk-UA" smtClean="0">
                <a:solidFill>
                  <a:srgbClr val="000000"/>
                </a:solidFill>
              </a:rPr>
              <a:pPr fontAlgn="base">
                <a:spcBef>
                  <a:spcPct val="0"/>
                </a:spcBef>
                <a:spcAft>
                  <a:spcPct val="0"/>
                </a:spcAft>
              </a:pPr>
              <a:t>‹№›</a:t>
            </a:fld>
            <a:endParaRPr lang="uk-UA" altLang="uk-UA">
              <a:solidFill>
                <a:srgbClr val="000000"/>
              </a:solidFill>
            </a:endParaRPr>
          </a:p>
        </p:txBody>
      </p:sp>
    </p:spTree>
    <p:extLst>
      <p:ext uri="{BB962C8B-B14F-4D97-AF65-F5344CB8AC3E}">
        <p14:creationId xmlns:p14="http://schemas.microsoft.com/office/powerpoint/2010/main" val="4133555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96A2A1A-FF6A-D767-D818-AED6C83E7764}"/>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324847FD-65B2-9BEF-3F69-1D512CD99F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тексту 3">
            <a:extLst>
              <a:ext uri="{FF2B5EF4-FFF2-40B4-BE49-F238E27FC236}">
                <a16:creationId xmlns:a16="http://schemas.microsoft.com/office/drawing/2014/main" id="{91B3B75C-7F93-2A0D-EB09-524C5954B1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id="{161437D9-FC15-53EE-2034-4C571DF0601C}"/>
              </a:ext>
            </a:extLst>
          </p:cNvPr>
          <p:cNvSpPr>
            <a:spLocks noGrp="1"/>
          </p:cNvSpPr>
          <p:nvPr>
            <p:ph type="dt" sz="half" idx="10"/>
          </p:nvPr>
        </p:nvSpPr>
        <p:spPr/>
        <p:txBody>
          <a:bodyPr/>
          <a:lstStyle/>
          <a:p>
            <a:fld id="{A0B91768-EA62-4339-ABAB-82FA2799B04D}" type="datetimeFigureOut">
              <a:rPr lang="uk-UA" smtClean="0"/>
              <a:t>29.10.2025</a:t>
            </a:fld>
            <a:endParaRPr lang="uk-UA"/>
          </a:p>
        </p:txBody>
      </p:sp>
      <p:sp>
        <p:nvSpPr>
          <p:cNvPr id="6" name="Місце для нижнього колонтитула 5">
            <a:extLst>
              <a:ext uri="{FF2B5EF4-FFF2-40B4-BE49-F238E27FC236}">
                <a16:creationId xmlns:a16="http://schemas.microsoft.com/office/drawing/2014/main" id="{101C0CE4-7944-536E-D62C-09D517FFEF54}"/>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D173E0C6-260D-68C1-43CB-40BB8C1ECB95}"/>
              </a:ext>
            </a:extLst>
          </p:cNvPr>
          <p:cNvSpPr>
            <a:spLocks noGrp="1"/>
          </p:cNvSpPr>
          <p:nvPr>
            <p:ph type="sldNum" sz="quarter" idx="12"/>
          </p:nvPr>
        </p:nvSpPr>
        <p:spPr/>
        <p:txBody>
          <a:bodyPr/>
          <a:lstStyle/>
          <a:p>
            <a:fld id="{DD15415F-C452-4638-A3B2-E740F5DA5BB5}" type="slidenum">
              <a:rPr lang="uk-UA" smtClean="0"/>
              <a:t>‹№›</a:t>
            </a:fld>
            <a:endParaRPr lang="uk-UA"/>
          </a:p>
        </p:txBody>
      </p:sp>
    </p:spTree>
    <p:extLst>
      <p:ext uri="{BB962C8B-B14F-4D97-AF65-F5344CB8AC3E}">
        <p14:creationId xmlns:p14="http://schemas.microsoft.com/office/powerpoint/2010/main" val="2471814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68A0733-9A47-5B94-EEDE-7FFF5490B166}"/>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зображення 2">
            <a:extLst>
              <a:ext uri="{FF2B5EF4-FFF2-40B4-BE49-F238E27FC236}">
                <a16:creationId xmlns:a16="http://schemas.microsoft.com/office/drawing/2014/main" id="{D646B2B8-24BF-45BB-31D4-980D452E13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a:extLst>
              <a:ext uri="{FF2B5EF4-FFF2-40B4-BE49-F238E27FC236}">
                <a16:creationId xmlns:a16="http://schemas.microsoft.com/office/drawing/2014/main" id="{944FF768-6992-0318-8891-D6BFA2D1F6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id="{95E2E837-2183-3FD9-B06D-E002D9D0AB30}"/>
              </a:ext>
            </a:extLst>
          </p:cNvPr>
          <p:cNvSpPr>
            <a:spLocks noGrp="1"/>
          </p:cNvSpPr>
          <p:nvPr>
            <p:ph type="dt" sz="half" idx="10"/>
          </p:nvPr>
        </p:nvSpPr>
        <p:spPr/>
        <p:txBody>
          <a:bodyPr/>
          <a:lstStyle/>
          <a:p>
            <a:fld id="{A0B91768-EA62-4339-ABAB-82FA2799B04D}" type="datetimeFigureOut">
              <a:rPr lang="uk-UA" smtClean="0"/>
              <a:t>29.10.2025</a:t>
            </a:fld>
            <a:endParaRPr lang="uk-UA"/>
          </a:p>
        </p:txBody>
      </p:sp>
      <p:sp>
        <p:nvSpPr>
          <p:cNvPr id="6" name="Місце для нижнього колонтитула 5">
            <a:extLst>
              <a:ext uri="{FF2B5EF4-FFF2-40B4-BE49-F238E27FC236}">
                <a16:creationId xmlns:a16="http://schemas.microsoft.com/office/drawing/2014/main" id="{1FE1382E-A68A-10CA-56C0-0F7AAFE3C659}"/>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3306636A-023E-B259-BDEF-63E888E17A87}"/>
              </a:ext>
            </a:extLst>
          </p:cNvPr>
          <p:cNvSpPr>
            <a:spLocks noGrp="1"/>
          </p:cNvSpPr>
          <p:nvPr>
            <p:ph type="sldNum" sz="quarter" idx="12"/>
          </p:nvPr>
        </p:nvSpPr>
        <p:spPr/>
        <p:txBody>
          <a:bodyPr/>
          <a:lstStyle/>
          <a:p>
            <a:fld id="{DD15415F-C452-4638-A3B2-E740F5DA5BB5}" type="slidenum">
              <a:rPr lang="uk-UA" smtClean="0"/>
              <a:t>‹№›</a:t>
            </a:fld>
            <a:endParaRPr lang="uk-UA"/>
          </a:p>
        </p:txBody>
      </p:sp>
    </p:spTree>
    <p:extLst>
      <p:ext uri="{BB962C8B-B14F-4D97-AF65-F5344CB8AC3E}">
        <p14:creationId xmlns:p14="http://schemas.microsoft.com/office/powerpoint/2010/main" val="1359044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a:extLst>
              <a:ext uri="{FF2B5EF4-FFF2-40B4-BE49-F238E27FC236}">
                <a16:creationId xmlns:a16="http://schemas.microsoft.com/office/drawing/2014/main" id="{22A0910E-F11F-3848-DFD3-DD0A608FC0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D219897E-3465-A2B0-8D00-523E1148A6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B831FFEA-1D81-F8D9-2D60-C9B1537C37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B91768-EA62-4339-ABAB-82FA2799B04D}" type="datetimeFigureOut">
              <a:rPr lang="uk-UA" smtClean="0"/>
              <a:t>29.10.2025</a:t>
            </a:fld>
            <a:endParaRPr lang="uk-UA"/>
          </a:p>
        </p:txBody>
      </p:sp>
      <p:sp>
        <p:nvSpPr>
          <p:cNvPr id="5" name="Місце для нижнього колонтитула 4">
            <a:extLst>
              <a:ext uri="{FF2B5EF4-FFF2-40B4-BE49-F238E27FC236}">
                <a16:creationId xmlns:a16="http://schemas.microsoft.com/office/drawing/2014/main" id="{D63ABF7C-5957-6A2B-0DC5-A0809CDDEC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Місце для номера слайда 5">
            <a:extLst>
              <a:ext uri="{FF2B5EF4-FFF2-40B4-BE49-F238E27FC236}">
                <a16:creationId xmlns:a16="http://schemas.microsoft.com/office/drawing/2014/main" id="{1FDCD7CF-413F-5232-A99F-B11483F18B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15415F-C452-4638-A3B2-E740F5DA5BB5}" type="slidenum">
              <a:rPr lang="uk-UA" smtClean="0"/>
              <a:t>‹№›</a:t>
            </a:fld>
            <a:endParaRPr lang="uk-UA"/>
          </a:p>
        </p:txBody>
      </p:sp>
    </p:spTree>
    <p:extLst>
      <p:ext uri="{BB962C8B-B14F-4D97-AF65-F5344CB8AC3E}">
        <p14:creationId xmlns:p14="http://schemas.microsoft.com/office/powerpoint/2010/main" val="20105643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endParaRPr lang="uk-UA"/>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34F7C2-C382-4425-AAB0-2460ADDC7BE2}" type="datetimeFigureOut">
              <a:rPr lang="uk-UA" smtClean="0"/>
              <a:t>29.10.2025</a:t>
            </a:fld>
            <a:endParaRPr lang="uk-UA"/>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EE4FDA-937D-49F8-8017-887501639F14}" type="slidenum">
              <a:rPr lang="uk-UA" smtClean="0"/>
              <a:t>‹№›</a:t>
            </a:fld>
            <a:endParaRPr lang="uk-UA"/>
          </a:p>
        </p:txBody>
      </p:sp>
    </p:spTree>
    <p:extLst>
      <p:ext uri="{BB962C8B-B14F-4D97-AF65-F5344CB8AC3E}">
        <p14:creationId xmlns:p14="http://schemas.microsoft.com/office/powerpoint/2010/main" val="2355678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29.10.2025</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862229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lumMod val="60000"/>
            <a:lumOff val="40000"/>
            <a:alpha val="52000"/>
          </a:schemeClr>
        </a:solidFill>
        <a:effectLst/>
      </p:bgPr>
    </p:bg>
    <p:spTree>
      <p:nvGrpSpPr>
        <p:cNvPr id="1" name=""/>
        <p:cNvGrpSpPr/>
        <p:nvPr/>
      </p:nvGrpSpPr>
      <p:grpSpPr>
        <a:xfrm>
          <a:off x="0" y="0"/>
          <a:ext cx="0" cy="0"/>
          <a:chOff x="0" y="0"/>
          <a:chExt cx="0" cy="0"/>
        </a:xfrm>
      </p:grpSpPr>
      <p:sp>
        <p:nvSpPr>
          <p:cNvPr id="2" name="Місце для заголовка 1">
            <a:extLst>
              <a:ext uri="{FF2B5EF4-FFF2-40B4-BE49-F238E27FC236}">
                <a16:creationId xmlns:a16="http://schemas.microsoft.com/office/drawing/2014/main" id="{5A318EDF-E525-0E61-A8FE-151E0852CA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B21ED9EF-D427-255C-8F60-ACDA911BB3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8C6BA6E4-CED8-772A-0118-5FAFFA7ADD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40F03F-47FD-4B88-A5D3-A38762A13117}" type="datetimeFigureOut">
              <a:rPr lang="uk-UA" smtClean="0"/>
              <a:t>29.10.2025</a:t>
            </a:fld>
            <a:endParaRPr lang="uk-UA"/>
          </a:p>
        </p:txBody>
      </p:sp>
      <p:sp>
        <p:nvSpPr>
          <p:cNvPr id="5" name="Місце для нижнього колонтитула 4">
            <a:extLst>
              <a:ext uri="{FF2B5EF4-FFF2-40B4-BE49-F238E27FC236}">
                <a16:creationId xmlns:a16="http://schemas.microsoft.com/office/drawing/2014/main" id="{C6BF492A-F987-0C13-42EC-B0F4CDC7C1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Місце для номера слайда 5">
            <a:extLst>
              <a:ext uri="{FF2B5EF4-FFF2-40B4-BE49-F238E27FC236}">
                <a16:creationId xmlns:a16="http://schemas.microsoft.com/office/drawing/2014/main" id="{0BD3388F-83A2-683B-D0BD-EE1376ECDE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8509D6-2238-41B0-AE25-EBD68216F711}" type="slidenum">
              <a:rPr lang="uk-UA" smtClean="0"/>
              <a:t>‹№›</a:t>
            </a:fld>
            <a:endParaRPr lang="uk-UA"/>
          </a:p>
        </p:txBody>
      </p:sp>
    </p:spTree>
    <p:extLst>
      <p:ext uri="{BB962C8B-B14F-4D97-AF65-F5344CB8AC3E}">
        <p14:creationId xmlns:p14="http://schemas.microsoft.com/office/powerpoint/2010/main" val="1679224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F476A1-F981-4823-2901-B9CB049196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ru-UA"/>
          </a:p>
        </p:txBody>
      </p:sp>
      <p:sp>
        <p:nvSpPr>
          <p:cNvPr id="3" name="Текст 2">
            <a:extLst>
              <a:ext uri="{FF2B5EF4-FFF2-40B4-BE49-F238E27FC236}">
                <a16:creationId xmlns:a16="http://schemas.microsoft.com/office/drawing/2014/main" id="{14BABDA9-CF51-2B8F-E6E6-973C6B7758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D8E1CF51-41D9-36F2-6079-6576058C68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9D290E-382B-2D42-A5AC-C9C3EF18F7E1}" type="datetimeFigureOut">
              <a:rPr lang="ru-UA" smtClean="0"/>
              <a:t>10/29/2025</a:t>
            </a:fld>
            <a:endParaRPr lang="ru-UA"/>
          </a:p>
        </p:txBody>
      </p:sp>
      <p:sp>
        <p:nvSpPr>
          <p:cNvPr id="5" name="Нижний колонтитул 4">
            <a:extLst>
              <a:ext uri="{FF2B5EF4-FFF2-40B4-BE49-F238E27FC236}">
                <a16:creationId xmlns:a16="http://schemas.microsoft.com/office/drawing/2014/main" id="{5A2A62CE-E3F0-889C-8E95-169D7E0B93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UA"/>
          </a:p>
        </p:txBody>
      </p:sp>
      <p:sp>
        <p:nvSpPr>
          <p:cNvPr id="6" name="Номер слайда 5">
            <a:extLst>
              <a:ext uri="{FF2B5EF4-FFF2-40B4-BE49-F238E27FC236}">
                <a16:creationId xmlns:a16="http://schemas.microsoft.com/office/drawing/2014/main" id="{E9BB5FF5-857C-EFAA-C5ED-3D3F2B524B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D3D519-C73F-5A4B-A405-45364EC82731}" type="slidenum">
              <a:rPr lang="ru-UA" smtClean="0"/>
              <a:t>‹№›</a:t>
            </a:fld>
            <a:endParaRPr lang="ru-UA"/>
          </a:p>
        </p:txBody>
      </p:sp>
    </p:spTree>
    <p:extLst>
      <p:ext uri="{BB962C8B-B14F-4D97-AF65-F5344CB8AC3E}">
        <p14:creationId xmlns:p14="http://schemas.microsoft.com/office/powerpoint/2010/main" val="169550079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737BEF-0E4E-4132-81AE-DDFDC25EF826}" type="datetimeFigureOut">
              <a:rPr lang="ru-RU" smtClean="0"/>
              <a:t>29.10.2025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0B648F-941B-4086-9F6D-5ED01D98AF83}" type="slidenum">
              <a:rPr lang="ru-RU" smtClean="0"/>
              <a:t>‹№›</a:t>
            </a:fld>
            <a:endParaRPr lang="ru-RU"/>
          </a:p>
        </p:txBody>
      </p:sp>
    </p:spTree>
    <p:extLst>
      <p:ext uri="{BB962C8B-B14F-4D97-AF65-F5344CB8AC3E}">
        <p14:creationId xmlns:p14="http://schemas.microsoft.com/office/powerpoint/2010/main" val="3607868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uk-UA" altLang="uk-UA"/>
              <a:t>Зразок заголовка</a:t>
            </a:r>
          </a:p>
        </p:txBody>
      </p:sp>
      <p:sp>
        <p:nvSpPr>
          <p:cNvPr id="1027" name="Rectangle 3"/>
          <p:cNvSpPr>
            <a:spLocks noGrp="1" noChangeArrowheads="1"/>
          </p:cNvSpPr>
          <p:nvPr>
            <p:ph type="body" idx="1"/>
          </p:nvPr>
        </p:nvSpPr>
        <p:spPr bwMode="auto">
          <a:xfrm>
            <a:off x="609600" y="1600205"/>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uk-UA" altLang="uk-UA"/>
              <a:t>Зразок тексту</a:t>
            </a:r>
          </a:p>
          <a:p>
            <a:pPr lvl="1"/>
            <a:r>
              <a:rPr lang="uk-UA" altLang="uk-UA"/>
              <a:t>Другий рівень</a:t>
            </a:r>
          </a:p>
          <a:p>
            <a:pPr lvl="2"/>
            <a:r>
              <a:rPr lang="uk-UA" altLang="uk-UA"/>
              <a:t>Третій рівень</a:t>
            </a:r>
          </a:p>
          <a:p>
            <a:pPr lvl="3"/>
            <a:r>
              <a:rPr lang="uk-UA" altLang="uk-UA"/>
              <a:t>Четвертий рівень</a:t>
            </a:r>
          </a:p>
          <a:p>
            <a:pPr lvl="4"/>
            <a:r>
              <a:rPr lang="uk-UA" altLang="uk-UA"/>
              <a:t>П'ятий рівень</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uk-UA" altLang="x-none">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uk-UA" altLang="x-none">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238E0C7E-3DE0-4E70-A291-B7B16CEAA468}" type="slidenum">
              <a:rPr lang="uk-UA" altLang="uk-UA" smtClean="0">
                <a:solidFill>
                  <a:srgbClr val="000000"/>
                </a:solidFill>
              </a:rPr>
              <a:pPr fontAlgn="base">
                <a:spcBef>
                  <a:spcPct val="0"/>
                </a:spcBef>
                <a:spcAft>
                  <a:spcPct val="0"/>
                </a:spcAft>
              </a:pPr>
              <a:t>‹№›</a:t>
            </a:fld>
            <a:endParaRPr lang="uk-UA" altLang="uk-UA">
              <a:solidFill>
                <a:srgbClr val="000000"/>
              </a:solidFill>
            </a:endParaRPr>
          </a:p>
        </p:txBody>
      </p:sp>
    </p:spTree>
    <p:extLst>
      <p:ext uri="{BB962C8B-B14F-4D97-AF65-F5344CB8AC3E}">
        <p14:creationId xmlns:p14="http://schemas.microsoft.com/office/powerpoint/2010/main" val="62114529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209800" y="404666"/>
            <a:ext cx="7772400" cy="1368151"/>
          </a:xfrm>
        </p:spPr>
        <p:txBody>
          <a:bodyPr>
            <a:normAutofit/>
          </a:bodyPr>
          <a:lstStyle/>
          <a:p>
            <a:r>
              <a:rPr lang="uk-UA" sz="5400" b="1" dirty="0">
                <a:latin typeface="Times New Roman" pitchFamily="18" charset="0"/>
                <a:cs typeface="Times New Roman" pitchFamily="18" charset="0"/>
              </a:rPr>
              <a:t>Лекція 5</a:t>
            </a:r>
          </a:p>
        </p:txBody>
      </p:sp>
      <p:sp>
        <p:nvSpPr>
          <p:cNvPr id="3" name="Подзаголовок 2"/>
          <p:cNvSpPr>
            <a:spLocks noGrp="1"/>
          </p:cNvSpPr>
          <p:nvPr>
            <p:ph type="subTitle" idx="1"/>
          </p:nvPr>
        </p:nvSpPr>
        <p:spPr>
          <a:xfrm>
            <a:off x="2711624" y="2420888"/>
            <a:ext cx="6976864" cy="3480792"/>
          </a:xfrm>
        </p:spPr>
        <p:txBody>
          <a:bodyPr>
            <a:normAutofit fontScale="92500" lnSpcReduction="10000"/>
          </a:bodyPr>
          <a:lstStyle/>
          <a:p>
            <a:r>
              <a:rPr lang="uk-UA" sz="6000" b="1" dirty="0">
                <a:solidFill>
                  <a:schemeClr val="tx1"/>
                </a:solidFill>
                <a:latin typeface="Times New Roman" pitchFamily="18" charset="0"/>
                <a:cs typeface="Times New Roman" pitchFamily="18" charset="0"/>
              </a:rPr>
              <a:t>Постколоніальні студії в контексті новітніх </a:t>
            </a:r>
            <a:r>
              <a:rPr lang="uk-UA" sz="6000" b="1" dirty="0" err="1">
                <a:solidFill>
                  <a:schemeClr val="tx1"/>
                </a:solidFill>
                <a:latin typeface="Times New Roman" pitchFamily="18" charset="0"/>
                <a:cs typeface="Times New Roman" pitchFamily="18" charset="0"/>
              </a:rPr>
              <a:t>методологій</a:t>
            </a:r>
            <a:endParaRPr lang="uk-UA" sz="6000" b="1" dirty="0">
              <a:solidFill>
                <a:schemeClr val="tx1"/>
              </a:solidFill>
              <a:latin typeface="Times New Roman" pitchFamily="18" charset="0"/>
              <a:cs typeface="Times New Roman" pitchFamily="18" charset="0"/>
            </a:endParaRPr>
          </a:p>
          <a:p>
            <a:r>
              <a:rPr lang="uk-UA" sz="6000" b="1" dirty="0">
                <a:solidFill>
                  <a:schemeClr val="tx1"/>
                </a:solidFill>
                <a:latin typeface="Times New Roman" pitchFamily="18" charset="0"/>
                <a:cs typeface="Times New Roman" pitchFamily="18" charset="0"/>
              </a:rPr>
              <a:t>в літературознавстві</a:t>
            </a:r>
          </a:p>
          <a:p>
            <a:endParaRPr lang="uk-UA" sz="60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856275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3200" b="1" dirty="0">
                <a:latin typeface="Times New Roman" panose="02020603050405020304" pitchFamily="18" charset="0"/>
                <a:cs typeface="Times New Roman" panose="02020603050405020304" pitchFamily="18" charset="0"/>
              </a:rPr>
              <a:t>Чи потрібна «</a:t>
            </a:r>
            <a:r>
              <a:rPr lang="uk-UA" sz="3200" b="1" dirty="0" err="1">
                <a:latin typeface="Times New Roman" panose="02020603050405020304" pitchFamily="18" charset="0"/>
                <a:cs typeface="Times New Roman" panose="02020603050405020304" pitchFamily="18" charset="0"/>
              </a:rPr>
              <a:t>великая</a:t>
            </a:r>
            <a:r>
              <a:rPr lang="uk-UA" sz="3200" b="1" dirty="0">
                <a:latin typeface="Times New Roman" panose="02020603050405020304" pitchFamily="18" charset="0"/>
                <a:cs typeface="Times New Roman" panose="02020603050405020304" pitchFamily="18" charset="0"/>
              </a:rPr>
              <a:t> </a:t>
            </a:r>
            <a:r>
              <a:rPr lang="uk-UA" sz="3200" b="1" dirty="0" err="1">
                <a:latin typeface="Times New Roman" panose="02020603050405020304" pitchFamily="18" charset="0"/>
                <a:cs typeface="Times New Roman" panose="02020603050405020304" pitchFamily="18" charset="0"/>
              </a:rPr>
              <a:t>русская</a:t>
            </a:r>
            <a:r>
              <a:rPr lang="uk-UA" sz="3200" b="1" dirty="0">
                <a:latin typeface="Times New Roman" panose="02020603050405020304" pitchFamily="18" charset="0"/>
                <a:cs typeface="Times New Roman" panose="02020603050405020304" pitchFamily="18" charset="0"/>
              </a:rPr>
              <a:t> </a:t>
            </a:r>
            <a:r>
              <a:rPr lang="uk-UA" sz="3200" b="1" dirty="0" err="1">
                <a:latin typeface="Times New Roman" panose="02020603050405020304" pitchFamily="18" charset="0"/>
                <a:cs typeface="Times New Roman" panose="02020603050405020304" pitchFamily="18" charset="0"/>
              </a:rPr>
              <a:t>литература</a:t>
            </a:r>
            <a:r>
              <a:rPr lang="uk-UA" sz="3200" b="1" dirty="0">
                <a:latin typeface="Times New Roman" panose="02020603050405020304" pitchFamily="18" charset="0"/>
                <a:cs typeface="Times New Roman" panose="02020603050405020304" pitchFamily="18" charset="0"/>
              </a:rPr>
              <a:t>» в сучасній Україні після Бучі?  </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noFill/>
        </p:spPr>
        <p:txBody>
          <a:bodyPr>
            <a:normAutofit lnSpcReduction="10000"/>
          </a:bodyPr>
          <a:lstStyle/>
          <a:p>
            <a:r>
              <a:rPr lang="uk-UA" dirty="0" err="1">
                <a:latin typeface="Times New Roman" panose="02020603050405020304" pitchFamily="18" charset="0"/>
                <a:cs typeface="Times New Roman" panose="02020603050405020304" pitchFamily="18" charset="0"/>
              </a:rPr>
              <a:t>Перепрочитання</a:t>
            </a:r>
            <a:r>
              <a:rPr lang="uk-UA" dirty="0">
                <a:latin typeface="Times New Roman" panose="02020603050405020304" pitchFamily="18" charset="0"/>
                <a:cs typeface="Times New Roman" panose="02020603050405020304" pitchFamily="18" charset="0"/>
              </a:rPr>
              <a:t> текстів російської літератури крізь призму </a:t>
            </a:r>
            <a:r>
              <a:rPr lang="uk-UA" dirty="0" err="1">
                <a:latin typeface="Times New Roman" panose="02020603050405020304" pitchFamily="18" charset="0"/>
                <a:cs typeface="Times New Roman" panose="02020603050405020304" pitchFamily="18" charset="0"/>
              </a:rPr>
              <a:t>постколоніалізму</a:t>
            </a:r>
            <a:r>
              <a:rPr lang="uk-UA" dirty="0">
                <a:latin typeface="Times New Roman" panose="02020603050405020304" pitchFamily="18" charset="0"/>
                <a:cs typeface="Times New Roman" panose="02020603050405020304" pitchFamily="18" charset="0"/>
              </a:rPr>
              <a:t> як чинника формування парадигми імперського мислення</a:t>
            </a:r>
          </a:p>
          <a:p>
            <a:r>
              <a:rPr lang="uk-UA" dirty="0" err="1">
                <a:latin typeface="Times New Roman" panose="02020603050405020304" pitchFamily="18" charset="0"/>
                <a:cs typeface="Times New Roman" panose="02020603050405020304" pitchFamily="18" charset="0"/>
              </a:rPr>
              <a:t>Ева</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Томпсон</a:t>
            </a:r>
            <a:r>
              <a:rPr lang="ru-RU" dirty="0">
                <a:latin typeface="Times New Roman" panose="02020603050405020304" pitchFamily="18" charset="0"/>
                <a:cs typeface="Times New Roman" panose="02020603050405020304" pitchFamily="18" charset="0"/>
              </a:rPr>
              <a:t>«</a:t>
            </a:r>
            <a:r>
              <a:rPr lang="ru-RU" dirty="0" err="1">
                <a:latin typeface="Times New Roman" panose="02020603050405020304" pitchFamily="18" charset="0"/>
                <a:cs typeface="Times New Roman" panose="02020603050405020304" pitchFamily="18" charset="0"/>
              </a:rPr>
              <a:t>Трубадури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імперії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російська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література</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колоніалізм</a:t>
            </a:r>
            <a:r>
              <a:rPr lang="ru-RU" dirty="0">
                <a:latin typeface="Times New Roman" panose="02020603050405020304" pitchFamily="18" charset="0"/>
                <a:cs typeface="Times New Roman" panose="02020603050405020304" pitchFamily="18" charset="0"/>
              </a:rPr>
              <a:t>»</a:t>
            </a:r>
          </a:p>
          <a:p>
            <a:r>
              <a:rPr lang="ru-RU" dirty="0" err="1">
                <a:latin typeface="Times New Roman" panose="02020603050405020304" pitchFamily="18" charset="0"/>
                <a:cs typeface="Times New Roman" panose="02020603050405020304" pitchFamily="18" charset="0"/>
              </a:rPr>
              <a:t>Російський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саморепрезентативний</a:t>
            </a:r>
            <a:r>
              <a:rPr lang="ru-RU" dirty="0">
                <a:latin typeface="Times New Roman" panose="02020603050405020304" pitchFamily="18" charset="0"/>
                <a:cs typeface="Times New Roman" panose="02020603050405020304" pitchFamily="18" charset="0"/>
              </a:rPr>
              <a:t> дискурс: культ </a:t>
            </a:r>
            <a:r>
              <a:rPr lang="ru-RU" dirty="0" err="1">
                <a:latin typeface="Times New Roman" panose="02020603050405020304" pitchFamily="18" charset="0"/>
                <a:cs typeface="Times New Roman" panose="02020603050405020304" pitchFamily="18" charset="0"/>
              </a:rPr>
              <a:t>імперської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величі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нав</a:t>
            </a:r>
            <a:r>
              <a:rPr lang="en-US" dirty="0">
                <a:latin typeface="Times New Roman" panose="02020603050405020304" pitchFamily="18" charset="0"/>
                <a:cs typeface="Times New Roman" panose="02020603050405020304" pitchFamily="18" charset="0"/>
              </a:rPr>
              <a:t>’</a:t>
            </a:r>
            <a:r>
              <a:rPr lang="ru-RU" dirty="0" err="1">
                <a:latin typeface="Times New Roman" panose="02020603050405020304" pitchFamily="18" charset="0"/>
                <a:cs typeface="Times New Roman" panose="02020603050405020304" pitchFamily="18" charset="0"/>
              </a:rPr>
              <a:t>язування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власної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ідентичності</a:t>
            </a:r>
            <a:r>
              <a:rPr lang="ru-RU" dirty="0">
                <a:latin typeface="Times New Roman" panose="02020603050405020304" pitchFamily="18" charset="0"/>
                <a:cs typeface="Times New Roman" panose="02020603050405020304" pitchFamily="18" charset="0"/>
              </a:rPr>
              <a:t> як  один </a:t>
            </a:r>
            <a:r>
              <a:rPr lang="ru-RU" dirty="0" err="1">
                <a:latin typeface="Times New Roman" panose="02020603050405020304" pitchFamily="18" charset="0"/>
                <a:cs typeface="Times New Roman" panose="02020603050405020304" pitchFamily="18" charset="0"/>
              </a:rPr>
              <a:t>із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чинників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колоніалізму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месіанство</a:t>
            </a:r>
            <a:r>
              <a:rPr lang="ru-RU" dirty="0">
                <a:latin typeface="Times New Roman" panose="02020603050405020304" pitchFamily="18" charset="0"/>
                <a:cs typeface="Times New Roman" panose="02020603050405020304" pitchFamily="18" charset="0"/>
              </a:rPr>
              <a:t> і комплекс </a:t>
            </a:r>
            <a:r>
              <a:rPr lang="ru-RU" dirty="0" err="1">
                <a:latin typeface="Times New Roman" panose="02020603050405020304" pitchFamily="18" charset="0"/>
                <a:cs typeface="Times New Roman" panose="02020603050405020304" pitchFamily="18" charset="0"/>
              </a:rPr>
              <a:t>сьюперіоріті</a:t>
            </a:r>
            <a:r>
              <a:rPr lang="ru-RU"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44369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A5FC56C-2CB3-E5E2-DD13-60AD4C97F8B8}"/>
              </a:ext>
            </a:extLst>
          </p:cNvPr>
          <p:cNvSpPr>
            <a:spLocks noGrp="1"/>
          </p:cNvSpPr>
          <p:nvPr>
            <p:ph type="title"/>
          </p:nvPr>
        </p:nvSpPr>
        <p:spPr>
          <a:xfrm>
            <a:off x="286439" y="1"/>
            <a:ext cx="11567709" cy="1554479"/>
          </a:xfrm>
        </p:spPr>
        <p:txBody>
          <a:bodyPr>
            <a:normAutofit/>
          </a:bodyPr>
          <a:lstStyle/>
          <a:p>
            <a:pPr algn="ctr"/>
            <a:r>
              <a:rPr lang="ru-RU" sz="3600" b="1" dirty="0">
                <a:latin typeface="Times New Roman" panose="02020603050405020304" pitchFamily="18" charset="0"/>
                <a:cs typeface="Times New Roman" panose="02020603050405020304" pitchFamily="18" charset="0"/>
              </a:rPr>
              <a:t>Деколонизация  як </a:t>
            </a:r>
            <a:r>
              <a:rPr lang="ru-RU" sz="3600" b="1" dirty="0" err="1">
                <a:latin typeface="Times New Roman" panose="02020603050405020304" pitchFamily="18" charset="0"/>
                <a:cs typeface="Times New Roman" panose="02020603050405020304" pitchFamily="18" charset="0"/>
              </a:rPr>
              <a:t>актуальний</a:t>
            </a:r>
            <a:r>
              <a:rPr lang="ru-RU" sz="3600" b="1" dirty="0">
                <a:latin typeface="Times New Roman" panose="02020603050405020304" pitchFamily="18" charset="0"/>
                <a:cs typeface="Times New Roman" panose="02020603050405020304" pitchFamily="18" charset="0"/>
              </a:rPr>
              <a:t> тренд у  </a:t>
            </a:r>
            <a:r>
              <a:rPr lang="ru-RU" sz="3600" b="1" dirty="0" err="1">
                <a:latin typeface="Times New Roman" panose="02020603050405020304" pitchFamily="18" charset="0"/>
                <a:cs typeface="Times New Roman" panose="02020603050405020304" pitchFamily="18" charset="0"/>
              </a:rPr>
              <a:t>сучасній</a:t>
            </a:r>
            <a:r>
              <a:rPr lang="ru-RU" sz="3600" b="1" dirty="0">
                <a:latin typeface="Times New Roman" panose="02020603050405020304" pitchFamily="18" charset="0"/>
                <a:cs typeface="Times New Roman" panose="02020603050405020304" pitchFamily="18" charset="0"/>
              </a:rPr>
              <a:t> </a:t>
            </a:r>
            <a:r>
              <a:rPr lang="ru-RU" sz="3600" b="1" dirty="0" err="1">
                <a:latin typeface="Times New Roman" panose="02020603050405020304" pitchFamily="18" charset="0"/>
                <a:cs typeface="Times New Roman" panose="02020603050405020304" pitchFamily="18" charset="0"/>
              </a:rPr>
              <a:t>академічній</a:t>
            </a:r>
            <a:r>
              <a:rPr lang="ru-RU" sz="3600" b="1" dirty="0">
                <a:latin typeface="Times New Roman" panose="02020603050405020304" pitchFamily="18" charset="0"/>
                <a:cs typeface="Times New Roman" panose="02020603050405020304" pitchFamily="18" charset="0"/>
              </a:rPr>
              <a:t> </a:t>
            </a:r>
            <a:r>
              <a:rPr lang="ru-RU" sz="3600" b="1" dirty="0" err="1">
                <a:latin typeface="Times New Roman" panose="02020603050405020304" pitchFamily="18" charset="0"/>
                <a:cs typeface="Times New Roman" panose="02020603050405020304" pitchFamily="18" charset="0"/>
              </a:rPr>
              <a:t>думці</a:t>
            </a:r>
            <a:endParaRPr lang="uk-UA" sz="3600" b="1" dirty="0">
              <a:latin typeface="Times New Roman" panose="02020603050405020304" pitchFamily="18" charset="0"/>
              <a:cs typeface="Times New Roman" panose="02020603050405020304" pitchFamily="18" charset="0"/>
            </a:endParaRPr>
          </a:p>
        </p:txBody>
      </p:sp>
      <p:sp>
        <p:nvSpPr>
          <p:cNvPr id="3" name="Місце для вмісту 2">
            <a:extLst>
              <a:ext uri="{FF2B5EF4-FFF2-40B4-BE49-F238E27FC236}">
                <a16:creationId xmlns:a16="http://schemas.microsoft.com/office/drawing/2014/main" id="{6E777BA6-3A23-80CF-2409-EC1EE6C414DD}"/>
              </a:ext>
            </a:extLst>
          </p:cNvPr>
          <p:cNvSpPr>
            <a:spLocks noGrp="1"/>
          </p:cNvSpPr>
          <p:nvPr>
            <p:ph idx="1"/>
          </p:nvPr>
        </p:nvSpPr>
        <p:spPr>
          <a:xfrm>
            <a:off x="132202" y="1421176"/>
            <a:ext cx="12059798" cy="4755787"/>
          </a:xfrm>
        </p:spPr>
        <p:txBody>
          <a:bodyPr>
            <a:noAutofit/>
          </a:bodyPr>
          <a:lstStyle/>
          <a:p>
            <a:pPr marL="0" indent="0" algn="just">
              <a:buNone/>
            </a:pPr>
            <a:r>
              <a:rPr lang="uk-UA" sz="2000" dirty="0">
                <a:latin typeface="Times New Roman" panose="02020603050405020304" pitchFamily="18" charset="0"/>
                <a:cs typeface="Times New Roman" panose="02020603050405020304" pitchFamily="18" charset="0"/>
              </a:rPr>
              <a:t>Найджел  </a:t>
            </a:r>
            <a:r>
              <a:rPr lang="uk-UA" sz="2000" dirty="0" err="1">
                <a:latin typeface="Times New Roman" panose="02020603050405020304" pitchFamily="18" charset="0"/>
                <a:cs typeface="Times New Roman" panose="02020603050405020304" pitchFamily="18" charset="0"/>
              </a:rPr>
              <a:t>Ґіґар</a:t>
            </a:r>
            <a:r>
              <a:rPr lang="uk-UA"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Giggar</a:t>
            </a:r>
            <a:r>
              <a:rPr lang="en-US" sz="2000" dirty="0">
                <a:latin typeface="Times New Roman" panose="02020603050405020304" pitchFamily="18" charset="0"/>
                <a:cs typeface="Times New Roman" panose="02020603050405020304" pitchFamily="18" charset="0"/>
              </a:rPr>
              <a:t>, N. Colonialism. A Moral Reckoning. William Collins</a:t>
            </a:r>
            <a:r>
              <a:rPr lang="uk-UA" sz="2000" dirty="0">
                <a:latin typeface="Times New Roman" panose="02020603050405020304" pitchFamily="18" charset="0"/>
                <a:cs typeface="Times New Roman" panose="02020603050405020304" pitchFamily="18" charset="0"/>
              </a:rPr>
              <a:t>, 2023),  </a:t>
            </a:r>
          </a:p>
          <a:p>
            <a:pPr marL="0" indent="0" algn="just">
              <a:buNone/>
            </a:pPr>
            <a:r>
              <a:rPr lang="uk-UA" sz="2000" dirty="0">
                <a:latin typeface="Times New Roman" panose="02020603050405020304" pitchFamily="18" charset="0"/>
                <a:cs typeface="Times New Roman" panose="02020603050405020304" pitchFamily="18" charset="0"/>
              </a:rPr>
              <a:t>Дуґлас  </a:t>
            </a:r>
            <a:r>
              <a:rPr lang="uk-UA" sz="2000" dirty="0" err="1">
                <a:latin typeface="Times New Roman" panose="02020603050405020304" pitchFamily="18" charset="0"/>
                <a:cs typeface="Times New Roman" panose="02020603050405020304" pitchFamily="18" charset="0"/>
              </a:rPr>
              <a:t>Мюрей</a:t>
            </a:r>
            <a:r>
              <a:rPr lang="uk-UA"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Murray, D. The War on the West: How to Prevail in the Age of Unreason. Harper Collings Publishers. </a:t>
            </a:r>
            <a:r>
              <a:rPr lang="uk-UA" sz="2000" dirty="0">
                <a:latin typeface="Times New Roman" panose="02020603050405020304" pitchFamily="18" charset="0"/>
                <a:cs typeface="Times New Roman" panose="02020603050405020304" pitchFamily="18" charset="0"/>
              </a:rPr>
              <a:t>2022),  </a:t>
            </a:r>
          </a:p>
          <a:p>
            <a:pPr marL="0" indent="0" algn="just">
              <a:buNone/>
            </a:pPr>
            <a:r>
              <a:rPr lang="uk-UA" sz="2000" dirty="0">
                <a:latin typeface="Times New Roman" panose="02020603050405020304" pitchFamily="18" charset="0"/>
                <a:cs typeface="Times New Roman" panose="02020603050405020304" pitchFamily="18" charset="0"/>
              </a:rPr>
              <a:t>Ярослав Грицак </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Подолати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минуле</a:t>
            </a:r>
            <a:r>
              <a:rPr lang="ru-RU" sz="2000" dirty="0">
                <a:latin typeface="Times New Roman" panose="02020603050405020304" pitchFamily="18" charset="0"/>
                <a:cs typeface="Times New Roman" panose="02020603050405020304" pitchFamily="18" charset="0"/>
              </a:rPr>
              <a:t>: глобальна </a:t>
            </a:r>
            <a:r>
              <a:rPr lang="ru-RU" sz="2000" dirty="0" err="1">
                <a:latin typeface="Times New Roman" panose="02020603050405020304" pitchFamily="18" charset="0"/>
                <a:cs typeface="Times New Roman" panose="02020603050405020304" pitchFamily="18" charset="0"/>
              </a:rPr>
              <a:t>історія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України</a:t>
            </a:r>
            <a:r>
              <a:rPr lang="ru-RU" sz="2000" dirty="0">
                <a:latin typeface="Times New Roman" panose="02020603050405020304" pitchFamily="18" charset="0"/>
                <a:cs typeface="Times New Roman" panose="02020603050405020304" pitchFamily="18" charset="0"/>
              </a:rPr>
              <a:t>. </a:t>
            </a:r>
            <a:r>
              <a:rPr lang="uk-UA" sz="2000" dirty="0">
                <a:latin typeface="Times New Roman" panose="02020603050405020304" pitchFamily="18" charset="0"/>
                <a:cs typeface="Times New Roman" panose="02020603050405020304" pitchFamily="18" charset="0"/>
              </a:rPr>
              <a:t>(2022), </a:t>
            </a:r>
          </a:p>
          <a:p>
            <a:pPr marL="0" indent="0" algn="just">
              <a:buNone/>
            </a:pPr>
            <a:r>
              <a:rPr lang="uk-UA" sz="2000" dirty="0">
                <a:latin typeface="Times New Roman" panose="02020603050405020304" pitchFamily="18" charset="0"/>
                <a:cs typeface="Times New Roman" panose="02020603050405020304" pitchFamily="18" charset="0"/>
              </a:rPr>
              <a:t>Сергія Плохій  </a:t>
            </a:r>
            <a:r>
              <a:rPr lang="ru-RU" sz="2000" dirty="0">
                <a:latin typeface="Times New Roman" panose="02020603050405020304" pitchFamily="18" charset="0"/>
                <a:cs typeface="Times New Roman" panose="02020603050405020304" pitchFamily="18" charset="0"/>
              </a:rPr>
              <a:t>"Брама </a:t>
            </a:r>
            <a:r>
              <a:rPr lang="ru-RU" sz="2000" dirty="0" err="1">
                <a:latin typeface="Times New Roman" panose="02020603050405020304" pitchFamily="18" charset="0"/>
                <a:cs typeface="Times New Roman" panose="02020603050405020304" pitchFamily="18" charset="0"/>
              </a:rPr>
              <a:t>Європи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Історія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України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від</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скіфських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воєн</a:t>
            </a:r>
            <a:r>
              <a:rPr lang="ru-RU" sz="2000" dirty="0">
                <a:latin typeface="Times New Roman" panose="02020603050405020304" pitchFamily="18" charset="0"/>
                <a:cs typeface="Times New Roman" panose="02020603050405020304" pitchFamily="18" charset="0"/>
              </a:rPr>
              <a:t> до </a:t>
            </a:r>
            <a:r>
              <a:rPr lang="ru-RU" sz="2000" dirty="0" err="1">
                <a:latin typeface="Times New Roman" panose="02020603050405020304" pitchFamily="18" charset="0"/>
                <a:cs typeface="Times New Roman" panose="02020603050405020304" pitchFamily="18" charset="0"/>
              </a:rPr>
              <a:t>Незалежності</a:t>
            </a:r>
            <a:r>
              <a:rPr lang="ru-RU" sz="2000" dirty="0">
                <a:latin typeface="Times New Roman" panose="02020603050405020304" pitchFamily="18" charset="0"/>
                <a:cs typeface="Times New Roman" panose="02020603050405020304" pitchFamily="18" charset="0"/>
              </a:rPr>
              <a:t>.«(2017),</a:t>
            </a:r>
            <a:r>
              <a:rPr lang="ru-RU" sz="2000" dirty="0">
                <a:solidFill>
                  <a:srgbClr val="222222"/>
                </a:solidFill>
                <a:latin typeface="Times New Roman" panose="02020603050405020304" pitchFamily="18" charset="0"/>
                <a:cs typeface="Times New Roman" panose="02020603050405020304" pitchFamily="18" charset="0"/>
              </a:rPr>
              <a:t> «</a:t>
            </a:r>
            <a:r>
              <a:rPr lang="ru-RU" sz="2000" b="0" i="0" dirty="0" err="1">
                <a:solidFill>
                  <a:srgbClr val="222222"/>
                </a:solidFill>
                <a:effectLst/>
                <a:latin typeface="Times New Roman" panose="02020603050405020304" pitchFamily="18" charset="0"/>
                <a:cs typeface="Times New Roman" panose="02020603050405020304" pitchFamily="18" charset="0"/>
              </a:rPr>
              <a:t>Остання</a:t>
            </a:r>
            <a:r>
              <a:rPr lang="ru-RU" sz="2000" b="0" i="0" dirty="0">
                <a:solidFill>
                  <a:srgbClr val="222222"/>
                </a:solidFill>
                <a:effectLst/>
                <a:latin typeface="Times New Roman" panose="02020603050405020304" pitchFamily="18" charset="0"/>
                <a:cs typeface="Times New Roman" panose="02020603050405020304" pitchFamily="18" charset="0"/>
              </a:rPr>
              <a:t> </a:t>
            </a:r>
            <a:r>
              <a:rPr lang="ru-RU" sz="2000" b="0" i="0" dirty="0" err="1">
                <a:solidFill>
                  <a:srgbClr val="222222"/>
                </a:solidFill>
                <a:effectLst/>
                <a:latin typeface="Times New Roman" panose="02020603050405020304" pitchFamily="18" charset="0"/>
                <a:cs typeface="Times New Roman" panose="02020603050405020304" pitchFamily="18" charset="0"/>
              </a:rPr>
              <a:t>імперія</a:t>
            </a:r>
            <a:r>
              <a:rPr lang="ru-RU" sz="2000" b="0" i="0" dirty="0">
                <a:solidFill>
                  <a:srgbClr val="222222"/>
                </a:solidFill>
                <a:effectLst/>
                <a:latin typeface="Times New Roman" panose="02020603050405020304" pitchFamily="18" charset="0"/>
                <a:cs typeface="Times New Roman" panose="02020603050405020304" pitchFamily="18" charset="0"/>
              </a:rPr>
              <a:t>. </a:t>
            </a:r>
            <a:r>
              <a:rPr lang="ru-RU" sz="2000" b="0" i="0" dirty="0" err="1">
                <a:solidFill>
                  <a:srgbClr val="222222"/>
                </a:solidFill>
                <a:effectLst/>
                <a:latin typeface="Times New Roman" panose="02020603050405020304" pitchFamily="18" charset="0"/>
                <a:cs typeface="Times New Roman" panose="02020603050405020304" pitchFamily="18" charset="0"/>
              </a:rPr>
              <a:t>Занепад</a:t>
            </a:r>
            <a:r>
              <a:rPr lang="ru-RU" sz="2000" b="0" i="0" dirty="0">
                <a:solidFill>
                  <a:srgbClr val="222222"/>
                </a:solidFill>
                <a:effectLst/>
                <a:latin typeface="Times New Roman" panose="02020603050405020304" pitchFamily="18" charset="0"/>
                <a:cs typeface="Times New Roman" panose="02020603050405020304" pitchFamily="18" charset="0"/>
              </a:rPr>
              <a:t> і крах </a:t>
            </a:r>
            <a:r>
              <a:rPr lang="ru-RU" sz="2000" b="0" i="0" dirty="0" err="1">
                <a:solidFill>
                  <a:srgbClr val="222222"/>
                </a:solidFill>
                <a:effectLst/>
                <a:latin typeface="Times New Roman" panose="02020603050405020304" pitchFamily="18" charset="0"/>
                <a:cs typeface="Times New Roman" panose="02020603050405020304" pitchFamily="18" charset="0"/>
              </a:rPr>
              <a:t>Радянського</a:t>
            </a:r>
            <a:r>
              <a:rPr lang="ru-RU" sz="2000" b="0" i="0" dirty="0">
                <a:solidFill>
                  <a:srgbClr val="222222"/>
                </a:solidFill>
                <a:effectLst/>
                <a:latin typeface="Times New Roman" panose="02020603050405020304" pitchFamily="18" charset="0"/>
                <a:cs typeface="Times New Roman" panose="02020603050405020304" pitchFamily="18" charset="0"/>
              </a:rPr>
              <a:t> Союзу»(2019), «</a:t>
            </a:r>
            <a:r>
              <a:rPr lang="ru-RU" sz="2000" b="0" i="0" dirty="0" err="1">
                <a:solidFill>
                  <a:srgbClr val="222222"/>
                </a:solidFill>
                <a:effectLst/>
                <a:latin typeface="Times New Roman" panose="02020603050405020304" pitchFamily="18" charset="0"/>
                <a:cs typeface="Times New Roman" panose="02020603050405020304" pitchFamily="18" charset="0"/>
              </a:rPr>
              <a:t>Російсько-українська</a:t>
            </a:r>
            <a:r>
              <a:rPr lang="ru-RU" sz="2000" b="0" i="0" dirty="0">
                <a:solidFill>
                  <a:srgbClr val="222222"/>
                </a:solidFill>
                <a:effectLst/>
                <a:latin typeface="Times New Roman" panose="02020603050405020304" pitchFamily="18" charset="0"/>
                <a:cs typeface="Times New Roman" panose="02020603050405020304" pitchFamily="18" charset="0"/>
              </a:rPr>
              <a:t> </a:t>
            </a:r>
            <a:r>
              <a:rPr lang="ru-RU" sz="2000" b="0" i="0" dirty="0" err="1">
                <a:solidFill>
                  <a:srgbClr val="222222"/>
                </a:solidFill>
                <a:effectLst/>
                <a:latin typeface="Times New Roman" panose="02020603050405020304" pitchFamily="18" charset="0"/>
                <a:cs typeface="Times New Roman" panose="02020603050405020304" pitchFamily="18" charset="0"/>
              </a:rPr>
              <a:t>війна</a:t>
            </a:r>
            <a:r>
              <a:rPr lang="ru-RU" sz="2000" b="0" i="0" dirty="0">
                <a:solidFill>
                  <a:srgbClr val="222222"/>
                </a:solidFill>
                <a:effectLst/>
                <a:latin typeface="Times New Roman" panose="02020603050405020304" pitchFamily="18" charset="0"/>
                <a:cs typeface="Times New Roman" panose="02020603050405020304" pitchFamily="18" charset="0"/>
              </a:rPr>
              <a:t>»</a:t>
            </a:r>
            <a:r>
              <a:rPr lang="uk-UA" sz="2000" dirty="0">
                <a:latin typeface="Times New Roman" panose="02020603050405020304" pitchFamily="18" charset="0"/>
                <a:cs typeface="Times New Roman" panose="02020603050405020304" pitchFamily="18" charset="0"/>
              </a:rPr>
              <a:t>( 2023), </a:t>
            </a:r>
          </a:p>
          <a:p>
            <a:pPr marL="0" indent="0" algn="just">
              <a:buNone/>
            </a:pPr>
            <a:r>
              <a:rPr lang="uk-UA" sz="2000" dirty="0">
                <a:latin typeface="Times New Roman" panose="02020603050405020304" pitchFamily="18" charset="0"/>
                <a:cs typeface="Times New Roman" panose="02020603050405020304" pitchFamily="18" charset="0"/>
              </a:rPr>
              <a:t>Тімоті Д. Снайдера (2017, 218)</a:t>
            </a:r>
            <a:r>
              <a:rPr lang="uk-UA" sz="2000" b="0" i="0" dirty="0">
                <a:solidFill>
                  <a:srgbClr val="0E0E2C"/>
                </a:solidFill>
                <a:effectLst/>
                <a:latin typeface="Times New Roman" panose="02020603050405020304" pitchFamily="18" charset="0"/>
                <a:cs typeface="Times New Roman" panose="02020603050405020304" pitchFamily="18" charset="0"/>
              </a:rPr>
              <a:t> «Криваві землі: Європа між Гітлером і Сталіним»</a:t>
            </a:r>
            <a:r>
              <a:rPr lang="uk-UA" sz="2000" dirty="0">
                <a:latin typeface="Times New Roman" panose="02020603050405020304" pitchFamily="18" charset="0"/>
                <a:cs typeface="Times New Roman" panose="02020603050405020304" pitchFamily="18" charset="0"/>
              </a:rPr>
              <a:t> (2017)</a:t>
            </a:r>
            <a:r>
              <a:rPr lang="uk-UA" sz="2000" b="0" i="0" dirty="0">
                <a:solidFill>
                  <a:srgbClr val="0E0E2C"/>
                </a:solidFill>
                <a:effectLst/>
                <a:latin typeface="Times New Roman" panose="02020603050405020304" pitchFamily="18" charset="0"/>
                <a:cs typeface="Times New Roman" panose="02020603050405020304" pitchFamily="18" charset="0"/>
              </a:rPr>
              <a:t> ; «Чорна земля. Голокост як історія і застереження» (218,) </a:t>
            </a:r>
            <a:r>
              <a:rPr lang="en-US" sz="2000" b="0" i="0" dirty="0">
                <a:solidFill>
                  <a:srgbClr val="0E0E2C"/>
                </a:solidFill>
                <a:effectLst/>
                <a:latin typeface="Times New Roman" panose="02020603050405020304" pitchFamily="18" charset="0"/>
                <a:cs typeface="Times New Roman" panose="02020603050405020304" pitchFamily="18" charset="0"/>
              </a:rPr>
              <a:t> </a:t>
            </a:r>
            <a:r>
              <a:rPr lang="uk-UA" sz="2000" b="0" i="0" dirty="0">
                <a:solidFill>
                  <a:srgbClr val="0E0E2C"/>
                </a:solidFill>
                <a:effectLst/>
                <a:latin typeface="Times New Roman" panose="02020603050405020304" pitchFamily="18" charset="0"/>
                <a:cs typeface="Times New Roman" panose="02020603050405020304" pitchFamily="18" charset="0"/>
              </a:rPr>
              <a:t>«</a:t>
            </a:r>
            <a:r>
              <a:rPr lang="en-US" sz="2000" b="0" i="0" dirty="0">
                <a:solidFill>
                  <a:srgbClr val="0E0E2C"/>
                </a:solidFill>
                <a:effectLst/>
                <a:latin typeface="Times New Roman" panose="02020603050405020304" pitchFamily="18" charset="0"/>
                <a:cs typeface="Times New Roman" panose="02020603050405020304" pitchFamily="18" charset="0"/>
              </a:rPr>
              <a:t>Understanding Ukraine: Tracing the Roots of Terror and Violence (Ukrainian Voices)</a:t>
            </a:r>
            <a:r>
              <a:rPr lang="uk-UA" sz="2000" b="0" i="0" dirty="0">
                <a:solidFill>
                  <a:srgbClr val="0E0E2C"/>
                </a:solidFill>
                <a:effectLst/>
                <a:latin typeface="Times New Roman" panose="02020603050405020304" pitchFamily="18" charset="0"/>
                <a:cs typeface="Times New Roman" panose="02020603050405020304" pitchFamily="18" charset="0"/>
              </a:rPr>
              <a:t>»(2023) «Про </a:t>
            </a:r>
            <a:r>
              <a:rPr lang="uk-UA" sz="2000" b="0" i="0" dirty="0" err="1">
                <a:solidFill>
                  <a:srgbClr val="0E0E2C"/>
                </a:solidFill>
                <a:effectLst/>
                <a:latin typeface="Times New Roman" panose="02020603050405020304" pitchFamily="18" charset="0"/>
                <a:cs typeface="Times New Roman" panose="02020603050405020304" pitchFamily="18" charset="0"/>
              </a:rPr>
              <a:t>свіободу</a:t>
            </a:r>
            <a:r>
              <a:rPr lang="uk-UA" sz="2000" b="0" i="0" dirty="0">
                <a:solidFill>
                  <a:srgbClr val="0E0E2C"/>
                </a:solidFill>
                <a:effectLst/>
                <a:latin typeface="Times New Roman" panose="02020603050405020304" pitchFamily="18" charset="0"/>
                <a:cs typeface="Times New Roman" panose="02020603050405020304" pitchFamily="18" charset="0"/>
              </a:rPr>
              <a:t>»(2024)</a:t>
            </a:r>
          </a:p>
          <a:p>
            <a:pPr marL="0" indent="0" algn="just">
              <a:buNone/>
            </a:pPr>
            <a:r>
              <a:rPr lang="uk-UA" sz="2000" dirty="0">
                <a:solidFill>
                  <a:srgbClr val="0E0E2C"/>
                </a:solidFill>
                <a:latin typeface="Times New Roman" panose="02020603050405020304" pitchFamily="18" charset="0"/>
                <a:cs typeface="Times New Roman" panose="02020603050405020304" pitchFamily="18" charset="0"/>
              </a:rPr>
              <a:t>Павло Казарін «Дикий Захід Східної Європи»(2022)</a:t>
            </a:r>
            <a:r>
              <a:rPr lang="ru-RU" sz="2000" dirty="0">
                <a:solidFill>
                  <a:srgbClr val="0E0E2C"/>
                </a:solidFill>
                <a:latin typeface="Times New Roman" panose="02020603050405020304" pitchFamily="18" charset="0"/>
                <a:cs typeface="Times New Roman" panose="02020603050405020304" pitchFamily="18" charset="0"/>
              </a:rPr>
              <a:t> </a:t>
            </a:r>
          </a:p>
          <a:p>
            <a:pPr marL="0" indent="0" algn="just">
              <a:buNone/>
            </a:pPr>
            <a:r>
              <a:rPr lang="ru-RU" sz="2000" dirty="0" err="1">
                <a:solidFill>
                  <a:srgbClr val="0E0E2C"/>
                </a:solidFill>
                <a:latin typeface="Times New Roman" panose="02020603050405020304" pitchFamily="18" charset="0"/>
                <a:cs typeface="Times New Roman" panose="02020603050405020304" pitchFamily="18" charset="0"/>
              </a:rPr>
              <a:t>Володимир</a:t>
            </a:r>
            <a:r>
              <a:rPr lang="ru-RU" sz="2000" dirty="0">
                <a:solidFill>
                  <a:srgbClr val="0E0E2C"/>
                </a:solidFill>
                <a:latin typeface="Times New Roman" panose="02020603050405020304" pitchFamily="18" charset="0"/>
                <a:cs typeface="Times New Roman" panose="02020603050405020304" pitchFamily="18" charset="0"/>
              </a:rPr>
              <a:t> В</a:t>
            </a:r>
            <a:r>
              <a:rPr lang="en-US" sz="2000" dirty="0">
                <a:solidFill>
                  <a:srgbClr val="0E0E2C"/>
                </a:solidFill>
                <a:latin typeface="Times New Roman" panose="02020603050405020304" pitchFamily="18" charset="0"/>
                <a:cs typeface="Times New Roman" panose="02020603050405020304" pitchFamily="18" charset="0"/>
              </a:rPr>
              <a:t>’</a:t>
            </a:r>
            <a:r>
              <a:rPr lang="ru-RU" sz="2000" dirty="0" err="1">
                <a:solidFill>
                  <a:srgbClr val="0E0E2C"/>
                </a:solidFill>
                <a:latin typeface="Times New Roman" panose="02020603050405020304" pitchFamily="18" charset="0"/>
                <a:cs typeface="Times New Roman" panose="02020603050405020304" pitchFamily="18" charset="0"/>
              </a:rPr>
              <a:t>ятрович</a:t>
            </a:r>
            <a:r>
              <a:rPr lang="ru-RU" sz="2000" dirty="0">
                <a:solidFill>
                  <a:srgbClr val="0E0E2C"/>
                </a:solidFill>
                <a:latin typeface="Times New Roman" panose="02020603050405020304" pitchFamily="18" charset="0"/>
                <a:cs typeface="Times New Roman" panose="02020603050405020304" pitchFamily="18" charset="0"/>
              </a:rPr>
              <a:t> «</a:t>
            </a:r>
            <a:r>
              <a:rPr lang="ru-RU" sz="2000" dirty="0" err="1">
                <a:solidFill>
                  <a:srgbClr val="0E0E2C"/>
                </a:solidFill>
                <a:latin typeface="Times New Roman" panose="02020603050405020304" pitchFamily="18" charset="0"/>
                <a:cs typeface="Times New Roman" panose="02020603050405020304" pitchFamily="18" charset="0"/>
              </a:rPr>
              <a:t>Що</a:t>
            </a:r>
            <a:r>
              <a:rPr lang="ru-RU" sz="2000" dirty="0">
                <a:solidFill>
                  <a:srgbClr val="0E0E2C"/>
                </a:solidFill>
                <a:latin typeface="Times New Roman" panose="02020603050405020304" pitchFamily="18" charset="0"/>
                <a:cs typeface="Times New Roman" panose="02020603050405020304" pitchFamily="18" charset="0"/>
              </a:rPr>
              <a:t> </a:t>
            </a:r>
            <a:r>
              <a:rPr lang="ru-RU" sz="2000" dirty="0" err="1">
                <a:solidFill>
                  <a:srgbClr val="0E0E2C"/>
                </a:solidFill>
                <a:latin typeface="Times New Roman" panose="02020603050405020304" pitchFamily="18" charset="0"/>
                <a:cs typeface="Times New Roman" panose="02020603050405020304" pitchFamily="18" charset="0"/>
              </a:rPr>
              <a:t>таке</a:t>
            </a:r>
            <a:r>
              <a:rPr lang="ru-RU" sz="2000" dirty="0">
                <a:solidFill>
                  <a:srgbClr val="0E0E2C"/>
                </a:solidFill>
                <a:latin typeface="Times New Roman" panose="02020603050405020304" pitchFamily="18" charset="0"/>
                <a:cs typeface="Times New Roman" panose="02020603050405020304" pitchFamily="18" charset="0"/>
              </a:rPr>
              <a:t> </a:t>
            </a:r>
            <a:r>
              <a:rPr lang="ru-RU" sz="2000" dirty="0" err="1">
                <a:solidFill>
                  <a:srgbClr val="0E0E2C"/>
                </a:solidFill>
                <a:latin typeface="Times New Roman" panose="02020603050405020304" pitchFamily="18" charset="0"/>
                <a:cs typeface="Times New Roman" panose="02020603050405020304" pitchFamily="18" charset="0"/>
              </a:rPr>
              <a:t>деколонізація</a:t>
            </a:r>
            <a:r>
              <a:rPr lang="ru-RU" sz="2000" dirty="0">
                <a:solidFill>
                  <a:srgbClr val="0E0E2C"/>
                </a:solidFill>
                <a:latin typeface="Times New Roman" panose="02020603050405020304" pitchFamily="18" charset="0"/>
                <a:cs typeface="Times New Roman" panose="02020603050405020304" pitchFamily="18" charset="0"/>
              </a:rPr>
              <a:t>, </a:t>
            </a:r>
            <a:r>
              <a:rPr lang="ru-RU" sz="2000" dirty="0" err="1">
                <a:solidFill>
                  <a:srgbClr val="0E0E2C"/>
                </a:solidFill>
                <a:latin typeface="Times New Roman" panose="02020603050405020304" pitchFamily="18" charset="0"/>
                <a:cs typeface="Times New Roman" panose="02020603050405020304" pitchFamily="18" charset="0"/>
              </a:rPr>
              <a:t>чому</a:t>
            </a:r>
            <a:r>
              <a:rPr lang="ru-RU" sz="2000" dirty="0">
                <a:solidFill>
                  <a:srgbClr val="0E0E2C"/>
                </a:solidFill>
                <a:latin typeface="Times New Roman" panose="02020603050405020304" pitchFamily="18" charset="0"/>
                <a:cs typeface="Times New Roman" panose="02020603050405020304" pitchFamily="18" charset="0"/>
              </a:rPr>
              <a:t> вона </a:t>
            </a:r>
            <a:r>
              <a:rPr lang="ru-RU" sz="2000" dirty="0" err="1">
                <a:solidFill>
                  <a:srgbClr val="0E0E2C"/>
                </a:solidFill>
                <a:latin typeface="Times New Roman" panose="02020603050405020304" pitchFamily="18" charset="0"/>
                <a:cs typeface="Times New Roman" panose="02020603050405020304" pitchFamily="18" charset="0"/>
              </a:rPr>
              <a:t>важлива</a:t>
            </a:r>
            <a:r>
              <a:rPr lang="ru-RU" sz="2000" dirty="0">
                <a:solidFill>
                  <a:srgbClr val="0E0E2C"/>
                </a:solidFill>
                <a:latin typeface="Times New Roman" panose="02020603050405020304" pitchFamily="18" charset="0"/>
                <a:cs typeface="Times New Roman" panose="02020603050405020304" pitchFamily="18" charset="0"/>
              </a:rPr>
              <a:t> і як буде </a:t>
            </a:r>
            <a:r>
              <a:rPr lang="ru-RU" sz="2000" dirty="0" err="1">
                <a:solidFill>
                  <a:srgbClr val="0E0E2C"/>
                </a:solidFill>
                <a:latin typeface="Times New Roman" panose="02020603050405020304" pitchFamily="18" charset="0"/>
                <a:cs typeface="Times New Roman" panose="02020603050405020304" pitchFamily="18" charset="0"/>
              </a:rPr>
              <a:t>здійснюватися</a:t>
            </a:r>
            <a:r>
              <a:rPr lang="ru-RU" sz="2000" dirty="0">
                <a:solidFill>
                  <a:srgbClr val="0E0E2C"/>
                </a:solidFill>
                <a:latin typeface="Times New Roman" panose="02020603050405020304" pitchFamily="18" charset="0"/>
                <a:cs typeface="Times New Roman" panose="02020603050405020304" pitchFamily="18" charset="0"/>
              </a:rPr>
              <a:t> </a:t>
            </a:r>
            <a:r>
              <a:rPr lang="ru-RU" sz="2000" dirty="0" err="1">
                <a:solidFill>
                  <a:srgbClr val="0E0E2C"/>
                </a:solidFill>
                <a:latin typeface="Times New Roman" panose="02020603050405020304" pitchFamily="18" charset="0"/>
                <a:cs typeface="Times New Roman" panose="02020603050405020304" pitchFamily="18" charset="0"/>
              </a:rPr>
              <a:t>згідно</a:t>
            </a:r>
            <a:r>
              <a:rPr lang="ru-RU" sz="2000" dirty="0">
                <a:solidFill>
                  <a:srgbClr val="0E0E2C"/>
                </a:solidFill>
                <a:latin typeface="Times New Roman" panose="02020603050405020304" pitchFamily="18" charset="0"/>
                <a:cs typeface="Times New Roman" panose="02020603050405020304" pitchFamily="18" charset="0"/>
              </a:rPr>
              <a:t> з законом?» (2023)</a:t>
            </a:r>
            <a:endParaRPr lang="uk-UA" sz="2000" dirty="0">
              <a:latin typeface="Times New Roman" panose="02020603050405020304" pitchFamily="18" charset="0"/>
              <a:cs typeface="Times New Roman" panose="02020603050405020304" pitchFamily="18" charset="0"/>
            </a:endParaRPr>
          </a:p>
          <a:p>
            <a:pPr marL="0" indent="0" algn="just">
              <a:buNone/>
            </a:pPr>
            <a:r>
              <a:rPr lang="uk-UA" sz="2000" dirty="0">
                <a:latin typeface="Times New Roman" panose="02020603050405020304" pitchFamily="18" charset="0"/>
                <a:cs typeface="Times New Roman" panose="02020603050405020304" pitchFamily="18" charset="0"/>
              </a:rPr>
              <a:t>Тамари Гундорової "Післячорнобильська бібліотека: український літературний </a:t>
            </a:r>
            <a:r>
              <a:rPr lang="uk-UA" sz="2000" dirty="0" err="1">
                <a:latin typeface="Times New Roman" panose="02020603050405020304" pitchFamily="18" charset="0"/>
                <a:cs typeface="Times New Roman" panose="02020603050405020304" pitchFamily="18" charset="0"/>
              </a:rPr>
              <a:t>постмодерн</a:t>
            </a:r>
            <a:r>
              <a:rPr lang="uk-UA" sz="2000" dirty="0">
                <a:latin typeface="Times New Roman" panose="02020603050405020304" pitchFamily="18" charset="0"/>
                <a:cs typeface="Times New Roman" panose="02020603050405020304" pitchFamily="18" charset="0"/>
              </a:rPr>
              <a:t>" (2005), "Транзитна культура: симптоми постколоніальної травми" (2013), Деколонізація і </a:t>
            </a:r>
            <a:r>
              <a:rPr lang="uk-UA" sz="2000" dirty="0" err="1">
                <a:latin typeface="Times New Roman" panose="02020603050405020304" pitchFamily="18" charset="0"/>
                <a:cs typeface="Times New Roman" panose="02020603050405020304" pitchFamily="18" charset="0"/>
              </a:rPr>
              <a:t>провінціялізація</a:t>
            </a:r>
            <a:r>
              <a:rPr lang="uk-UA" sz="2000" dirty="0">
                <a:latin typeface="Times New Roman" panose="02020603050405020304" pitchFamily="18" charset="0"/>
                <a:cs typeface="Times New Roman" panose="02020603050405020304" pitchFamily="18" charset="0"/>
              </a:rPr>
              <a:t> </a:t>
            </a:r>
            <a:r>
              <a:rPr lang="uk-UA" sz="2000" dirty="0" err="1">
                <a:latin typeface="Times New Roman" panose="02020603050405020304" pitchFamily="18" charset="0"/>
                <a:cs typeface="Times New Roman" panose="02020603050405020304" pitchFamily="18" charset="0"/>
              </a:rPr>
              <a:t>Европи</a:t>
            </a:r>
            <a:r>
              <a:rPr lang="uk-UA" sz="2000" dirty="0">
                <a:latin typeface="Times New Roman" panose="02020603050405020304" pitchFamily="18" charset="0"/>
                <a:cs typeface="Times New Roman" panose="02020603050405020304" pitchFamily="18" charset="0"/>
              </a:rPr>
              <a:t>: чи варто виходити поза «топографічну деколонізацію»?(2024)</a:t>
            </a:r>
          </a:p>
        </p:txBody>
      </p:sp>
    </p:spTree>
    <p:extLst>
      <p:ext uri="{BB962C8B-B14F-4D97-AF65-F5344CB8AC3E}">
        <p14:creationId xmlns:p14="http://schemas.microsoft.com/office/powerpoint/2010/main" val="3986544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1E23A1D-3404-086A-2EBF-FE162351884E}"/>
              </a:ext>
            </a:extLst>
          </p:cNvPr>
          <p:cNvSpPr>
            <a:spLocks noGrp="1"/>
          </p:cNvSpPr>
          <p:nvPr>
            <p:ph type="title"/>
          </p:nvPr>
        </p:nvSpPr>
        <p:spPr>
          <a:xfrm>
            <a:off x="542753" y="1"/>
            <a:ext cx="11333429" cy="1452687"/>
          </a:xfrm>
        </p:spPr>
        <p:txBody>
          <a:bodyPr>
            <a:normAutofit/>
          </a:bodyPr>
          <a:lstStyle/>
          <a:p>
            <a:r>
              <a:rPr lang="uk-UA" sz="5400" b="1" dirty="0">
                <a:latin typeface="Times New Roman" panose="02020603050405020304" pitchFamily="18" charset="0"/>
                <a:cs typeface="Times New Roman" panose="02020603050405020304" pitchFamily="18" charset="0"/>
              </a:rPr>
              <a:t>Україна в контексті деколонізації</a:t>
            </a:r>
          </a:p>
        </p:txBody>
      </p:sp>
      <p:pic>
        <p:nvPicPr>
          <p:cNvPr id="4" name="Місце для вмісту 3">
            <a:extLst>
              <a:ext uri="{FF2B5EF4-FFF2-40B4-BE49-F238E27FC236}">
                <a16:creationId xmlns:a16="http://schemas.microsoft.com/office/drawing/2014/main" id="{59AC1AB4-B60A-C137-7435-3E44E092E979}"/>
              </a:ext>
            </a:extLst>
          </p:cNvPr>
          <p:cNvPicPr>
            <a:picLocks noGrp="1" noChangeAspect="1"/>
          </p:cNvPicPr>
          <p:nvPr>
            <p:ph idx="1"/>
          </p:nvPr>
        </p:nvPicPr>
        <p:blipFill>
          <a:blip r:embed="rId2"/>
          <a:stretch>
            <a:fillRect/>
          </a:stretch>
        </p:blipFill>
        <p:spPr>
          <a:xfrm>
            <a:off x="145409" y="2914647"/>
            <a:ext cx="3046008" cy="1713380"/>
          </a:xfrm>
          <a:prstGeom prst="rect">
            <a:avLst/>
          </a:prstGeom>
        </p:spPr>
      </p:pic>
      <p:pic>
        <p:nvPicPr>
          <p:cNvPr id="5" name="Рисунок 4">
            <a:extLst>
              <a:ext uri="{FF2B5EF4-FFF2-40B4-BE49-F238E27FC236}">
                <a16:creationId xmlns:a16="http://schemas.microsoft.com/office/drawing/2014/main" id="{5593693B-ECE1-D2CA-9C28-ABBAB489A6C4}"/>
              </a:ext>
            </a:extLst>
          </p:cNvPr>
          <p:cNvPicPr>
            <a:picLocks noChangeAspect="1"/>
          </p:cNvPicPr>
          <p:nvPr/>
        </p:nvPicPr>
        <p:blipFill>
          <a:blip r:embed="rId3"/>
          <a:stretch>
            <a:fillRect/>
          </a:stretch>
        </p:blipFill>
        <p:spPr>
          <a:xfrm>
            <a:off x="9289908" y="2914647"/>
            <a:ext cx="2756683" cy="1899049"/>
          </a:xfrm>
          <a:prstGeom prst="rect">
            <a:avLst/>
          </a:prstGeom>
        </p:spPr>
      </p:pic>
      <p:sp>
        <p:nvSpPr>
          <p:cNvPr id="9" name="TextBox 8">
            <a:extLst>
              <a:ext uri="{FF2B5EF4-FFF2-40B4-BE49-F238E27FC236}">
                <a16:creationId xmlns:a16="http://schemas.microsoft.com/office/drawing/2014/main" id="{E72AF302-3DFA-68B6-F35F-7C319C4FB399}"/>
              </a:ext>
            </a:extLst>
          </p:cNvPr>
          <p:cNvSpPr txBox="1"/>
          <p:nvPr/>
        </p:nvSpPr>
        <p:spPr>
          <a:xfrm>
            <a:off x="3461992" y="1452688"/>
            <a:ext cx="5750806" cy="532453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uk-UA"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«Україні загрожують три небезпеки: Російська імперія, комплекс Кочубея (бажання української еліти підтримувати імперію) та провінційність (погляд на світ крізь призму імперії)» </a:t>
            </a:r>
            <a:r>
              <a:rPr kumimoji="0" lang="uk-UA"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(Юрій Шевельов).</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uk-UA"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«Російська імперія відрізняється від класичних західних імперій. Вона не мала заморських колоній і не колонізувала підкорені народи за расовим принципом. Натомість </a:t>
            </a:r>
            <a:r>
              <a:rPr kumimoji="0" lang="uk-UA"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підкорювала сусідів, вважаючи їх нецивілізованими</a:t>
            </a:r>
            <a:r>
              <a:rPr kumimoji="0" lang="uk-UA"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І це називалося «визволенням»… Було заборонено друкувати книжки, використовувати українську мову в освіті. Ба більше, було запроваджено кріпацтво…Тривалий час українці мали служити імперії, яка буцімто була культурно вищою, на українство ж чіпляли маркер </a:t>
            </a:r>
            <a:r>
              <a:rPr kumimoji="0" lang="uk-UA"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рустикальності</a:t>
            </a:r>
            <a:r>
              <a:rPr kumimoji="0" lang="uk-UA"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та другорядності».(</a:t>
            </a:r>
            <a:r>
              <a:rPr kumimoji="0" lang="uk-UA"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Тарас Лютий)</a:t>
            </a:r>
          </a:p>
        </p:txBody>
      </p:sp>
    </p:spTree>
    <p:extLst>
      <p:ext uri="{BB962C8B-B14F-4D97-AF65-F5344CB8AC3E}">
        <p14:creationId xmlns:p14="http://schemas.microsoft.com/office/powerpoint/2010/main" val="4010460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866CF315-0138-3194-EB0E-B8AD0FB20AD6}"/>
              </a:ext>
            </a:extLst>
          </p:cNvPr>
          <p:cNvSpPr>
            <a:spLocks noGrp="1"/>
          </p:cNvSpPr>
          <p:nvPr>
            <p:ph idx="1"/>
          </p:nvPr>
        </p:nvSpPr>
        <p:spPr>
          <a:xfrm>
            <a:off x="4296577" y="661012"/>
            <a:ext cx="7304183" cy="5849957"/>
          </a:xfrm>
        </p:spPr>
        <p:txBody>
          <a:bodyPr>
            <a:normAutofit fontScale="92500" lnSpcReduction="20000"/>
          </a:bodyPr>
          <a:lstStyle/>
          <a:p>
            <a:pPr marL="0" indent="0" algn="just">
              <a:buNone/>
            </a:pPr>
            <a:r>
              <a:rPr lang="uk-UA" dirty="0">
                <a:latin typeface="Times New Roman" panose="02020603050405020304" pitchFamily="18" charset="0"/>
                <a:cs typeface="Times New Roman" panose="02020603050405020304" pitchFamily="18" charset="0"/>
              </a:rPr>
              <a:t>«Деколонізація в Україні зводиться передусім до </a:t>
            </a:r>
            <a:r>
              <a:rPr lang="uk-UA" b="1" i="1" dirty="0" err="1">
                <a:latin typeface="Times New Roman" panose="02020603050405020304" pitchFamily="18" charset="0"/>
                <a:cs typeface="Times New Roman" panose="02020603050405020304" pitchFamily="18" charset="0"/>
              </a:rPr>
              <a:t>зліквідування</a:t>
            </a:r>
            <a:r>
              <a:rPr lang="uk-UA" b="1" i="1" dirty="0">
                <a:latin typeface="Times New Roman" panose="02020603050405020304" pitchFamily="18" charset="0"/>
                <a:cs typeface="Times New Roman" panose="02020603050405020304" pitchFamily="18" charset="0"/>
              </a:rPr>
              <a:t> наслідків </a:t>
            </a:r>
            <a:r>
              <a:rPr lang="uk-UA" dirty="0">
                <a:latin typeface="Times New Roman" panose="02020603050405020304" pitchFamily="18" charset="0"/>
                <a:cs typeface="Times New Roman" panose="02020603050405020304" pitchFamily="18" charset="0"/>
              </a:rPr>
              <a:t>та слідів </a:t>
            </a:r>
            <a:r>
              <a:rPr lang="uk-UA" dirty="0" err="1">
                <a:latin typeface="Times New Roman" panose="02020603050405020304" pitchFamily="18" charset="0"/>
                <a:cs typeface="Times New Roman" panose="02020603050405020304" pitchFamily="18" charset="0"/>
              </a:rPr>
              <a:t>колоніяльного</a:t>
            </a:r>
            <a:r>
              <a:rPr lang="uk-UA" dirty="0">
                <a:latin typeface="Times New Roman" panose="02020603050405020304" pitchFamily="18" charset="0"/>
                <a:cs typeface="Times New Roman" panose="02020603050405020304" pitchFamily="18" charset="0"/>
              </a:rPr>
              <a:t> минулого, зокрема, вилучення з підручників російських авторів, перейменування вулиць, зняття радянської символіки, бойкоту російської культури, тобто ототожнюється з </a:t>
            </a:r>
            <a:r>
              <a:rPr lang="uk-UA" dirty="0" err="1">
                <a:latin typeface="Times New Roman" panose="02020603050405020304" pitchFamily="18" charset="0"/>
                <a:cs typeface="Times New Roman" panose="02020603050405020304" pitchFamily="18" charset="0"/>
              </a:rPr>
              <a:t>антиколоніялізмом</a:t>
            </a:r>
            <a:r>
              <a:rPr lang="uk-UA" dirty="0">
                <a:latin typeface="Times New Roman" panose="02020603050405020304" pitchFamily="18" charset="0"/>
                <a:cs typeface="Times New Roman" panose="02020603050405020304" pitchFamily="18" charset="0"/>
              </a:rPr>
              <a:t>. Додавання поняття «деколонізація» до ряду понять на кшталт «дерусифікація» і «декомунізація» пояснюється насамперед </a:t>
            </a:r>
            <a:r>
              <a:rPr lang="uk-UA" dirty="0" err="1">
                <a:latin typeface="Times New Roman" panose="02020603050405020304" pitchFamily="18" charset="0"/>
                <a:cs typeface="Times New Roman" panose="02020603050405020304" pitchFamily="18" charset="0"/>
              </a:rPr>
              <a:t>антиколоніяльною</a:t>
            </a:r>
            <a:r>
              <a:rPr lang="uk-UA" dirty="0">
                <a:latin typeface="Times New Roman" panose="02020603050405020304" pitchFamily="18" charset="0"/>
                <a:cs typeface="Times New Roman" panose="02020603050405020304" pitchFamily="18" charset="0"/>
              </a:rPr>
              <a:t> логікою. Ідеться про стирання не лише слідів радянського минулого, а й символів російського імперського домінування…. Аналізу того, що ж означає явище деколонізації та які її форми й механізми, в Україні бракує…</a:t>
            </a:r>
            <a:r>
              <a:rPr lang="ru-RU" dirty="0">
                <a:latin typeface="Times New Roman" panose="02020603050405020304" pitchFamily="18" charset="0"/>
                <a:cs typeface="Times New Roman" panose="02020603050405020304" pitchFamily="18" charset="0"/>
              </a:rPr>
              <a:t>.Варто </a:t>
            </a:r>
            <a:r>
              <a:rPr lang="ru-RU" dirty="0" err="1">
                <a:latin typeface="Times New Roman" panose="02020603050405020304" pitchFamily="18" charset="0"/>
                <a:cs typeface="Times New Roman" panose="02020603050405020304" pitchFamily="18" charset="0"/>
              </a:rPr>
              <a:t>зауважити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деколонізація</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Україні</a:t>
            </a:r>
            <a:r>
              <a:rPr lang="ru-RU" dirty="0">
                <a:latin typeface="Times New Roman" panose="02020603050405020304" pitchFamily="18" charset="0"/>
                <a:cs typeface="Times New Roman" panose="02020603050405020304" pitchFamily="18" charset="0"/>
              </a:rPr>
              <a:t> не </a:t>
            </a:r>
            <a:r>
              <a:rPr lang="ru-RU" dirty="0" err="1">
                <a:latin typeface="Times New Roman" panose="02020603050405020304" pitchFamily="18" charset="0"/>
                <a:cs typeface="Times New Roman" panose="02020603050405020304" pitchFamily="18" charset="0"/>
              </a:rPr>
              <a:t>зводиться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лише</a:t>
            </a:r>
            <a:r>
              <a:rPr lang="ru-RU" dirty="0">
                <a:latin typeface="Times New Roman" panose="02020603050405020304" pitchFamily="18" charset="0"/>
                <a:cs typeface="Times New Roman" panose="02020603050405020304" pitchFamily="18" charset="0"/>
              </a:rPr>
              <a:t> до </a:t>
            </a:r>
            <a:r>
              <a:rPr lang="ru-RU" dirty="0" err="1">
                <a:latin typeface="Times New Roman" panose="02020603050405020304" pitchFamily="18" charset="0"/>
                <a:cs typeface="Times New Roman" panose="02020603050405020304" pitchFamily="18" charset="0"/>
              </a:rPr>
              <a:t>розвінчування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російських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імперських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наративів</a:t>
            </a:r>
            <a:r>
              <a:rPr lang="ru-RU" dirty="0">
                <a:latin typeface="Times New Roman" panose="02020603050405020304" pitchFamily="18" charset="0"/>
                <a:cs typeface="Times New Roman" panose="02020603050405020304" pitchFamily="18" charset="0"/>
              </a:rPr>
              <a:t>, а й </a:t>
            </a:r>
            <a:r>
              <a:rPr lang="ru-RU" b="1" i="1" dirty="0">
                <a:latin typeface="Times New Roman" panose="02020603050405020304" pitchFamily="18" charset="0"/>
                <a:cs typeface="Times New Roman" panose="02020603050405020304" pitchFamily="18" charset="0"/>
              </a:rPr>
              <a:t>ставить </a:t>
            </a:r>
            <a:r>
              <a:rPr lang="ru-RU" b="1" i="1" dirty="0" err="1">
                <a:latin typeface="Times New Roman" panose="02020603050405020304" pitchFamily="18" charset="0"/>
                <a:cs typeface="Times New Roman" panose="02020603050405020304" pitchFamily="18" charset="0"/>
              </a:rPr>
              <a:t>питання</a:t>
            </a:r>
            <a:r>
              <a:rPr lang="ru-RU" b="1" i="1" dirty="0">
                <a:latin typeface="Times New Roman" panose="02020603050405020304" pitchFamily="18" charset="0"/>
                <a:cs typeface="Times New Roman" panose="02020603050405020304" pitchFamily="18" charset="0"/>
              </a:rPr>
              <a:t> про природу </a:t>
            </a:r>
            <a:r>
              <a:rPr lang="ru-RU" b="1" i="1" dirty="0" err="1">
                <a:latin typeface="Times New Roman" panose="02020603050405020304" pitchFamily="18" charset="0"/>
                <a:cs typeface="Times New Roman" panose="02020603050405020304" pitchFamily="18" charset="0"/>
              </a:rPr>
              <a:t>знання</a:t>
            </a:r>
            <a:r>
              <a:rPr lang="ru-RU" b="1" i="1" dirty="0">
                <a:latin typeface="Times New Roman" panose="02020603050405020304" pitchFamily="18" charset="0"/>
                <a:cs typeface="Times New Roman" panose="02020603050405020304" pitchFamily="18" charset="0"/>
              </a:rPr>
              <a:t> та </a:t>
            </a:r>
            <a:r>
              <a:rPr lang="ru-RU" b="1" i="1" dirty="0" err="1">
                <a:latin typeface="Times New Roman" panose="02020603050405020304" pitchFamily="18" charset="0"/>
                <a:cs typeface="Times New Roman" panose="02020603050405020304" pitchFamily="18" charset="0"/>
              </a:rPr>
              <a:t>західних</a:t>
            </a:r>
            <a:r>
              <a:rPr lang="ru-RU" b="1" i="1" dirty="0">
                <a:latin typeface="Times New Roman" panose="02020603050405020304" pitchFamily="18" charset="0"/>
                <a:cs typeface="Times New Roman" panose="02020603050405020304" pitchFamily="18" charset="0"/>
              </a:rPr>
              <a:t> </a:t>
            </a:r>
            <a:r>
              <a:rPr lang="ru-RU" b="1" i="1" dirty="0" err="1">
                <a:latin typeface="Times New Roman" panose="02020603050405020304" pitchFamily="18" charset="0"/>
                <a:cs typeface="Times New Roman" panose="02020603050405020304" pitchFamily="18" charset="0"/>
              </a:rPr>
              <a:t>універсальних</a:t>
            </a:r>
            <a:r>
              <a:rPr lang="ru-RU" b="1" i="1" dirty="0">
                <a:latin typeface="Times New Roman" panose="02020603050405020304" pitchFamily="18" charset="0"/>
                <a:cs typeface="Times New Roman" panose="02020603050405020304" pitchFamily="18" charset="0"/>
              </a:rPr>
              <a:t> </a:t>
            </a:r>
            <a:r>
              <a:rPr lang="ru-RU" b="1" i="1" dirty="0" err="1">
                <a:latin typeface="Times New Roman" panose="02020603050405020304" pitchFamily="18" charset="0"/>
                <a:cs typeface="Times New Roman" panose="02020603050405020304" pitchFamily="18" charset="0"/>
              </a:rPr>
              <a:t>наративів</a:t>
            </a:r>
            <a:r>
              <a:rPr lang="ru-RU" dirty="0">
                <a:latin typeface="Times New Roman" panose="02020603050405020304" pitchFamily="18" charset="0"/>
                <a:cs typeface="Times New Roman" panose="02020603050405020304" pitchFamily="18" charset="0"/>
              </a:rPr>
              <a:t>.</a:t>
            </a:r>
            <a:r>
              <a:rPr lang="uk-UA" dirty="0">
                <a:latin typeface="Times New Roman" panose="02020603050405020304" pitchFamily="18" charset="0"/>
                <a:cs typeface="Times New Roman" panose="02020603050405020304" pitchFamily="18" charset="0"/>
              </a:rPr>
              <a:t>»</a:t>
            </a:r>
          </a:p>
          <a:p>
            <a:pPr marL="0" indent="0" algn="just">
              <a:buNone/>
            </a:pPr>
            <a:r>
              <a:rPr lang="uk-UA" i="1" dirty="0">
                <a:latin typeface="Times New Roman" panose="02020603050405020304" pitchFamily="18" charset="0"/>
                <a:cs typeface="Times New Roman" panose="02020603050405020304" pitchFamily="18" charset="0"/>
              </a:rPr>
              <a:t>Тамара </a:t>
            </a:r>
            <a:r>
              <a:rPr lang="uk-UA" i="1" dirty="0" err="1">
                <a:latin typeface="Times New Roman" panose="02020603050405020304" pitchFamily="18" charset="0"/>
                <a:cs typeface="Times New Roman" panose="02020603050405020304" pitchFamily="18" charset="0"/>
              </a:rPr>
              <a:t>Гундорова</a:t>
            </a:r>
            <a:endParaRPr lang="uk-UA" i="1"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4D784608-81EC-1FC4-E0C0-F8A1A5762D89}"/>
              </a:ext>
            </a:extLst>
          </p:cNvPr>
          <p:cNvPicPr>
            <a:picLocks noChangeAspect="1"/>
          </p:cNvPicPr>
          <p:nvPr/>
        </p:nvPicPr>
        <p:blipFill>
          <a:blip r:embed="rId2"/>
          <a:stretch>
            <a:fillRect/>
          </a:stretch>
        </p:blipFill>
        <p:spPr>
          <a:xfrm>
            <a:off x="360343" y="1153328"/>
            <a:ext cx="3780163" cy="3780163"/>
          </a:xfrm>
          <a:prstGeom prst="rect">
            <a:avLst/>
          </a:prstGeom>
        </p:spPr>
      </p:pic>
    </p:spTree>
    <p:extLst>
      <p:ext uri="{BB962C8B-B14F-4D97-AF65-F5344CB8AC3E}">
        <p14:creationId xmlns:p14="http://schemas.microsoft.com/office/powerpoint/2010/main" val="3783839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96AFF264-0F6C-CF65-C12E-E82D0AE86575}"/>
              </a:ext>
            </a:extLst>
          </p:cNvPr>
          <p:cNvSpPr>
            <a:spLocks noGrp="1"/>
          </p:cNvSpPr>
          <p:nvPr>
            <p:ph idx="1"/>
          </p:nvPr>
        </p:nvSpPr>
        <p:spPr>
          <a:xfrm>
            <a:off x="561860" y="760163"/>
            <a:ext cx="11116020" cy="5416799"/>
          </a:xfrm>
        </p:spPr>
        <p:txBody>
          <a:bodyPr>
            <a:normAutofit/>
          </a:bodyPr>
          <a:lstStyle/>
          <a:p>
            <a:r>
              <a:rPr lang="uk-UA" dirty="0"/>
              <a:t> </a:t>
            </a:r>
            <a:r>
              <a:rPr lang="uk-UA" b="1" i="1" dirty="0" err="1">
                <a:latin typeface="Times New Roman" panose="02020603050405020304" pitchFamily="18" charset="0"/>
                <a:cs typeface="Times New Roman" panose="02020603050405020304" pitchFamily="18" charset="0"/>
              </a:rPr>
              <a:t>Проєкт</a:t>
            </a:r>
            <a:r>
              <a:rPr lang="uk-UA" b="1" i="1" dirty="0">
                <a:latin typeface="Times New Roman" panose="02020603050405020304" pitchFamily="18" charset="0"/>
                <a:cs typeface="Times New Roman" panose="02020603050405020304" pitchFamily="18" charset="0"/>
              </a:rPr>
              <a:t> «У пошуках ідентичності» </a:t>
            </a:r>
            <a:r>
              <a:rPr lang="uk-UA" dirty="0">
                <a:latin typeface="Times New Roman" panose="02020603050405020304" pitchFamily="18" charset="0"/>
                <a:cs typeface="Times New Roman" panose="02020603050405020304" pitchFamily="18" charset="0"/>
              </a:rPr>
              <a:t>— відповідь на величезний запит від української аудиторії, яку маємо нині: розібратися, ким є українці, що у нас спільного і що нас розділяє, куди ми рухаємося і яким має та може бути наше майбутнє. </a:t>
            </a:r>
            <a:r>
              <a:rPr lang="hu-HU" dirty="0">
                <a:latin typeface="Times New Roman" panose="02020603050405020304" pitchFamily="18" charset="0"/>
                <a:cs typeface="Times New Roman" panose="02020603050405020304" pitchFamily="18" charset="0"/>
              </a:rPr>
              <a:t>https://www.identity.org.ua/about/ </a:t>
            </a:r>
            <a:r>
              <a:rPr lang="uk-UA" dirty="0">
                <a:latin typeface="Times New Roman" panose="02020603050405020304" pitchFamily="18" charset="0"/>
                <a:cs typeface="Times New Roman" panose="02020603050405020304" pitchFamily="18" charset="0"/>
              </a:rPr>
              <a:t> </a:t>
            </a:r>
          </a:p>
          <a:p>
            <a:endParaRPr lang="uk-UA" dirty="0">
              <a:highlight>
                <a:srgbClr val="FFFF00"/>
              </a:highlight>
              <a:latin typeface="Times New Roman" panose="02020603050405020304" pitchFamily="18" charset="0"/>
              <a:cs typeface="Times New Roman" panose="02020603050405020304" pitchFamily="18" charset="0"/>
            </a:endParaRPr>
          </a:p>
          <a:p>
            <a:r>
              <a:rPr lang="uk-UA" b="1" i="1" dirty="0" err="1">
                <a:latin typeface="Times New Roman" panose="02020603050405020304" pitchFamily="18" charset="0"/>
                <a:cs typeface="Times New Roman" panose="02020603050405020304" pitchFamily="18" charset="0"/>
              </a:rPr>
              <a:t>Проєкт</a:t>
            </a:r>
            <a:r>
              <a:rPr lang="uk-UA" b="1" i="1" dirty="0">
                <a:latin typeface="Times New Roman" panose="02020603050405020304" pitchFamily="18" charset="0"/>
                <a:cs typeface="Times New Roman" panose="02020603050405020304" pitchFamily="18" charset="0"/>
              </a:rPr>
              <a:t> «</a:t>
            </a:r>
            <a:r>
              <a:rPr lang="ru-RU" b="1" i="1" dirty="0" err="1">
                <a:latin typeface="Times New Roman" panose="02020603050405020304" pitchFamily="18" charset="0"/>
                <a:cs typeface="Times New Roman" panose="02020603050405020304" pitchFamily="18" charset="0"/>
              </a:rPr>
              <a:t>Український</a:t>
            </a:r>
            <a:r>
              <a:rPr lang="ru-RU" b="1" i="1" dirty="0">
                <a:latin typeface="Times New Roman" panose="02020603050405020304" pitchFamily="18" charset="0"/>
                <a:cs typeface="Times New Roman" panose="02020603050405020304" pitchFamily="18" charset="0"/>
              </a:rPr>
              <a:t> </a:t>
            </a:r>
            <a:r>
              <a:rPr lang="ru-RU" b="1" i="1" dirty="0" err="1">
                <a:latin typeface="Times New Roman" panose="02020603050405020304" pitchFamily="18" charset="0"/>
                <a:cs typeface="Times New Roman" panose="02020603050405020304" pitchFamily="18" charset="0"/>
              </a:rPr>
              <a:t>деколоніальний</a:t>
            </a:r>
            <a:r>
              <a:rPr lang="ru-RU" b="1" i="1" dirty="0">
                <a:latin typeface="Times New Roman" panose="02020603050405020304" pitchFamily="18" charset="0"/>
                <a:cs typeface="Times New Roman" panose="02020603050405020304" pitchFamily="18" charset="0"/>
              </a:rPr>
              <a:t> </a:t>
            </a:r>
            <a:r>
              <a:rPr lang="ru-RU" b="1" i="1" dirty="0" err="1">
                <a:latin typeface="Times New Roman" panose="02020603050405020304" pitchFamily="18" charset="0"/>
                <a:cs typeface="Times New Roman" panose="02020603050405020304" pitchFamily="18" charset="0"/>
              </a:rPr>
              <a:t>глосарій</a:t>
            </a:r>
            <a:r>
              <a:rPr lang="ru-RU" b="1" i="1" dirty="0">
                <a:latin typeface="Times New Roman" panose="02020603050405020304" pitchFamily="18" charset="0"/>
                <a:cs typeface="Times New Roman" panose="02020603050405020304" pitchFamily="18" charset="0"/>
              </a:rPr>
              <a:t>» =  </a:t>
            </a:r>
            <a:r>
              <a:rPr lang="ru-RU" dirty="0">
                <a:latin typeface="Times New Roman" panose="02020603050405020304" pitchFamily="18" charset="0"/>
                <a:cs typeface="Times New Roman" panose="02020603050405020304" pitchFamily="18" charset="0"/>
              </a:rPr>
              <a:t>20 </a:t>
            </a:r>
            <a:r>
              <a:rPr lang="ru-RU" dirty="0" err="1">
                <a:latin typeface="Times New Roman" panose="02020603050405020304" pitchFamily="18" charset="0"/>
                <a:cs typeface="Times New Roman" panose="02020603050405020304" pitchFamily="18" charset="0"/>
              </a:rPr>
              <a:t>визначень</a:t>
            </a:r>
            <a:r>
              <a:rPr lang="ru-RU" dirty="0">
                <a:latin typeface="Times New Roman" panose="02020603050405020304" pitchFamily="18" charset="0"/>
                <a:cs typeface="Times New Roman" panose="02020603050405020304" pitchFamily="18" charset="0"/>
              </a:rPr>
              <a:t>-статей (де- та </a:t>
            </a:r>
            <a:r>
              <a:rPr lang="ru-RU" dirty="0" err="1">
                <a:latin typeface="Times New Roman" panose="02020603050405020304" pitchFamily="18" charset="0"/>
                <a:cs typeface="Times New Roman" panose="02020603050405020304" pitchFamily="18" charset="0"/>
              </a:rPr>
              <a:t>постколоніальних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теорій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побудованих</a:t>
            </a:r>
            <a:r>
              <a:rPr lang="ru-RU" dirty="0">
                <a:latin typeface="Times New Roman" panose="02020603050405020304" pitchFamily="18" charset="0"/>
                <a:cs typeface="Times New Roman" panose="02020603050405020304" pitchFamily="18" charset="0"/>
              </a:rPr>
              <a:t> на прикладах </a:t>
            </a:r>
            <a:r>
              <a:rPr lang="ru-RU" dirty="0" err="1">
                <a:latin typeface="Times New Roman" panose="02020603050405020304" pitchFamily="18" charset="0"/>
                <a:cs typeface="Times New Roman" panose="02020603050405020304" pitchFamily="18" charset="0"/>
              </a:rPr>
              <a:t>українського</a:t>
            </a:r>
            <a:r>
              <a:rPr lang="ru-RU" dirty="0">
                <a:latin typeface="Times New Roman" panose="02020603050405020304" pitchFamily="18" charset="0"/>
                <a:cs typeface="Times New Roman" panose="02020603050405020304" pitchFamily="18" charset="0"/>
              </a:rPr>
              <a:t> контексту, в </a:t>
            </a:r>
            <a:r>
              <a:rPr lang="ru-RU" dirty="0" err="1">
                <a:latin typeface="Times New Roman" panose="02020603050405020304" pitchFamily="18" charset="0"/>
                <a:cs typeface="Times New Roman" panose="02020603050405020304" pitchFamily="18" charset="0"/>
              </a:rPr>
              <a:t>якому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автори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вбачають</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інструмент</a:t>
            </a:r>
            <a:r>
              <a:rPr lang="ru-RU" dirty="0">
                <a:latin typeface="Times New Roman" panose="02020603050405020304" pitchFamily="18" charset="0"/>
                <a:cs typeface="Times New Roman" panose="02020603050405020304" pitchFamily="18" charset="0"/>
              </a:rPr>
              <a:t> для </a:t>
            </a:r>
            <a:r>
              <a:rPr lang="ru-RU" dirty="0" err="1">
                <a:latin typeface="Times New Roman" panose="02020603050405020304" pitchFamily="18" charset="0"/>
                <a:cs typeface="Times New Roman" panose="02020603050405020304" pitchFamily="18" charset="0"/>
              </a:rPr>
              <a:t>діалогу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структурування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дискусії</a:t>
            </a:r>
            <a:r>
              <a:rPr lang="ru-RU" dirty="0">
                <a:latin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cs typeface="Times New Roman" panose="02020603050405020304" pitchFamily="18" charset="0"/>
              </a:rPr>
              <a:t>пошуку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спільної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робочої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мови</a:t>
            </a:r>
            <a:r>
              <a:rPr lang="ru-RU" dirty="0">
                <a:latin typeface="Times New Roman" panose="02020603050405020304" pitchFamily="18" charset="0"/>
                <a:cs typeface="Times New Roman" panose="02020603050405020304" pitchFamily="18" charset="0"/>
              </a:rPr>
              <a:t> для </a:t>
            </a:r>
            <a:r>
              <a:rPr lang="ru-RU" dirty="0" err="1">
                <a:latin typeface="Times New Roman" panose="02020603050405020304" pitchFamily="18" charset="0"/>
                <a:cs typeface="Times New Roman" panose="02020603050405020304" pitchFamily="18" charset="0"/>
              </a:rPr>
              <a:t>роботи</a:t>
            </a:r>
            <a:r>
              <a:rPr lang="ru-RU" dirty="0">
                <a:latin typeface="Times New Roman" panose="02020603050405020304" pitchFamily="18" charset="0"/>
                <a:cs typeface="Times New Roman" panose="02020603050405020304" pitchFamily="18" charset="0"/>
              </a:rPr>
              <a:t> з нашим </a:t>
            </a:r>
            <a:r>
              <a:rPr lang="ru-RU" dirty="0" err="1">
                <a:latin typeface="Times New Roman" panose="02020603050405020304" pitchFamily="18" charset="0"/>
                <a:cs typeface="Times New Roman" panose="02020603050405020304" pitchFamily="18" charset="0"/>
              </a:rPr>
              <a:t>минулим</a:t>
            </a:r>
            <a:r>
              <a:rPr lang="ru-RU" dirty="0">
                <a:latin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cs typeface="Times New Roman" panose="02020603050405020304" pitchFamily="18" charset="0"/>
              </a:rPr>
              <a:t>сьогоденням</a:t>
            </a:r>
            <a:r>
              <a:rPr lang="ru-RU" dirty="0">
                <a:latin typeface="Times New Roman" panose="02020603050405020304" pitchFamily="18" charset="0"/>
                <a:cs typeface="Times New Roman" panose="02020603050405020304" pitchFamily="18" charset="0"/>
              </a:rPr>
              <a:t>» https://decolonialglossary.com.ua/decolonialanti-colonialpostcolonial-uk</a:t>
            </a:r>
            <a:endParaRPr lang="uk-UA" dirty="0"/>
          </a:p>
        </p:txBody>
      </p:sp>
    </p:spTree>
    <p:extLst>
      <p:ext uri="{BB962C8B-B14F-4D97-AF65-F5344CB8AC3E}">
        <p14:creationId xmlns:p14="http://schemas.microsoft.com/office/powerpoint/2010/main" val="3076240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503DBE1-F389-5E66-026E-EC7386FB26D6}"/>
              </a:ext>
            </a:extLst>
          </p:cNvPr>
          <p:cNvSpPr>
            <a:spLocks noGrp="1"/>
          </p:cNvSpPr>
          <p:nvPr>
            <p:ph type="title"/>
          </p:nvPr>
        </p:nvSpPr>
        <p:spPr/>
        <p:txBody>
          <a:bodyPr/>
          <a:lstStyle/>
          <a:p>
            <a:pPr algn="ctr"/>
            <a:r>
              <a:rPr lang="uk-UA" b="1" dirty="0">
                <a:latin typeface="Times New Roman" panose="02020603050405020304" pitchFamily="18" charset="0"/>
                <a:cs typeface="Times New Roman" panose="02020603050405020304" pitchFamily="18" charset="0"/>
              </a:rPr>
              <a:t>Термінологічний тезаурус дискурсу деколонізації </a:t>
            </a:r>
          </a:p>
        </p:txBody>
      </p:sp>
      <p:sp>
        <p:nvSpPr>
          <p:cNvPr id="3" name="Місце для вмісту 2">
            <a:extLst>
              <a:ext uri="{FF2B5EF4-FFF2-40B4-BE49-F238E27FC236}">
                <a16:creationId xmlns:a16="http://schemas.microsoft.com/office/drawing/2014/main" id="{76EAFFEB-B5E0-4EEA-901F-67D4DCC626EC}"/>
              </a:ext>
            </a:extLst>
          </p:cNvPr>
          <p:cNvSpPr>
            <a:spLocks noGrp="1"/>
          </p:cNvSpPr>
          <p:nvPr>
            <p:ph idx="1"/>
          </p:nvPr>
        </p:nvSpPr>
        <p:spPr/>
        <p:txBody>
          <a:bodyPr>
            <a:normAutofit fontScale="92500" lnSpcReduction="20000"/>
          </a:bodyPr>
          <a:lstStyle/>
          <a:p>
            <a:pPr algn="just"/>
            <a:r>
              <a:rPr lang="uk-UA" b="1" i="0" dirty="0">
                <a:solidFill>
                  <a:srgbClr val="21191E"/>
                </a:solidFill>
                <a:effectLst/>
                <a:latin typeface="Work Sans" pitchFamily="2" charset="0"/>
              </a:rPr>
              <a:t>Деколонізація</a:t>
            </a:r>
            <a:r>
              <a:rPr lang="uk-UA" b="0" i="0" dirty="0">
                <a:solidFill>
                  <a:srgbClr val="21191E"/>
                </a:solidFill>
                <a:effectLst/>
                <a:latin typeface="Work Sans" pitchFamily="2" charset="0"/>
              </a:rPr>
              <a:t> = не тільки «</a:t>
            </a:r>
            <a:r>
              <a:rPr lang="uk-UA" b="1" i="1" dirty="0">
                <a:solidFill>
                  <a:srgbClr val="21191E"/>
                </a:solidFill>
                <a:effectLst/>
                <a:latin typeface="Work Sans" pitchFamily="2" charset="0"/>
              </a:rPr>
              <a:t>процес</a:t>
            </a:r>
            <a:r>
              <a:rPr lang="uk-UA" b="0" i="0" dirty="0">
                <a:solidFill>
                  <a:srgbClr val="21191E"/>
                </a:solidFill>
                <a:effectLst/>
                <a:latin typeface="Work Sans" pitchFamily="2" charset="0"/>
              </a:rPr>
              <a:t> отримання незалежності колоній від країни колонізатора (власне метрополії), але і </a:t>
            </a:r>
            <a:r>
              <a:rPr lang="uk-UA" b="1" i="1" dirty="0">
                <a:solidFill>
                  <a:srgbClr val="21191E"/>
                </a:solidFill>
                <a:effectLst/>
                <a:latin typeface="Work Sans" pitchFamily="2" charset="0"/>
              </a:rPr>
              <a:t>переосмислення </a:t>
            </a:r>
            <a:r>
              <a:rPr lang="uk-UA" b="0" i="0" dirty="0">
                <a:solidFill>
                  <a:srgbClr val="21191E"/>
                </a:solidFill>
                <a:effectLst/>
                <a:latin typeface="Work Sans" pitchFamily="2" charset="0"/>
              </a:rPr>
              <a:t>історії та культури спадку колишніх поневолених націй, яке має призвести до «відновлення структур знання, що їх деформувала </a:t>
            </a:r>
            <a:r>
              <a:rPr lang="uk-UA" b="0" i="0" dirty="0" err="1">
                <a:solidFill>
                  <a:srgbClr val="21191E"/>
                </a:solidFill>
                <a:effectLst/>
                <a:latin typeface="Work Sans" pitchFamily="2" charset="0"/>
              </a:rPr>
              <a:t>колоніяльна</a:t>
            </a:r>
            <a:r>
              <a:rPr lang="uk-UA" b="0" i="0" dirty="0">
                <a:solidFill>
                  <a:srgbClr val="21191E"/>
                </a:solidFill>
                <a:effectLst/>
                <a:latin typeface="Work Sans" pitchFamily="2" charset="0"/>
              </a:rPr>
              <a:t> влада, і «делеґітимізацію </a:t>
            </a:r>
            <a:r>
              <a:rPr lang="uk-UA" b="0" i="0" dirty="0" err="1">
                <a:solidFill>
                  <a:srgbClr val="21191E"/>
                </a:solidFill>
                <a:effectLst/>
                <a:latin typeface="Work Sans" pitchFamily="2" charset="0"/>
              </a:rPr>
              <a:t>колоніяльної</a:t>
            </a:r>
            <a:r>
              <a:rPr lang="uk-UA" b="0" i="0" dirty="0">
                <a:solidFill>
                  <a:srgbClr val="21191E"/>
                </a:solidFill>
                <a:effectLst/>
                <a:latin typeface="Work Sans" pitchFamily="2" charset="0"/>
              </a:rPr>
              <a:t> матриці влади» </a:t>
            </a:r>
            <a:r>
              <a:rPr lang="uk-UA" b="0" i="1" dirty="0">
                <a:solidFill>
                  <a:srgbClr val="21191E"/>
                </a:solidFill>
                <a:effectLst/>
                <a:latin typeface="Work Sans" pitchFamily="2" charset="0"/>
              </a:rPr>
              <a:t>(</a:t>
            </a:r>
            <a:r>
              <a:rPr lang="uk-UA" b="0" i="1" dirty="0" err="1">
                <a:solidFill>
                  <a:srgbClr val="21191E"/>
                </a:solidFill>
                <a:effectLst/>
                <a:latin typeface="Work Sans" pitchFamily="2" charset="0"/>
              </a:rPr>
              <a:t>ВальтерМіньйоло</a:t>
            </a:r>
            <a:r>
              <a:rPr lang="uk-UA" b="0" i="1" dirty="0">
                <a:solidFill>
                  <a:srgbClr val="21191E"/>
                </a:solidFill>
                <a:effectLst/>
                <a:latin typeface="Work Sans" pitchFamily="2" charset="0"/>
              </a:rPr>
              <a:t>)</a:t>
            </a:r>
          </a:p>
          <a:p>
            <a:pPr algn="just"/>
            <a:r>
              <a:rPr lang="uk-UA" b="0" i="0" dirty="0">
                <a:solidFill>
                  <a:srgbClr val="21191E"/>
                </a:solidFill>
                <a:effectLst/>
                <a:latin typeface="Work Sans" pitchFamily="2" charset="0"/>
              </a:rPr>
              <a:t>«</a:t>
            </a:r>
            <a:r>
              <a:rPr lang="uk-UA" b="1" i="0" dirty="0">
                <a:solidFill>
                  <a:srgbClr val="21191E"/>
                </a:solidFill>
                <a:effectLst/>
                <a:latin typeface="Work Sans" pitchFamily="2" charset="0"/>
              </a:rPr>
              <a:t>Деколонізація</a:t>
            </a:r>
            <a:r>
              <a:rPr lang="uk-UA" b="0" i="0" dirty="0">
                <a:solidFill>
                  <a:srgbClr val="21191E"/>
                </a:solidFill>
                <a:effectLst/>
                <a:latin typeface="Work Sans" pitchFamily="2" charset="0"/>
              </a:rPr>
              <a:t> має </a:t>
            </a:r>
            <a:r>
              <a:rPr lang="uk-UA" b="0" i="0" dirty="0" err="1">
                <a:solidFill>
                  <a:srgbClr val="21191E"/>
                </a:solidFill>
                <a:effectLst/>
                <a:latin typeface="Work Sans" pitchFamily="2" charset="0"/>
              </a:rPr>
              <a:t>герменевтичний</a:t>
            </a:r>
            <a:r>
              <a:rPr lang="uk-UA" b="0" i="0" dirty="0">
                <a:solidFill>
                  <a:srgbClr val="21191E"/>
                </a:solidFill>
                <a:effectLst/>
                <a:latin typeface="Work Sans" pitchFamily="2" charset="0"/>
              </a:rPr>
              <a:t> і </a:t>
            </a:r>
            <a:r>
              <a:rPr lang="uk-UA" b="0" i="0" dirty="0" err="1">
                <a:solidFill>
                  <a:srgbClr val="21191E"/>
                </a:solidFill>
                <a:effectLst/>
                <a:latin typeface="Work Sans" pitchFamily="2" charset="0"/>
              </a:rPr>
              <a:t>епістемологічний</a:t>
            </a:r>
            <a:r>
              <a:rPr lang="uk-UA" b="0" i="0" dirty="0">
                <a:solidFill>
                  <a:srgbClr val="21191E"/>
                </a:solidFill>
                <a:effectLst/>
                <a:latin typeface="Work Sans" pitchFamily="2" charset="0"/>
              </a:rPr>
              <a:t> характер, стосується перегляду основних </a:t>
            </a:r>
            <a:r>
              <a:rPr lang="uk-UA" b="0" i="0" dirty="0" err="1">
                <a:solidFill>
                  <a:srgbClr val="21191E"/>
                </a:solidFill>
                <a:effectLst/>
                <a:latin typeface="Work Sans" pitchFamily="2" charset="0"/>
              </a:rPr>
              <a:t>наративів</a:t>
            </a:r>
            <a:r>
              <a:rPr lang="uk-UA" b="0" i="0" dirty="0">
                <a:solidFill>
                  <a:srgbClr val="21191E"/>
                </a:solidFill>
                <a:effectLst/>
                <a:latin typeface="Work Sans" pitchFamily="2" charset="0"/>
              </a:rPr>
              <a:t> та категорій знання, що їх виробив Захід, переосмислює явище модернізації і може бути довготривалим процесом. Та головне — вона передбачає не повний розрив із колонізатором, а радше відштовхування від нього, тобто децентралізацію</a:t>
            </a:r>
            <a:r>
              <a:rPr lang="uk-UA" i="1" dirty="0">
                <a:solidFill>
                  <a:srgbClr val="21191E"/>
                </a:solidFill>
                <a:latin typeface="Work Sans" pitchFamily="2" charset="0"/>
              </a:rPr>
              <a:t>» </a:t>
            </a:r>
            <a:r>
              <a:rPr lang="uk-UA" b="0" i="1" dirty="0">
                <a:solidFill>
                  <a:srgbClr val="21191E"/>
                </a:solidFill>
                <a:effectLst/>
                <a:latin typeface="Work Sans" pitchFamily="2" charset="0"/>
              </a:rPr>
              <a:t>(Тамара </a:t>
            </a:r>
            <a:r>
              <a:rPr lang="uk-UA" b="0" i="1" dirty="0" err="1">
                <a:solidFill>
                  <a:srgbClr val="21191E"/>
                </a:solidFill>
                <a:effectLst/>
                <a:latin typeface="Work Sans" pitchFamily="2" charset="0"/>
              </a:rPr>
              <a:t>Гундорова</a:t>
            </a:r>
            <a:r>
              <a:rPr lang="uk-UA" b="0" i="1" dirty="0">
                <a:solidFill>
                  <a:srgbClr val="21191E"/>
                </a:solidFill>
                <a:effectLst/>
                <a:latin typeface="Work Sans" pitchFamily="2" charset="0"/>
              </a:rPr>
              <a:t>)</a:t>
            </a:r>
          </a:p>
        </p:txBody>
      </p:sp>
    </p:spTree>
    <p:extLst>
      <p:ext uri="{BB962C8B-B14F-4D97-AF65-F5344CB8AC3E}">
        <p14:creationId xmlns:p14="http://schemas.microsoft.com/office/powerpoint/2010/main" val="2198832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A2818091-D1E2-D6D1-EB73-416E52093BE7}"/>
              </a:ext>
            </a:extLst>
          </p:cNvPr>
          <p:cNvSpPr>
            <a:spLocks noGrp="1"/>
          </p:cNvSpPr>
          <p:nvPr>
            <p:ph idx="1"/>
          </p:nvPr>
        </p:nvSpPr>
        <p:spPr>
          <a:xfrm>
            <a:off x="4274545" y="528809"/>
            <a:ext cx="7557571" cy="6133331"/>
          </a:xfrm>
        </p:spPr>
        <p:txBody>
          <a:bodyPr>
            <a:normAutofit/>
          </a:bodyPr>
          <a:lstStyle/>
          <a:p>
            <a:pPr marL="0" indent="0" algn="just">
              <a:buNone/>
            </a:pPr>
            <a:r>
              <a:rPr lang="uk-UA" dirty="0">
                <a:latin typeface="Times New Roman" panose="02020603050405020304" pitchFamily="18" charset="0"/>
                <a:cs typeface="Times New Roman" panose="02020603050405020304" pitchFamily="18" charset="0"/>
              </a:rPr>
              <a:t>Терміном «</a:t>
            </a:r>
            <a:r>
              <a:rPr lang="uk-UA" b="1" dirty="0" err="1">
                <a:latin typeface="Times New Roman" panose="02020603050405020304" pitchFamily="18" charset="0"/>
                <a:cs typeface="Times New Roman" panose="02020603050405020304" pitchFamily="18" charset="0"/>
              </a:rPr>
              <a:t>деколоніальний</a:t>
            </a:r>
            <a:r>
              <a:rPr lang="uk-UA" dirty="0">
                <a:latin typeface="Times New Roman" panose="02020603050405020304" pitchFamily="18" charset="0"/>
                <a:cs typeface="Times New Roman" panose="02020603050405020304" pitchFamily="18" charset="0"/>
              </a:rPr>
              <a:t>» позначають процес формування та утвердження емансипованої свідомості поневоленої в минулому нації. Точкою відліку стає власна історія, культура, мова. На цьому етапі активно досліджується та конструюється власна ідентичність. Звільнивши свою уяву від обмежень, накладених імперським правлінням, ця ідентичність тепер розвиває нові, інноваційні культурні коди, які є </a:t>
            </a:r>
            <a:r>
              <a:rPr lang="uk-UA" dirty="0" err="1">
                <a:latin typeface="Times New Roman" panose="02020603050405020304" pitchFamily="18" charset="0"/>
                <a:cs typeface="Times New Roman" panose="02020603050405020304" pitchFamily="18" charset="0"/>
              </a:rPr>
              <a:t>дезорієнтувальними</a:t>
            </a:r>
            <a:r>
              <a:rPr lang="uk-UA" dirty="0">
                <a:latin typeface="Times New Roman" panose="02020603050405020304" pitchFamily="18" charset="0"/>
                <a:cs typeface="Times New Roman" panose="02020603050405020304" pitchFamily="18" charset="0"/>
              </a:rPr>
              <a:t> та незрозумілими для старого імперського менталітету </a:t>
            </a:r>
          </a:p>
          <a:p>
            <a:pPr marL="0" indent="0">
              <a:buNone/>
            </a:pPr>
            <a:r>
              <a:rPr lang="uk-UA" sz="2400" i="1" dirty="0">
                <a:latin typeface="Times New Roman" panose="02020603050405020304" pitchFamily="18" charset="0"/>
                <a:cs typeface="Times New Roman" panose="02020603050405020304" pitchFamily="18" charset="0"/>
              </a:rPr>
              <a:t>Мирослав </a:t>
            </a:r>
            <a:r>
              <a:rPr lang="uk-UA" sz="2400" i="1" dirty="0" err="1">
                <a:latin typeface="Times New Roman" panose="02020603050405020304" pitchFamily="18" charset="0"/>
                <a:cs typeface="Times New Roman" panose="02020603050405020304" pitchFamily="18" charset="0"/>
              </a:rPr>
              <a:t>Шкандрій</a:t>
            </a:r>
            <a:r>
              <a:rPr lang="uk-UA" sz="2400" i="1" dirty="0">
                <a:latin typeface="Times New Roman" panose="02020603050405020304" pitchFamily="18" charset="0"/>
                <a:cs typeface="Times New Roman" panose="02020603050405020304" pitchFamily="18" charset="0"/>
              </a:rPr>
              <a:t>, Юлія Кравченко </a:t>
            </a:r>
            <a:r>
              <a:rPr lang="uk-UA" sz="2400" dirty="0">
                <a:latin typeface="Times New Roman" panose="02020603050405020304" pitchFamily="18" charset="0"/>
                <a:cs typeface="Times New Roman" panose="02020603050405020304" pitchFamily="18" charset="0"/>
              </a:rPr>
              <a:t>Український </a:t>
            </a:r>
            <a:r>
              <a:rPr lang="uk-UA" sz="2400" dirty="0" err="1">
                <a:latin typeface="Times New Roman" panose="02020603050405020304" pitchFamily="18" charset="0"/>
                <a:cs typeface="Times New Roman" panose="02020603050405020304" pitchFamily="18" charset="0"/>
              </a:rPr>
              <a:t>деколоніальний</a:t>
            </a:r>
            <a:r>
              <a:rPr lang="uk-UA" sz="2400" dirty="0">
                <a:latin typeface="Times New Roman" panose="02020603050405020304" pitchFamily="18" charset="0"/>
                <a:cs typeface="Times New Roman" panose="02020603050405020304" pitchFamily="18" charset="0"/>
              </a:rPr>
              <a:t> глосарій.</a:t>
            </a:r>
          </a:p>
          <a:p>
            <a:endParaRPr lang="uk-UA" dirty="0"/>
          </a:p>
        </p:txBody>
      </p:sp>
      <p:pic>
        <p:nvPicPr>
          <p:cNvPr id="4" name="Рисунок 3">
            <a:extLst>
              <a:ext uri="{FF2B5EF4-FFF2-40B4-BE49-F238E27FC236}">
                <a16:creationId xmlns:a16="http://schemas.microsoft.com/office/drawing/2014/main" id="{DDF40449-8832-9D2B-8E84-FE10C07EAFEA}"/>
              </a:ext>
            </a:extLst>
          </p:cNvPr>
          <p:cNvPicPr>
            <a:picLocks noChangeAspect="1"/>
          </p:cNvPicPr>
          <p:nvPr/>
        </p:nvPicPr>
        <p:blipFill>
          <a:blip r:embed="rId2"/>
          <a:stretch>
            <a:fillRect/>
          </a:stretch>
        </p:blipFill>
        <p:spPr>
          <a:xfrm>
            <a:off x="683045" y="238924"/>
            <a:ext cx="3127351" cy="3122971"/>
          </a:xfrm>
          <a:prstGeom prst="rect">
            <a:avLst/>
          </a:prstGeom>
        </p:spPr>
      </p:pic>
      <p:pic>
        <p:nvPicPr>
          <p:cNvPr id="5" name="Рисунок 4">
            <a:extLst>
              <a:ext uri="{FF2B5EF4-FFF2-40B4-BE49-F238E27FC236}">
                <a16:creationId xmlns:a16="http://schemas.microsoft.com/office/drawing/2014/main" id="{6C575717-9510-E5C7-C364-383649E08F76}"/>
              </a:ext>
            </a:extLst>
          </p:cNvPr>
          <p:cNvPicPr>
            <a:picLocks noChangeAspect="1"/>
          </p:cNvPicPr>
          <p:nvPr/>
        </p:nvPicPr>
        <p:blipFill>
          <a:blip r:embed="rId3"/>
          <a:stretch>
            <a:fillRect/>
          </a:stretch>
        </p:blipFill>
        <p:spPr>
          <a:xfrm>
            <a:off x="683045" y="3496105"/>
            <a:ext cx="3161842" cy="3166036"/>
          </a:xfrm>
          <a:prstGeom prst="rect">
            <a:avLst/>
          </a:prstGeom>
        </p:spPr>
      </p:pic>
    </p:spTree>
    <p:extLst>
      <p:ext uri="{BB962C8B-B14F-4D97-AF65-F5344CB8AC3E}">
        <p14:creationId xmlns:p14="http://schemas.microsoft.com/office/powerpoint/2010/main" val="2104785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905A4A-EE37-6A01-794A-2A760F929610}"/>
              </a:ext>
            </a:extLst>
          </p:cNvPr>
          <p:cNvSpPr>
            <a:spLocks noGrp="1"/>
          </p:cNvSpPr>
          <p:nvPr>
            <p:ph type="title"/>
          </p:nvPr>
        </p:nvSpPr>
        <p:spPr/>
        <p:txBody>
          <a:bodyPr>
            <a:normAutofit fontScale="90000"/>
          </a:bodyPr>
          <a:lstStyle/>
          <a:p>
            <a:pPr algn="ctr"/>
            <a:br>
              <a:rPr lang="uk-UA" sz="2400" b="1" dirty="0">
                <a:latin typeface="Times New Roman" panose="02020603050405020304" pitchFamily="18" charset="0"/>
                <a:cs typeface="Times New Roman" panose="02020603050405020304" pitchFamily="18" charset="0"/>
              </a:rPr>
            </a:br>
            <a:r>
              <a:rPr lang="uk-UA" sz="2400" b="1" dirty="0">
                <a:latin typeface="Times New Roman" panose="02020603050405020304" pitchFamily="18" charset="0"/>
                <a:cs typeface="Times New Roman" panose="02020603050405020304" pitchFamily="18" charset="0"/>
              </a:rPr>
              <a:t>Дві версії деколонізації культури ( за концепцією </a:t>
            </a:r>
            <a:r>
              <a:rPr lang="uk-UA" sz="2400" b="1" dirty="0" err="1">
                <a:latin typeface="Times New Roman" panose="02020603050405020304" pitchFamily="18" charset="0"/>
                <a:cs typeface="Times New Roman" panose="02020603050405020304" pitchFamily="18" charset="0"/>
              </a:rPr>
              <a:t>проф.Ольги</a:t>
            </a:r>
            <a:r>
              <a:rPr lang="uk-UA" sz="2400" b="1" dirty="0">
                <a:latin typeface="Times New Roman" panose="02020603050405020304" pitchFamily="18" charset="0"/>
                <a:cs typeface="Times New Roman" panose="02020603050405020304" pitchFamily="18" charset="0"/>
              </a:rPr>
              <a:t> Гомілко)</a:t>
            </a:r>
            <a:r>
              <a:rPr lang="ru-RU" sz="1050" b="1" i="0" dirty="0">
                <a:solidFill>
                  <a:srgbClr val="343A40"/>
                </a:solidFill>
                <a:effectLst/>
                <a:latin typeface="Times New Roman" panose="02020603050405020304" pitchFamily="18" charset="0"/>
                <a:cs typeface="Times New Roman" panose="02020603050405020304" pitchFamily="18" charset="0"/>
              </a:rPr>
              <a:t> </a:t>
            </a:r>
            <a:br>
              <a:rPr lang="ru-RU" sz="1050" b="0" i="0" dirty="0">
                <a:solidFill>
                  <a:srgbClr val="343A40"/>
                </a:solidFill>
                <a:effectLst/>
                <a:latin typeface="Times New Roman" panose="02020603050405020304" pitchFamily="18" charset="0"/>
                <a:cs typeface="Times New Roman" panose="02020603050405020304" pitchFamily="18" charset="0"/>
              </a:rPr>
            </a:br>
            <a:br>
              <a:rPr lang="ru-RU" sz="1050" b="0" i="0" dirty="0">
                <a:solidFill>
                  <a:srgbClr val="343A40"/>
                </a:solidFill>
                <a:effectLst/>
                <a:latin typeface="Times New Roman" panose="02020603050405020304" pitchFamily="18" charset="0"/>
                <a:cs typeface="Times New Roman" panose="02020603050405020304" pitchFamily="18" charset="0"/>
              </a:rPr>
            </a:br>
            <a:r>
              <a:rPr lang="ru-RU" sz="2000" b="0" i="0" dirty="0" err="1">
                <a:solidFill>
                  <a:srgbClr val="343A40"/>
                </a:solidFill>
                <a:effectLst/>
                <a:latin typeface="Times New Roman" panose="02020603050405020304" pitchFamily="18" charset="0"/>
                <a:cs typeface="Times New Roman" panose="02020603050405020304" pitchFamily="18" charset="0"/>
              </a:rPr>
              <a:t>Деколонізація</a:t>
            </a:r>
            <a:r>
              <a:rPr lang="ru-RU" sz="2000" b="0" i="0" dirty="0">
                <a:solidFill>
                  <a:srgbClr val="343A40"/>
                </a:solidFill>
                <a:effectLst/>
                <a:latin typeface="Times New Roman" panose="02020603050405020304" pitchFamily="18" charset="0"/>
                <a:cs typeface="Times New Roman" panose="02020603050405020304" pitchFamily="18" charset="0"/>
              </a:rPr>
              <a:t> </a:t>
            </a:r>
            <a:r>
              <a:rPr lang="ru-RU" sz="2000" b="0" i="0" dirty="0" err="1">
                <a:solidFill>
                  <a:srgbClr val="343A40"/>
                </a:solidFill>
                <a:effectLst/>
                <a:latin typeface="Times New Roman" panose="02020603050405020304" pitchFamily="18" charset="0"/>
                <a:cs typeface="Times New Roman" panose="02020603050405020304" pitchFamily="18" charset="0"/>
              </a:rPr>
              <a:t>української</a:t>
            </a:r>
            <a:r>
              <a:rPr lang="ru-RU" sz="2000" b="0" i="0" dirty="0">
                <a:solidFill>
                  <a:srgbClr val="343A40"/>
                </a:solidFill>
                <a:effectLst/>
                <a:latin typeface="Times New Roman" panose="02020603050405020304" pitchFamily="18" charset="0"/>
                <a:cs typeface="Times New Roman" panose="02020603050405020304" pitchFamily="18" charset="0"/>
              </a:rPr>
              <a:t> </a:t>
            </a:r>
            <a:r>
              <a:rPr lang="ru-RU" sz="2000" b="0" i="0" dirty="0" err="1">
                <a:solidFill>
                  <a:srgbClr val="343A40"/>
                </a:solidFill>
                <a:effectLst/>
                <a:latin typeface="Times New Roman" panose="02020603050405020304" pitchFamily="18" charset="0"/>
                <a:cs typeface="Times New Roman" panose="02020603050405020304" pitchFamily="18" charset="0"/>
              </a:rPr>
              <a:t>культури</a:t>
            </a:r>
            <a:r>
              <a:rPr lang="ru-RU" sz="2000" b="0" i="0" dirty="0">
                <a:solidFill>
                  <a:srgbClr val="343A40"/>
                </a:solidFill>
                <a:effectLst/>
                <a:latin typeface="Times New Roman" panose="02020603050405020304" pitchFamily="18" charset="0"/>
                <a:cs typeface="Times New Roman" panose="02020603050405020304" pitchFamily="18" charset="0"/>
              </a:rPr>
              <a:t>: </a:t>
            </a:r>
            <a:r>
              <a:rPr lang="ru-RU" sz="2000" b="0" i="0" dirty="0" err="1">
                <a:solidFill>
                  <a:srgbClr val="343A40"/>
                </a:solidFill>
                <a:effectLst/>
                <a:latin typeface="Times New Roman" panose="02020603050405020304" pitchFamily="18" charset="0"/>
                <a:cs typeface="Times New Roman" panose="02020603050405020304" pitchFamily="18" charset="0"/>
              </a:rPr>
              <a:t>політика</a:t>
            </a:r>
            <a:r>
              <a:rPr lang="ru-RU" sz="2000" b="0" i="0" dirty="0">
                <a:solidFill>
                  <a:srgbClr val="343A40"/>
                </a:solidFill>
                <a:effectLst/>
                <a:latin typeface="Times New Roman" panose="02020603050405020304" pitchFamily="18" charset="0"/>
                <a:cs typeface="Times New Roman" panose="02020603050405020304" pitchFamily="18" charset="0"/>
              </a:rPr>
              <a:t> </a:t>
            </a:r>
            <a:r>
              <a:rPr lang="ru-RU" sz="2000" b="0" i="0" dirty="0" err="1">
                <a:solidFill>
                  <a:srgbClr val="343A40"/>
                </a:solidFill>
                <a:effectLst/>
                <a:latin typeface="Times New Roman" panose="02020603050405020304" pitchFamily="18" charset="0"/>
                <a:cs typeface="Times New Roman" panose="02020603050405020304" pitchFamily="18" charset="0"/>
              </a:rPr>
              <a:t>воук</a:t>
            </a:r>
            <a:r>
              <a:rPr lang="ru-RU" sz="2000" b="0" i="0" dirty="0">
                <a:solidFill>
                  <a:srgbClr val="343A40"/>
                </a:solidFill>
                <a:effectLst/>
                <a:latin typeface="Times New Roman" panose="02020603050405020304" pitchFamily="18" charset="0"/>
                <a:cs typeface="Times New Roman" panose="02020603050405020304" pitchFamily="18" charset="0"/>
              </a:rPr>
              <a:t> </a:t>
            </a:r>
            <a:r>
              <a:rPr lang="ru-RU" sz="2000" b="0" i="0" dirty="0" err="1">
                <a:solidFill>
                  <a:srgbClr val="343A40"/>
                </a:solidFill>
                <a:effectLst/>
                <a:latin typeface="Times New Roman" panose="02020603050405020304" pitchFamily="18" charset="0"/>
                <a:cs typeface="Times New Roman" panose="02020603050405020304" pitchFamily="18" charset="0"/>
              </a:rPr>
              <a:t>чи</a:t>
            </a:r>
            <a:r>
              <a:rPr lang="ru-RU" sz="2000" b="0" i="0" dirty="0">
                <a:solidFill>
                  <a:srgbClr val="343A40"/>
                </a:solidFill>
                <a:effectLst/>
                <a:latin typeface="Times New Roman" panose="02020603050405020304" pitchFamily="18" charset="0"/>
                <a:cs typeface="Times New Roman" panose="02020603050405020304" pitchFamily="18" charset="0"/>
              </a:rPr>
              <a:t> </a:t>
            </a:r>
            <a:r>
              <a:rPr lang="ru-RU" sz="2000" b="0" i="0" dirty="0" err="1">
                <a:solidFill>
                  <a:srgbClr val="343A40"/>
                </a:solidFill>
                <a:effectLst/>
                <a:latin typeface="Times New Roman" panose="02020603050405020304" pitchFamily="18" charset="0"/>
                <a:cs typeface="Times New Roman" panose="02020603050405020304" pitchFamily="18" charset="0"/>
              </a:rPr>
              <a:t>національне</a:t>
            </a:r>
            <a:r>
              <a:rPr lang="ru-RU" sz="2000" b="0" i="0" dirty="0">
                <a:solidFill>
                  <a:srgbClr val="343A40"/>
                </a:solidFill>
                <a:effectLst/>
                <a:latin typeface="Times New Roman" panose="02020603050405020304" pitchFamily="18" charset="0"/>
                <a:cs typeface="Times New Roman" panose="02020603050405020304" pitchFamily="18" charset="0"/>
              </a:rPr>
              <a:t> </a:t>
            </a:r>
            <a:r>
              <a:rPr lang="ru-RU" sz="2000" b="0" i="0" dirty="0" err="1">
                <a:solidFill>
                  <a:srgbClr val="343A40"/>
                </a:solidFill>
                <a:effectLst/>
                <a:latin typeface="Times New Roman" panose="02020603050405020304" pitchFamily="18" charset="0"/>
                <a:cs typeface="Times New Roman" panose="02020603050405020304" pitchFamily="18" charset="0"/>
              </a:rPr>
              <a:t>пробудження</a:t>
            </a:r>
            <a:r>
              <a:rPr lang="ru-RU" sz="2000" b="0" i="0" dirty="0">
                <a:solidFill>
                  <a:srgbClr val="343A40"/>
                </a:solidFill>
                <a:effectLst/>
                <a:latin typeface="Times New Roman" panose="02020603050405020304" pitchFamily="18" charset="0"/>
                <a:cs typeface="Times New Roman" panose="02020603050405020304" pitchFamily="18" charset="0"/>
              </a:rPr>
              <a:t>?//</a:t>
            </a:r>
            <a:r>
              <a:rPr lang="ru-RU" sz="2000" b="0" i="0" dirty="0" err="1">
                <a:solidFill>
                  <a:srgbClr val="343A40"/>
                </a:solidFill>
                <a:effectLst/>
                <a:latin typeface="Times New Roman" panose="02020603050405020304" pitchFamily="18" charset="0"/>
                <a:cs typeface="Times New Roman" panose="02020603050405020304" pitchFamily="18" charset="0"/>
              </a:rPr>
              <a:t>Філософська</a:t>
            </a:r>
            <a:r>
              <a:rPr lang="ru-RU" sz="2000" b="0" i="0" dirty="0">
                <a:solidFill>
                  <a:srgbClr val="343A40"/>
                </a:solidFill>
                <a:effectLst/>
                <a:latin typeface="Times New Roman" panose="02020603050405020304" pitchFamily="18" charset="0"/>
                <a:cs typeface="Times New Roman" panose="02020603050405020304" pitchFamily="18" charset="0"/>
              </a:rPr>
              <a:t> думка, 2023, № 3, 49—58.</a:t>
            </a:r>
            <a:br>
              <a:rPr lang="ru-RU" sz="1050" b="0" i="0" dirty="0">
                <a:solidFill>
                  <a:srgbClr val="343A40"/>
                </a:solidFill>
                <a:effectLst/>
                <a:latin typeface="Nunito" panose="020F0502020204030204" pitchFamily="2" charset="-52"/>
              </a:rPr>
            </a:br>
            <a:endParaRPr lang="uk-UA" sz="2400" dirty="0"/>
          </a:p>
        </p:txBody>
      </p:sp>
      <p:pic>
        <p:nvPicPr>
          <p:cNvPr id="4" name="Місце для вмісту 3">
            <a:extLst>
              <a:ext uri="{FF2B5EF4-FFF2-40B4-BE49-F238E27FC236}">
                <a16:creationId xmlns:a16="http://schemas.microsoft.com/office/drawing/2014/main" id="{F071DFEA-C36F-48C3-368F-FFAF82BBAF47}"/>
              </a:ext>
            </a:extLst>
          </p:cNvPr>
          <p:cNvPicPr>
            <a:picLocks noGrp="1" noChangeAspect="1"/>
          </p:cNvPicPr>
          <p:nvPr>
            <p:ph idx="1"/>
          </p:nvPr>
        </p:nvPicPr>
        <p:blipFill>
          <a:blip r:embed="rId2"/>
          <a:stretch>
            <a:fillRect/>
          </a:stretch>
        </p:blipFill>
        <p:spPr>
          <a:xfrm>
            <a:off x="151435" y="2253608"/>
            <a:ext cx="3113597" cy="3891996"/>
          </a:xfrm>
          <a:prstGeom prst="rect">
            <a:avLst/>
          </a:prstGeom>
        </p:spPr>
      </p:pic>
      <p:sp>
        <p:nvSpPr>
          <p:cNvPr id="6" name="TextBox 5">
            <a:extLst>
              <a:ext uri="{FF2B5EF4-FFF2-40B4-BE49-F238E27FC236}">
                <a16:creationId xmlns:a16="http://schemas.microsoft.com/office/drawing/2014/main" id="{BA8A2B4D-CA73-DA18-E03F-7CFB16945EEA}"/>
              </a:ext>
            </a:extLst>
          </p:cNvPr>
          <p:cNvSpPr txBox="1"/>
          <p:nvPr/>
        </p:nvSpPr>
        <p:spPr>
          <a:xfrm>
            <a:off x="3536414" y="1850835"/>
            <a:ext cx="8393982" cy="46975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800" b="1"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Мета</a:t>
            </a:r>
            <a:r>
              <a:rPr kumimoji="0" lang="uk-UA" sz="1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західної моделі деколонізації - переосмислення  західної  культури  у  світлі її імперського експансіоністського минулого.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Риси:  тенденція до політизації руху </a:t>
            </a:r>
            <a:r>
              <a:rPr kumimoji="0" lang="uk-UA" sz="1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воук</a:t>
            </a:r>
            <a:r>
              <a:rPr kumimoji="0" lang="uk-UA" sz="1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(масовий  рух спрямований на подолання різного кшталту дискримінацій  —  переважно  расизму  та  </a:t>
            </a:r>
            <a:r>
              <a:rPr kumimoji="0" lang="uk-UA" sz="1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сексизму</a:t>
            </a:r>
            <a:r>
              <a:rPr kumimoji="0" lang="uk-UA" sz="1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вплив  якого не  тільки  поширюється  на  політику  та  мистецтво,  а  й  виявляє  себе  у  повсякденному житті пересічних громадян); поширення </a:t>
            </a:r>
            <a:r>
              <a:rPr kumimoji="0" lang="uk-UA" sz="1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кенселлінгу</a:t>
            </a:r>
            <a:r>
              <a:rPr kumimoji="0" lang="uk-UA" sz="1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(культури скасування),   містить ризики розхитування базових цінностей західної культури — свободи думки та верховенства права,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uk-UA" sz="1800" b="1"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Мета </a:t>
            </a:r>
            <a:r>
              <a:rPr kumimoji="0" lang="uk-UA" sz="1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деколонізація української культури - легітимація сучасних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європейських  цінностей  (Лісабонська  угода  2007  р.)  шляхом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uk-UA" sz="1800" b="1"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подолання  </a:t>
            </a:r>
            <a:r>
              <a:rPr kumimoji="0" lang="uk-UA" sz="1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uk-UA" sz="1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російськоорієнтованої</a:t>
            </a:r>
            <a:r>
              <a:rPr kumimoji="0" lang="uk-UA" sz="1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(євразійської) традиції мислення,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uk-UA" sz="1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виявлення  автентичних  змістів  української  культури  та  спростування  її  </a:t>
            </a:r>
            <a:r>
              <a:rPr kumimoji="0" lang="uk-UA" sz="1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імперсько</a:t>
            </a:r>
            <a:r>
              <a:rPr kumimoji="0" lang="uk-UA" sz="1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радянських тлумачень,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uk-UA" sz="1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позбавлення дослідницьких стратегій від колоніальних впливів, котрі виявляють ознаки імперської та радянської наукової парадигми соціального та гуманітарного знання. </a:t>
            </a:r>
            <a:endParaRPr kumimoji="0" lang="uk-U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393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74EF07C-D0DA-5CD3-7723-E3DDC4AA7D14}"/>
              </a:ext>
            </a:extLst>
          </p:cNvPr>
          <p:cNvSpPr>
            <a:spLocks noGrp="1"/>
          </p:cNvSpPr>
          <p:nvPr>
            <p:ph type="title"/>
          </p:nvPr>
        </p:nvSpPr>
        <p:spPr>
          <a:xfrm>
            <a:off x="286439" y="110169"/>
            <a:ext cx="11578727" cy="1266939"/>
          </a:xfrm>
        </p:spPr>
        <p:txBody>
          <a:bodyPr>
            <a:normAutofit/>
          </a:bodyPr>
          <a:lstStyle/>
          <a:p>
            <a:pPr algn="ctr"/>
            <a:r>
              <a:rPr lang="uk-UA" sz="4000" b="1" dirty="0">
                <a:latin typeface="Times New Roman" panose="02020603050405020304" pitchFamily="18" charset="0"/>
                <a:cs typeface="Times New Roman" panose="02020603050405020304" pitchFamily="18" charset="0"/>
              </a:rPr>
              <a:t>Що необхідне для успішної деколонізації української культури ? </a:t>
            </a:r>
          </a:p>
        </p:txBody>
      </p:sp>
      <p:sp>
        <p:nvSpPr>
          <p:cNvPr id="3" name="Місце для вмісту 2">
            <a:extLst>
              <a:ext uri="{FF2B5EF4-FFF2-40B4-BE49-F238E27FC236}">
                <a16:creationId xmlns:a16="http://schemas.microsoft.com/office/drawing/2014/main" id="{0099802E-DBFD-BEE7-0A02-74599B95501C}"/>
              </a:ext>
            </a:extLst>
          </p:cNvPr>
          <p:cNvSpPr>
            <a:spLocks noGrp="1"/>
          </p:cNvSpPr>
          <p:nvPr>
            <p:ph idx="1"/>
          </p:nvPr>
        </p:nvSpPr>
        <p:spPr>
          <a:xfrm>
            <a:off x="121186" y="1377108"/>
            <a:ext cx="11920250" cy="5370723"/>
          </a:xfrm>
        </p:spPr>
        <p:txBody>
          <a:bodyPr>
            <a:normAutofit fontScale="92500" lnSpcReduction="20000"/>
          </a:bodyPr>
          <a:lstStyle/>
          <a:p>
            <a:r>
              <a:rPr lang="uk-UA" b="1" i="1" dirty="0">
                <a:latin typeface="Times New Roman" panose="02020603050405020304" pitchFamily="18" charset="0"/>
                <a:cs typeface="Times New Roman" panose="02020603050405020304" pitchFamily="18" charset="0"/>
              </a:rPr>
              <a:t>Юрій Шевельов: </a:t>
            </a:r>
            <a:r>
              <a:rPr lang="uk-UA" dirty="0">
                <a:latin typeface="Times New Roman" panose="02020603050405020304" pitchFamily="18" charset="0"/>
                <a:cs typeface="Times New Roman" panose="02020603050405020304" pitchFamily="18" charset="0"/>
              </a:rPr>
              <a:t>«Україні загрожують три небезпеки: Російська імперія, комплекс Кочубея (бажання української еліти підтримувати імперію) та провінційність (погляд на світ крізь призму імперії)» </a:t>
            </a:r>
            <a:endParaRPr lang="uk-UA" b="1" i="1" dirty="0">
              <a:latin typeface="Times New Roman" panose="02020603050405020304" pitchFamily="18" charset="0"/>
              <a:cs typeface="Times New Roman" panose="02020603050405020304" pitchFamily="18" charset="0"/>
            </a:endParaRPr>
          </a:p>
          <a:p>
            <a:r>
              <a:rPr lang="uk-UA" b="1" i="1" dirty="0">
                <a:latin typeface="Times New Roman" panose="02020603050405020304" pitchFamily="18" charset="0"/>
                <a:cs typeface="Times New Roman" panose="02020603050405020304" pitchFamily="18" charset="0"/>
              </a:rPr>
              <a:t>Іван Дзюба</a:t>
            </a:r>
            <a:r>
              <a:rPr lang="uk-UA" dirty="0">
                <a:latin typeface="Times New Roman" panose="02020603050405020304" pitchFamily="18" charset="0"/>
                <a:cs typeface="Times New Roman" panose="02020603050405020304" pitchFamily="18" charset="0"/>
              </a:rPr>
              <a:t>: дерусифікація ментальності і культурного простору («Інтернаціоналізм чи русифікація?»,1965)</a:t>
            </a:r>
          </a:p>
          <a:p>
            <a:r>
              <a:rPr lang="uk-UA" dirty="0">
                <a:latin typeface="Times New Roman" panose="02020603050405020304" pitchFamily="18" charset="0"/>
                <a:cs typeface="Times New Roman" panose="02020603050405020304" pitchFamily="18" charset="0"/>
              </a:rPr>
              <a:t> </a:t>
            </a:r>
            <a:r>
              <a:rPr lang="uk-UA" b="1" i="1" dirty="0">
                <a:latin typeface="Times New Roman" panose="02020603050405020304" pitchFamily="18" charset="0"/>
                <a:cs typeface="Times New Roman" panose="02020603050405020304" pitchFamily="18" charset="0"/>
              </a:rPr>
              <a:t>Лариса Івшина</a:t>
            </a:r>
            <a:r>
              <a:rPr lang="uk-UA" dirty="0">
                <a:latin typeface="Times New Roman" panose="02020603050405020304" pitchFamily="18" charset="0"/>
                <a:cs typeface="Times New Roman" panose="02020603050405020304" pitchFamily="18" charset="0"/>
              </a:rPr>
              <a:t>: «повернення свого»</a:t>
            </a:r>
            <a:r>
              <a:rPr lang="ru-RU" dirty="0">
                <a:latin typeface="Times New Roman" panose="02020603050405020304" pitchFamily="18" charset="0"/>
                <a:cs typeface="Times New Roman" panose="02020603050405020304" pitchFamily="18" charset="0"/>
              </a:rPr>
              <a:t> </a:t>
            </a:r>
          </a:p>
          <a:p>
            <a:r>
              <a:rPr lang="uk-UA" b="1" i="1" dirty="0">
                <a:latin typeface="Times New Roman" panose="02020603050405020304" pitchFamily="18" charset="0"/>
                <a:cs typeface="Times New Roman" panose="02020603050405020304" pitchFamily="18" charset="0"/>
              </a:rPr>
              <a:t>Ольга Гомілко</a:t>
            </a:r>
            <a:r>
              <a:rPr lang="uk-UA" dirty="0">
                <a:latin typeface="Times New Roman" panose="02020603050405020304" pitchFamily="18" charset="0"/>
                <a:cs typeface="Times New Roman" panose="02020603050405020304" pitchFamily="18" charset="0"/>
              </a:rPr>
              <a:t>: розроблення  1) концепції, 2)  методів  теоретичного  обґрунтування і дослідницьких стратегій та  3)  способів  практичного  втілення.</a:t>
            </a:r>
            <a:endParaRPr lang="ru-RU" dirty="0">
              <a:latin typeface="Times New Roman" panose="02020603050405020304" pitchFamily="18" charset="0"/>
              <a:cs typeface="Times New Roman" panose="02020603050405020304" pitchFamily="18" charset="0"/>
            </a:endParaRPr>
          </a:p>
          <a:p>
            <a:r>
              <a:rPr lang="ru-RU" b="1" i="1" dirty="0">
                <a:latin typeface="Times New Roman" panose="02020603050405020304" pitchFamily="18" charset="0"/>
                <a:cs typeface="Times New Roman" panose="02020603050405020304" pitchFamily="18" charset="0"/>
              </a:rPr>
              <a:t>Тамара Гундорова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ревізія</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деконструкція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історіографічних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наративів</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культурних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канонів</a:t>
            </a:r>
            <a:r>
              <a:rPr lang="ru-RU" dirty="0">
                <a:latin typeface="Times New Roman" panose="02020603050405020304" pitchFamily="18" charset="0"/>
                <a:cs typeface="Times New Roman" panose="02020603050405020304" pitchFamily="18" charset="0"/>
              </a:rPr>
              <a:t>.</a:t>
            </a:r>
            <a:endParaRPr lang="uk-UA" dirty="0">
              <a:latin typeface="Times New Roman" panose="02020603050405020304" pitchFamily="18" charset="0"/>
              <a:cs typeface="Times New Roman" panose="02020603050405020304" pitchFamily="18" charset="0"/>
            </a:endParaRPr>
          </a:p>
          <a:p>
            <a:r>
              <a:rPr lang="uk-UA" b="1" i="1" dirty="0">
                <a:latin typeface="Times New Roman" panose="02020603050405020304" pitchFamily="18" charset="0"/>
                <a:cs typeface="Times New Roman" panose="02020603050405020304" pitchFamily="18" charset="0"/>
              </a:rPr>
              <a:t>Тарас Лютий: </a:t>
            </a:r>
            <a:r>
              <a:rPr lang="uk-UA" dirty="0">
                <a:latin typeface="Times New Roman" panose="02020603050405020304" pitchFamily="18" charset="0"/>
                <a:cs typeface="Times New Roman" panose="02020603050405020304" pitchFamily="18" charset="0"/>
              </a:rPr>
              <a:t>переклади праць провідних зарубіжних вчених українською мовою ( з оригіналів!)</a:t>
            </a:r>
          </a:p>
          <a:p>
            <a:r>
              <a:rPr lang="uk-UA" b="1" i="1" dirty="0">
                <a:latin typeface="Times New Roman" panose="02020603050405020304" pitchFamily="18" charset="0"/>
                <a:cs typeface="Times New Roman" panose="02020603050405020304" pitchFamily="18" charset="0"/>
              </a:rPr>
              <a:t>Максим Стріха: </a:t>
            </a:r>
            <a:r>
              <a:rPr lang="uk-UA" dirty="0">
                <a:latin typeface="Times New Roman" panose="02020603050405020304" pitchFamily="18" charset="0"/>
                <a:cs typeface="Times New Roman" panose="02020603050405020304" pitchFamily="18" charset="0"/>
              </a:rPr>
              <a:t>переклад художніх творів («</a:t>
            </a:r>
            <a:r>
              <a:rPr lang="ru-RU" i="0" dirty="0" err="1">
                <a:effectLst/>
                <a:latin typeface="Times New Roman" panose="02020603050405020304" pitchFamily="18" charset="0"/>
                <a:cs typeface="Times New Roman" panose="02020603050405020304" pitchFamily="18" charset="0"/>
              </a:rPr>
              <a:t>Український</a:t>
            </a:r>
            <a:r>
              <a:rPr lang="ru-RU" i="0" dirty="0">
                <a:effectLst/>
                <a:latin typeface="Times New Roman" panose="02020603050405020304" pitchFamily="18" charset="0"/>
                <a:cs typeface="Times New Roman" panose="02020603050405020304" pitchFamily="18" charset="0"/>
              </a:rPr>
              <a:t> </a:t>
            </a:r>
            <a:r>
              <a:rPr lang="ru-RU" i="0" dirty="0" err="1">
                <a:effectLst/>
                <a:latin typeface="Times New Roman" panose="02020603050405020304" pitchFamily="18" charset="0"/>
                <a:cs typeface="Times New Roman" panose="02020603050405020304" pitchFamily="18" charset="0"/>
              </a:rPr>
              <a:t>художній</a:t>
            </a:r>
            <a:r>
              <a:rPr lang="ru-RU" i="0" dirty="0">
                <a:effectLst/>
                <a:latin typeface="Times New Roman" panose="02020603050405020304" pitchFamily="18" charset="0"/>
                <a:cs typeface="Times New Roman" panose="02020603050405020304" pitchFamily="18" charset="0"/>
              </a:rPr>
              <a:t> переклад: </a:t>
            </a:r>
            <a:r>
              <a:rPr lang="ru-RU" i="0" dirty="0" err="1">
                <a:effectLst/>
                <a:latin typeface="Times New Roman" panose="02020603050405020304" pitchFamily="18" charset="0"/>
                <a:cs typeface="Times New Roman" panose="02020603050405020304" pitchFamily="18" charset="0"/>
              </a:rPr>
              <a:t>між</a:t>
            </a:r>
            <a:r>
              <a:rPr lang="ru-RU" i="0" dirty="0">
                <a:effectLst/>
                <a:latin typeface="Times New Roman" panose="02020603050405020304" pitchFamily="18" charset="0"/>
                <a:cs typeface="Times New Roman" panose="02020603050405020304" pitchFamily="18" charset="0"/>
              </a:rPr>
              <a:t> </a:t>
            </a:r>
            <a:r>
              <a:rPr lang="ru-RU" i="0" dirty="0" err="1">
                <a:effectLst/>
                <a:latin typeface="Times New Roman" panose="02020603050405020304" pitchFamily="18" charset="0"/>
                <a:cs typeface="Times New Roman" panose="02020603050405020304" pitchFamily="18" charset="0"/>
              </a:rPr>
              <a:t>літературою</a:t>
            </a:r>
            <a:r>
              <a:rPr lang="ru-RU" i="0" dirty="0">
                <a:effectLst/>
                <a:latin typeface="Times New Roman" panose="02020603050405020304" pitchFamily="18" charset="0"/>
                <a:cs typeface="Times New Roman" panose="02020603050405020304" pitchFamily="18" charset="0"/>
              </a:rPr>
              <a:t> і </a:t>
            </a:r>
            <a:r>
              <a:rPr lang="ru-RU" i="0" dirty="0" err="1">
                <a:effectLst/>
                <a:latin typeface="Times New Roman" panose="02020603050405020304" pitchFamily="18" charset="0"/>
                <a:cs typeface="Times New Roman" panose="02020603050405020304" pitchFamily="18" charset="0"/>
              </a:rPr>
              <a:t>націєтворенням</a:t>
            </a:r>
            <a:r>
              <a:rPr lang="ru-RU" i="0" dirty="0">
                <a:effectLst/>
                <a:latin typeface="Times New Roman" panose="02020603050405020304" pitchFamily="18" charset="0"/>
                <a:cs typeface="Times New Roman" panose="02020603050405020304" pitchFamily="18" charset="0"/>
              </a:rPr>
              <a:t>», 2006.</a:t>
            </a:r>
            <a:r>
              <a:rPr lang="uk-UA" dirty="0">
                <a:latin typeface="Times New Roman" panose="02020603050405020304" pitchFamily="18" charset="0"/>
                <a:cs typeface="Times New Roman" panose="02020603050405020304" pitchFamily="18" charset="0"/>
              </a:rPr>
              <a:t>)</a:t>
            </a:r>
          </a:p>
          <a:p>
            <a:r>
              <a:rPr lang="uk-UA" dirty="0">
                <a:latin typeface="Times New Roman" panose="02020603050405020304" pitchFamily="18" charset="0"/>
                <a:cs typeface="Times New Roman" panose="02020603050405020304" pitchFamily="18" charset="0"/>
              </a:rPr>
              <a:t> </a:t>
            </a:r>
            <a:r>
              <a:rPr lang="uk-UA" b="1" i="1" dirty="0">
                <a:latin typeface="Times New Roman" panose="02020603050405020304" pitchFamily="18" charset="0"/>
                <a:cs typeface="Times New Roman" panose="02020603050405020304" pitchFamily="18" charset="0"/>
              </a:rPr>
              <a:t>Наталія </a:t>
            </a:r>
            <a:r>
              <a:rPr lang="uk-UA" b="1" i="1" dirty="0" err="1">
                <a:latin typeface="Times New Roman" panose="02020603050405020304" pitchFamily="18" charset="0"/>
                <a:cs typeface="Times New Roman" panose="02020603050405020304" pitchFamily="18" charset="0"/>
              </a:rPr>
              <a:t>Торкут</a:t>
            </a:r>
            <a:r>
              <a:rPr lang="uk-UA" b="1" i="1" dirty="0">
                <a:latin typeface="Times New Roman" panose="02020603050405020304" pitchFamily="18" charset="0"/>
                <a:cs typeface="Times New Roman" panose="02020603050405020304" pitchFamily="18" charset="0"/>
              </a:rPr>
              <a:t>, Юрій Черняк</a:t>
            </a:r>
            <a:r>
              <a:rPr lang="uk-UA" dirty="0">
                <a:latin typeface="Times New Roman" panose="02020603050405020304" pitchFamily="18" charset="0"/>
                <a:cs typeface="Times New Roman" panose="02020603050405020304" pitchFamily="18" charset="0"/>
              </a:rPr>
              <a:t>:  деколонізація знань про Україну в світі</a:t>
            </a:r>
          </a:p>
        </p:txBody>
      </p:sp>
    </p:spTree>
    <p:extLst>
      <p:ext uri="{BB962C8B-B14F-4D97-AF65-F5344CB8AC3E}">
        <p14:creationId xmlns:p14="http://schemas.microsoft.com/office/powerpoint/2010/main" val="187675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F92384-330F-1DF6-E285-79DE66790C4C}"/>
              </a:ext>
            </a:extLst>
          </p:cNvPr>
          <p:cNvSpPr>
            <a:spLocks noGrp="1"/>
          </p:cNvSpPr>
          <p:nvPr>
            <p:ph type="title"/>
          </p:nvPr>
        </p:nvSpPr>
        <p:spPr>
          <a:xfrm>
            <a:off x="838200" y="1"/>
            <a:ext cx="10515600" cy="903382"/>
          </a:xfrm>
        </p:spPr>
        <p:txBody>
          <a:bodyPr/>
          <a:lstStyle/>
          <a:p>
            <a:pPr algn="ctr"/>
            <a:r>
              <a:rPr lang="uk-UA" b="1" dirty="0">
                <a:latin typeface="Times New Roman" panose="02020603050405020304" pitchFamily="18" charset="0"/>
                <a:cs typeface="Times New Roman" panose="02020603050405020304" pitchFamily="18" charset="0"/>
              </a:rPr>
              <a:t>Деколонізація знань про Україну в світі</a:t>
            </a:r>
          </a:p>
        </p:txBody>
      </p:sp>
      <p:sp>
        <p:nvSpPr>
          <p:cNvPr id="3" name="Місце для вмісту 2">
            <a:extLst>
              <a:ext uri="{FF2B5EF4-FFF2-40B4-BE49-F238E27FC236}">
                <a16:creationId xmlns:a16="http://schemas.microsoft.com/office/drawing/2014/main" id="{0256A6E9-F668-3140-8296-F26BEC8A44B5}"/>
              </a:ext>
            </a:extLst>
          </p:cNvPr>
          <p:cNvSpPr>
            <a:spLocks noGrp="1"/>
          </p:cNvSpPr>
          <p:nvPr>
            <p:ph idx="1"/>
          </p:nvPr>
        </p:nvSpPr>
        <p:spPr>
          <a:xfrm>
            <a:off x="209321" y="1079653"/>
            <a:ext cx="7127913" cy="5097310"/>
          </a:xfrm>
        </p:spPr>
        <p:txBody>
          <a:bodyPr>
            <a:normAutofit/>
          </a:bodyPr>
          <a:lstStyle/>
          <a:p>
            <a:r>
              <a:rPr lang="uk-UA" dirty="0">
                <a:latin typeface="Times New Roman" panose="02020603050405020304" pitchFamily="18" charset="0"/>
                <a:cs typeface="Times New Roman" panose="02020603050405020304" pitchFamily="18" charset="0"/>
              </a:rPr>
              <a:t>Критичне  переосмислення сформованих імперським і радянським дискурсом уявлень про Україну, </a:t>
            </a:r>
          </a:p>
          <a:p>
            <a:r>
              <a:rPr lang="uk-UA" dirty="0" err="1">
                <a:latin typeface="Times New Roman" panose="02020603050405020304" pitchFamily="18" charset="0"/>
                <a:cs typeface="Times New Roman" panose="02020603050405020304" pitchFamily="18" charset="0"/>
              </a:rPr>
              <a:t>деконструкція</a:t>
            </a:r>
            <a:r>
              <a:rPr lang="uk-UA" dirty="0">
                <a:latin typeface="Times New Roman" panose="02020603050405020304" pitchFamily="18" charset="0"/>
                <a:cs typeface="Times New Roman" panose="02020603050405020304" pitchFamily="18" charset="0"/>
              </a:rPr>
              <a:t> проросійських </a:t>
            </a:r>
            <a:r>
              <a:rPr lang="uk-UA" dirty="0" err="1">
                <a:latin typeface="Times New Roman" panose="02020603050405020304" pitchFamily="18" charset="0"/>
                <a:cs typeface="Times New Roman" panose="02020603050405020304" pitchFamily="18" charset="0"/>
              </a:rPr>
              <a:t>наративів</a:t>
            </a:r>
            <a:r>
              <a:rPr lang="uk-UA" dirty="0">
                <a:latin typeface="Times New Roman" panose="02020603050405020304" pitchFamily="18" charset="0"/>
                <a:cs typeface="Times New Roman" panose="02020603050405020304" pitchFamily="18" charset="0"/>
              </a:rPr>
              <a:t> щодо меншовартості, вторинності української мови, літератури, мистецтва;</a:t>
            </a:r>
          </a:p>
          <a:p>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поширення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правдивої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інформації</a:t>
            </a:r>
            <a:r>
              <a:rPr lang="ru-RU" dirty="0">
                <a:latin typeface="Times New Roman" panose="02020603050405020304" pitchFamily="18" charset="0"/>
                <a:cs typeface="Times New Roman" panose="02020603050405020304" pitchFamily="18" charset="0"/>
              </a:rPr>
              <a:t> про </a:t>
            </a:r>
            <a:r>
              <a:rPr lang="ru-RU" dirty="0" err="1">
                <a:latin typeface="Times New Roman" panose="02020603050405020304" pitchFamily="18" charset="0"/>
                <a:cs typeface="Times New Roman" panose="02020603050405020304" pitchFamily="18" charset="0"/>
              </a:rPr>
              <a:t>історію</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сучасність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України</a:t>
            </a:r>
            <a:r>
              <a:rPr lang="ru-RU" dirty="0">
                <a:latin typeface="Times New Roman" panose="02020603050405020304" pitchFamily="18" charset="0"/>
                <a:cs typeface="Times New Roman" panose="02020603050405020304" pitchFamily="18" charset="0"/>
              </a:rPr>
              <a:t>;</a:t>
            </a:r>
            <a:endParaRPr lang="uk-UA" dirty="0">
              <a:latin typeface="Times New Roman" panose="02020603050405020304" pitchFamily="18" charset="0"/>
              <a:cs typeface="Times New Roman" panose="02020603050405020304" pitchFamily="18" charset="0"/>
            </a:endParaRPr>
          </a:p>
          <a:p>
            <a:r>
              <a:rPr lang="uk-UA" dirty="0">
                <a:latin typeface="Times New Roman" panose="02020603050405020304" pitchFamily="18" charset="0"/>
                <a:cs typeface="Times New Roman" panose="02020603050405020304" pitchFamily="18" charset="0"/>
              </a:rPr>
              <a:t>популяризація здобутків української нації: «заявити про себе культурою»                    (М. Жулинський, 2001)</a:t>
            </a:r>
          </a:p>
          <a:p>
            <a:pPr marL="0" indent="0">
              <a:buNone/>
            </a:pPr>
            <a:endParaRPr lang="uk-UA" dirty="0"/>
          </a:p>
          <a:p>
            <a:endParaRPr lang="uk-UA" dirty="0"/>
          </a:p>
          <a:p>
            <a:pPr marL="0" indent="0">
              <a:buNone/>
            </a:pPr>
            <a:endParaRPr lang="uk-UA" dirty="0"/>
          </a:p>
        </p:txBody>
      </p:sp>
      <p:pic>
        <p:nvPicPr>
          <p:cNvPr id="4" name="Рисунок 3">
            <a:extLst>
              <a:ext uri="{FF2B5EF4-FFF2-40B4-BE49-F238E27FC236}">
                <a16:creationId xmlns:a16="http://schemas.microsoft.com/office/drawing/2014/main" id="{5482C240-B6A2-20EE-8E4A-CE3DD87EDBB4}"/>
              </a:ext>
            </a:extLst>
          </p:cNvPr>
          <p:cNvPicPr>
            <a:picLocks noChangeAspect="1"/>
          </p:cNvPicPr>
          <p:nvPr/>
        </p:nvPicPr>
        <p:blipFill>
          <a:blip r:embed="rId2"/>
          <a:stretch>
            <a:fillRect/>
          </a:stretch>
        </p:blipFill>
        <p:spPr>
          <a:xfrm>
            <a:off x="9576310" y="1116382"/>
            <a:ext cx="2511926" cy="2511926"/>
          </a:xfrm>
          <a:prstGeom prst="rect">
            <a:avLst/>
          </a:prstGeom>
        </p:spPr>
      </p:pic>
      <p:pic>
        <p:nvPicPr>
          <p:cNvPr id="5" name="Рисунок 4">
            <a:extLst>
              <a:ext uri="{FF2B5EF4-FFF2-40B4-BE49-F238E27FC236}">
                <a16:creationId xmlns:a16="http://schemas.microsoft.com/office/drawing/2014/main" id="{36767409-7032-EB5E-8EB6-A7623242C27C}"/>
              </a:ext>
            </a:extLst>
          </p:cNvPr>
          <p:cNvPicPr>
            <a:picLocks noChangeAspect="1"/>
          </p:cNvPicPr>
          <p:nvPr/>
        </p:nvPicPr>
        <p:blipFill>
          <a:blip r:embed="rId3"/>
          <a:stretch>
            <a:fillRect/>
          </a:stretch>
        </p:blipFill>
        <p:spPr>
          <a:xfrm>
            <a:off x="7353779" y="951783"/>
            <a:ext cx="1714500" cy="2676525"/>
          </a:xfrm>
          <a:prstGeom prst="rect">
            <a:avLst/>
          </a:prstGeom>
        </p:spPr>
      </p:pic>
      <p:pic>
        <p:nvPicPr>
          <p:cNvPr id="6" name="Рисунок 5">
            <a:extLst>
              <a:ext uri="{FF2B5EF4-FFF2-40B4-BE49-F238E27FC236}">
                <a16:creationId xmlns:a16="http://schemas.microsoft.com/office/drawing/2014/main" id="{D339F5D7-4F21-1FB8-0E16-6B162E74AA3C}"/>
              </a:ext>
            </a:extLst>
          </p:cNvPr>
          <p:cNvPicPr>
            <a:picLocks noChangeAspect="1"/>
          </p:cNvPicPr>
          <p:nvPr/>
        </p:nvPicPr>
        <p:blipFill>
          <a:blip r:embed="rId4"/>
          <a:stretch>
            <a:fillRect/>
          </a:stretch>
        </p:blipFill>
        <p:spPr>
          <a:xfrm>
            <a:off x="9576310" y="3942655"/>
            <a:ext cx="2243731" cy="2863094"/>
          </a:xfrm>
          <a:prstGeom prst="rect">
            <a:avLst/>
          </a:prstGeom>
        </p:spPr>
      </p:pic>
      <p:pic>
        <p:nvPicPr>
          <p:cNvPr id="7" name="Рисунок 6">
            <a:extLst>
              <a:ext uri="{FF2B5EF4-FFF2-40B4-BE49-F238E27FC236}">
                <a16:creationId xmlns:a16="http://schemas.microsoft.com/office/drawing/2014/main" id="{1E7BE57E-5479-5F2F-78F0-077B41722E0B}"/>
              </a:ext>
            </a:extLst>
          </p:cNvPr>
          <p:cNvPicPr>
            <a:picLocks noChangeAspect="1"/>
          </p:cNvPicPr>
          <p:nvPr/>
        </p:nvPicPr>
        <p:blipFill>
          <a:blip r:embed="rId5"/>
          <a:stretch>
            <a:fillRect/>
          </a:stretch>
        </p:blipFill>
        <p:spPr>
          <a:xfrm>
            <a:off x="7337234" y="3942655"/>
            <a:ext cx="1784393" cy="2863094"/>
          </a:xfrm>
          <a:prstGeom prst="rect">
            <a:avLst/>
          </a:prstGeom>
        </p:spPr>
      </p:pic>
    </p:spTree>
    <p:extLst>
      <p:ext uri="{BB962C8B-B14F-4D97-AF65-F5344CB8AC3E}">
        <p14:creationId xmlns:p14="http://schemas.microsoft.com/office/powerpoint/2010/main" val="2401580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1544" y="260648"/>
            <a:ext cx="8229600" cy="1152128"/>
          </a:xfrm>
        </p:spPr>
        <p:txBody>
          <a:bodyPr>
            <a:normAutofit/>
          </a:bodyPr>
          <a:lstStyle/>
          <a:p>
            <a:r>
              <a:rPr lang="uk-UA" sz="5400" b="1" dirty="0">
                <a:solidFill>
                  <a:srgbClr val="FFFF00"/>
                </a:solidFill>
                <a:latin typeface="Times New Roman" pitchFamily="18" charset="0"/>
                <a:cs typeface="Times New Roman" pitchFamily="18" charset="0"/>
              </a:rPr>
              <a:t>План</a:t>
            </a:r>
          </a:p>
        </p:txBody>
      </p:sp>
      <p:sp>
        <p:nvSpPr>
          <p:cNvPr id="3" name="Объект 2"/>
          <p:cNvSpPr>
            <a:spLocks noGrp="1"/>
          </p:cNvSpPr>
          <p:nvPr>
            <p:ph idx="1"/>
          </p:nvPr>
        </p:nvSpPr>
        <p:spPr>
          <a:xfrm>
            <a:off x="2207568" y="1628800"/>
            <a:ext cx="8003232" cy="4752528"/>
          </a:xfrm>
        </p:spPr>
        <p:txBody>
          <a:bodyPr>
            <a:normAutofit fontScale="85000" lnSpcReduction="20000"/>
          </a:bodyPr>
          <a:lstStyle/>
          <a:p>
            <a:pPr marL="514350" indent="-514350">
              <a:buFont typeface="+mj-lt"/>
              <a:buAutoNum type="arabicPeriod"/>
            </a:pPr>
            <a:r>
              <a:rPr lang="uk-UA" b="1" dirty="0">
                <a:latin typeface="Times New Roman" pitchFamily="18" charset="0"/>
                <a:cs typeface="Times New Roman" pitchFamily="18" charset="0"/>
              </a:rPr>
              <a:t>Методологічна ситуація в літературознавстві ХХ ст.</a:t>
            </a:r>
          </a:p>
          <a:p>
            <a:pPr marL="514350" indent="-514350">
              <a:buFont typeface="+mj-lt"/>
              <a:buAutoNum type="arabicPeriod"/>
            </a:pPr>
            <a:r>
              <a:rPr lang="uk-UA" b="1" dirty="0">
                <a:latin typeface="Times New Roman" pitchFamily="18" charset="0"/>
                <a:cs typeface="Times New Roman" pitchFamily="18" charset="0"/>
              </a:rPr>
              <a:t>Новітні підходи і методології літературознавчого аналізу </a:t>
            </a:r>
          </a:p>
          <a:p>
            <a:pPr marL="514350" indent="-514350">
              <a:buFont typeface="+mj-lt"/>
              <a:buAutoNum type="arabicPeriod"/>
            </a:pPr>
            <a:r>
              <a:rPr lang="ru-RU" b="1" dirty="0" err="1">
                <a:latin typeface="Times New Roman" pitchFamily="18" charset="0"/>
                <a:cs typeface="Times New Roman" pitchFamily="18" charset="0"/>
              </a:rPr>
              <a:t>Постколоніальні</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студії</a:t>
            </a:r>
            <a:r>
              <a:rPr lang="ru-RU" b="1" dirty="0">
                <a:latin typeface="Times New Roman" pitchFamily="18" charset="0"/>
                <a:cs typeface="Times New Roman" pitchFamily="18" charset="0"/>
              </a:rPr>
              <a:t> та </a:t>
            </a:r>
            <a:r>
              <a:rPr lang="ru-RU" b="1" dirty="0" err="1">
                <a:latin typeface="Times New Roman" pitchFamily="18" charset="0"/>
                <a:cs typeface="Times New Roman" pitchFamily="18" charset="0"/>
              </a:rPr>
              <a:t>їх</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когнітивна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продуктивність</a:t>
            </a:r>
            <a:r>
              <a:rPr lang="ru-RU" b="1" dirty="0">
                <a:latin typeface="Times New Roman" pitchFamily="18" charset="0"/>
                <a:cs typeface="Times New Roman" pitchFamily="18" charset="0"/>
              </a:rPr>
              <a:t>                       в час </a:t>
            </a:r>
            <a:r>
              <a:rPr lang="ru-RU" b="1" dirty="0" err="1">
                <a:latin typeface="Times New Roman" pitchFamily="18" charset="0"/>
                <a:cs typeface="Times New Roman" pitchFamily="18" charset="0"/>
              </a:rPr>
              <a:t>російсько</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української</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війни</a:t>
            </a:r>
            <a:endParaRPr lang="uk-UA" b="1" dirty="0">
              <a:latin typeface="Times New Roman" pitchFamily="18" charset="0"/>
              <a:cs typeface="Times New Roman" pitchFamily="18" charset="0"/>
            </a:endParaRPr>
          </a:p>
          <a:p>
            <a:pPr marL="514350" indent="-514350">
              <a:buFont typeface="+mj-lt"/>
              <a:buAutoNum type="arabicPeriod"/>
            </a:pPr>
            <a:r>
              <a:rPr lang="uk-UA" b="1" dirty="0">
                <a:latin typeface="Times New Roman" pitchFamily="18" charset="0"/>
                <a:cs typeface="Times New Roman" pitchFamily="18" charset="0"/>
              </a:rPr>
              <a:t>Гендерні студії: витоки, представники, термінологія.</a:t>
            </a:r>
          </a:p>
          <a:p>
            <a:pPr marL="514350" indent="-514350">
              <a:buFont typeface="+mj-lt"/>
              <a:buAutoNum type="arabicPeriod"/>
            </a:pPr>
            <a:r>
              <a:rPr lang="uk-UA" b="1" dirty="0">
                <a:latin typeface="Times New Roman" pitchFamily="18" charset="0"/>
                <a:cs typeface="Times New Roman" pitchFamily="18" charset="0"/>
              </a:rPr>
              <a:t>Методологія «нового історизму»: представники, ключові ідеї, стратегії аналізу літературних творів.</a:t>
            </a:r>
          </a:p>
          <a:p>
            <a:endParaRPr lang="uk-UA" dirty="0"/>
          </a:p>
        </p:txBody>
      </p:sp>
    </p:spTree>
    <p:extLst>
      <p:ext uri="{BB962C8B-B14F-4D97-AF65-F5344CB8AC3E}">
        <p14:creationId xmlns:p14="http://schemas.microsoft.com/office/powerpoint/2010/main" val="168306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E3FCD3-3766-AB9C-C545-8AE287DC243E}"/>
              </a:ext>
            </a:extLst>
          </p:cNvPr>
          <p:cNvSpPr>
            <a:spLocks noGrp="1"/>
          </p:cNvSpPr>
          <p:nvPr>
            <p:ph type="title"/>
          </p:nvPr>
        </p:nvSpPr>
        <p:spPr>
          <a:xfrm>
            <a:off x="0" y="1"/>
            <a:ext cx="12192000" cy="1538867"/>
          </a:xfrm>
          <a:solidFill>
            <a:schemeClr val="accent5">
              <a:lumMod val="75000"/>
            </a:schemeClr>
          </a:solidFill>
        </p:spPr>
        <p:txBody>
          <a:bodyPr/>
          <a:lstStyle/>
          <a:p>
            <a:pPr algn="ctr"/>
            <a:r>
              <a:rPr lang="uk-UA" b="1" dirty="0">
                <a:solidFill>
                  <a:schemeClr val="bg1"/>
                </a:solidFill>
                <a:latin typeface="Times New Roman" panose="02020603050405020304" pitchFamily="18" charset="0"/>
                <a:cs typeface="Times New Roman" panose="02020603050405020304" pitchFamily="18" charset="0"/>
              </a:rPr>
              <a:t>Український шекспірівський фестиваль</a:t>
            </a:r>
            <a:br>
              <a:rPr lang="en-US" b="1" dirty="0">
                <a:solidFill>
                  <a:schemeClr val="bg1"/>
                </a:solidFill>
                <a:latin typeface="Times New Roman" panose="02020603050405020304" pitchFamily="18" charset="0"/>
                <a:cs typeface="Times New Roman" panose="02020603050405020304" pitchFamily="18" charset="0"/>
              </a:rPr>
            </a:br>
            <a:r>
              <a:rPr lang="en-US" b="1" dirty="0">
                <a:solidFill>
                  <a:schemeClr val="bg1"/>
                </a:solidFill>
                <a:latin typeface="Times New Roman" panose="02020603050405020304" pitchFamily="18" charset="0"/>
                <a:cs typeface="Times New Roman" panose="02020603050405020304" pitchFamily="18" charset="0"/>
              </a:rPr>
              <a:t>(</a:t>
            </a:r>
            <a:r>
              <a:rPr lang="uk-UA" b="1" dirty="0">
                <a:solidFill>
                  <a:schemeClr val="bg1"/>
                </a:solidFill>
                <a:latin typeface="Times New Roman" panose="02020603050405020304" pitchFamily="18" charset="0"/>
                <a:cs typeface="Times New Roman" panose="02020603050405020304" pitchFamily="18" charset="0"/>
              </a:rPr>
              <a:t>Івано-Франківськ</a:t>
            </a:r>
            <a:r>
              <a:rPr lang="en-US" b="1" dirty="0">
                <a:solidFill>
                  <a:schemeClr val="bg1"/>
                </a:solidFill>
                <a:latin typeface="Times New Roman" panose="02020603050405020304" pitchFamily="18" charset="0"/>
                <a:cs typeface="Times New Roman" panose="02020603050405020304" pitchFamily="18" charset="0"/>
              </a:rPr>
              <a:t>, 17-23 </a:t>
            </a:r>
            <a:r>
              <a:rPr lang="uk-UA" b="1" dirty="0">
                <a:solidFill>
                  <a:schemeClr val="bg1"/>
                </a:solidFill>
                <a:latin typeface="Times New Roman" panose="02020603050405020304" pitchFamily="18" charset="0"/>
                <a:cs typeface="Times New Roman" panose="02020603050405020304" pitchFamily="18" charset="0"/>
              </a:rPr>
              <a:t>червня </a:t>
            </a:r>
            <a:r>
              <a:rPr lang="en-US" b="1" dirty="0">
                <a:solidFill>
                  <a:schemeClr val="bg1"/>
                </a:solidFill>
                <a:latin typeface="Times New Roman" panose="02020603050405020304" pitchFamily="18" charset="0"/>
                <a:cs typeface="Times New Roman" panose="02020603050405020304" pitchFamily="18" charset="0"/>
              </a:rPr>
              <a:t>2024)</a:t>
            </a:r>
            <a:endParaRPr lang="uk-UA" b="1" dirty="0">
              <a:solidFill>
                <a:schemeClr val="bg1"/>
              </a:solidFill>
              <a:latin typeface="Times New Roman" panose="02020603050405020304" pitchFamily="18" charset="0"/>
              <a:cs typeface="Times New Roman" panose="02020603050405020304" pitchFamily="18" charset="0"/>
            </a:endParaRPr>
          </a:p>
        </p:txBody>
      </p:sp>
      <p:pic>
        <p:nvPicPr>
          <p:cNvPr id="9" name="Місце для вмісту 8">
            <a:extLst>
              <a:ext uri="{FF2B5EF4-FFF2-40B4-BE49-F238E27FC236}">
                <a16:creationId xmlns:a16="http://schemas.microsoft.com/office/drawing/2014/main" id="{7A1B5621-8AE2-2F63-FB36-B95507032FB3}"/>
              </a:ext>
            </a:extLst>
          </p:cNvPr>
          <p:cNvPicPr>
            <a:picLocks noGrp="1" noChangeAspect="1"/>
          </p:cNvPicPr>
          <p:nvPr>
            <p:ph sz="half" idx="1"/>
          </p:nvPr>
        </p:nvPicPr>
        <p:blipFill>
          <a:blip r:embed="rId2"/>
          <a:stretch>
            <a:fillRect/>
          </a:stretch>
        </p:blipFill>
        <p:spPr>
          <a:xfrm>
            <a:off x="4658376" y="1721311"/>
            <a:ext cx="7344054" cy="4899532"/>
          </a:xfrm>
          <a:prstGeom prst="rect">
            <a:avLst/>
          </a:prstGeom>
        </p:spPr>
      </p:pic>
      <p:pic>
        <p:nvPicPr>
          <p:cNvPr id="10" name="Рисунок 9">
            <a:extLst>
              <a:ext uri="{FF2B5EF4-FFF2-40B4-BE49-F238E27FC236}">
                <a16:creationId xmlns:a16="http://schemas.microsoft.com/office/drawing/2014/main" id="{0F60418D-ADC6-4A50-0A59-76B12C151214}"/>
              </a:ext>
            </a:extLst>
          </p:cNvPr>
          <p:cNvPicPr>
            <a:picLocks noChangeAspect="1"/>
          </p:cNvPicPr>
          <p:nvPr/>
        </p:nvPicPr>
        <p:blipFill>
          <a:blip r:embed="rId3"/>
          <a:stretch>
            <a:fillRect/>
          </a:stretch>
        </p:blipFill>
        <p:spPr>
          <a:xfrm>
            <a:off x="312234" y="1663296"/>
            <a:ext cx="4177109" cy="5015561"/>
          </a:xfrm>
          <a:prstGeom prst="rect">
            <a:avLst/>
          </a:prstGeom>
        </p:spPr>
      </p:pic>
    </p:spTree>
    <p:extLst>
      <p:ext uri="{BB962C8B-B14F-4D97-AF65-F5344CB8AC3E}">
        <p14:creationId xmlns:p14="http://schemas.microsoft.com/office/powerpoint/2010/main" val="2522630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7" name="Держипільський (1)">
            <a:hlinkClick r:id="" action="ppaction://media"/>
            <a:extLst>
              <a:ext uri="{FF2B5EF4-FFF2-40B4-BE49-F238E27FC236}">
                <a16:creationId xmlns:a16="http://schemas.microsoft.com/office/drawing/2014/main" id="{9345D28D-E638-F1C6-D7B8-1E194F746EF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2130" y="0"/>
            <a:ext cx="10987739" cy="6180463"/>
          </a:xfrm>
        </p:spPr>
      </p:pic>
    </p:spTree>
    <p:extLst>
      <p:ext uri="{BB962C8B-B14F-4D97-AF65-F5344CB8AC3E}">
        <p14:creationId xmlns:p14="http://schemas.microsoft.com/office/powerpoint/2010/main" val="43694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0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14A8D3-F093-3B75-D1DB-9124741EB714}"/>
              </a:ext>
            </a:extLst>
          </p:cNvPr>
          <p:cNvSpPr>
            <a:spLocks noGrp="1"/>
          </p:cNvSpPr>
          <p:nvPr>
            <p:ph type="title"/>
          </p:nvPr>
        </p:nvSpPr>
        <p:spPr>
          <a:xfrm>
            <a:off x="240203" y="88135"/>
            <a:ext cx="6226698" cy="1355075"/>
          </a:xfrm>
        </p:spPr>
        <p:txBody>
          <a:bodyPr>
            <a:normAutofit/>
          </a:bodyPr>
          <a:lstStyle/>
          <a:p>
            <a:pPr algn="ctr"/>
            <a:r>
              <a:rPr lang="uk-UA" sz="4000" b="1" dirty="0">
                <a:latin typeface="Times New Roman" panose="02020603050405020304" pitchFamily="18" charset="0"/>
                <a:cs typeface="Times New Roman" panose="02020603050405020304" pitchFamily="18" charset="0"/>
              </a:rPr>
              <a:t>Структура Фестивалю</a:t>
            </a:r>
          </a:p>
        </p:txBody>
      </p:sp>
      <p:pic>
        <p:nvPicPr>
          <p:cNvPr id="5" name="Місце для вмісту 4">
            <a:extLst>
              <a:ext uri="{FF2B5EF4-FFF2-40B4-BE49-F238E27FC236}">
                <a16:creationId xmlns:a16="http://schemas.microsoft.com/office/drawing/2014/main" id="{7696472F-6993-6131-97B4-7437CABE3D4A}"/>
              </a:ext>
            </a:extLst>
          </p:cNvPr>
          <p:cNvPicPr>
            <a:picLocks noGrp="1" noChangeAspect="1"/>
          </p:cNvPicPr>
          <p:nvPr>
            <p:ph sz="half" idx="1"/>
          </p:nvPr>
        </p:nvPicPr>
        <p:blipFill>
          <a:blip r:embed="rId2"/>
          <a:stretch>
            <a:fillRect/>
          </a:stretch>
        </p:blipFill>
        <p:spPr>
          <a:xfrm>
            <a:off x="240203" y="1825625"/>
            <a:ext cx="6523823" cy="4351338"/>
          </a:xfrm>
          <a:prstGeom prst="rect">
            <a:avLst/>
          </a:prstGeom>
        </p:spPr>
      </p:pic>
      <p:sp>
        <p:nvSpPr>
          <p:cNvPr id="4" name="Місце для вмісту 3">
            <a:extLst>
              <a:ext uri="{FF2B5EF4-FFF2-40B4-BE49-F238E27FC236}">
                <a16:creationId xmlns:a16="http://schemas.microsoft.com/office/drawing/2014/main" id="{FFDAA3CE-3F49-9BC0-4227-F767E2B1AB2A}"/>
              </a:ext>
            </a:extLst>
          </p:cNvPr>
          <p:cNvSpPr>
            <a:spLocks noGrp="1"/>
          </p:cNvSpPr>
          <p:nvPr>
            <p:ph sz="half" idx="2"/>
          </p:nvPr>
        </p:nvSpPr>
        <p:spPr>
          <a:xfrm>
            <a:off x="7105880" y="176270"/>
            <a:ext cx="4924539" cy="6455884"/>
          </a:xfrm>
        </p:spPr>
        <p:txBody>
          <a:bodyPr>
            <a:normAutofit/>
          </a:bodyPr>
          <a:lstStyle/>
          <a:p>
            <a:pPr marL="0" indent="0" algn="ctr">
              <a:buNone/>
            </a:pPr>
            <a:r>
              <a:rPr lang="uk-UA" sz="2000" b="1" i="1" dirty="0">
                <a:latin typeface="Times New Roman" panose="02020603050405020304" pitchFamily="18" charset="0"/>
                <a:cs typeface="Times New Roman" panose="02020603050405020304" pitchFamily="18" charset="0"/>
              </a:rPr>
              <a:t>Творча складова: </a:t>
            </a:r>
          </a:p>
          <a:p>
            <a:r>
              <a:rPr lang="uk-UA" sz="1800" dirty="0">
                <a:latin typeface="Times New Roman" panose="02020603050405020304" pitchFamily="18" charset="0"/>
                <a:cs typeface="Times New Roman" panose="02020603050405020304" pitchFamily="18" charset="0"/>
              </a:rPr>
              <a:t>10 шекспірівських вистав</a:t>
            </a:r>
          </a:p>
          <a:p>
            <a:r>
              <a:rPr lang="uk-UA" sz="1800" dirty="0">
                <a:latin typeface="Times New Roman" panose="02020603050405020304" pitchFamily="18" charset="0"/>
                <a:cs typeface="Times New Roman" panose="02020603050405020304" pitchFamily="18" charset="0"/>
              </a:rPr>
              <a:t>виставка </a:t>
            </a:r>
            <a:r>
              <a:rPr lang="uk-UA" sz="1800" i="1" dirty="0">
                <a:latin typeface="Times New Roman" panose="02020603050405020304" pitchFamily="18" charset="0"/>
                <a:cs typeface="Times New Roman" panose="02020603050405020304" pitchFamily="18" charset="0"/>
              </a:rPr>
              <a:t>«Шекспірівський світ Владислава </a:t>
            </a:r>
            <a:r>
              <a:rPr lang="uk-UA" sz="1800" i="1" dirty="0" err="1">
                <a:latin typeface="Times New Roman" panose="02020603050405020304" pitchFamily="18" charset="0"/>
                <a:cs typeface="Times New Roman" panose="02020603050405020304" pitchFamily="18" charset="0"/>
              </a:rPr>
              <a:t>Єрка</a:t>
            </a:r>
            <a:r>
              <a:rPr lang="uk-UA" sz="1800" i="1" dirty="0">
                <a:latin typeface="Times New Roman" panose="02020603050405020304" pitchFamily="18" charset="0"/>
                <a:cs typeface="Times New Roman" panose="02020603050405020304" pitchFamily="18" charset="0"/>
              </a:rPr>
              <a:t>»</a:t>
            </a:r>
            <a:r>
              <a:rPr lang="uk-UA" sz="1800" b="1" i="1" dirty="0">
                <a:latin typeface="Times New Roman" panose="02020603050405020304" pitchFamily="18" charset="0"/>
                <a:cs typeface="Times New Roman" panose="02020603050405020304" pitchFamily="18" charset="0"/>
              </a:rPr>
              <a:t> </a:t>
            </a:r>
          </a:p>
          <a:p>
            <a:pPr marL="0" indent="0" algn="ctr">
              <a:buNone/>
            </a:pPr>
            <a:r>
              <a:rPr lang="uk-UA" sz="1800" b="1" i="1" dirty="0">
                <a:latin typeface="Times New Roman" panose="02020603050405020304" pitchFamily="18" charset="0"/>
                <a:cs typeface="Times New Roman" panose="02020603050405020304" pitchFamily="18" charset="0"/>
              </a:rPr>
              <a:t> </a:t>
            </a:r>
            <a:r>
              <a:rPr lang="uk-UA" sz="2000" b="1" i="1" dirty="0">
                <a:latin typeface="Times New Roman" panose="02020603050405020304" pitchFamily="18" charset="0"/>
                <a:cs typeface="Times New Roman" panose="02020603050405020304" pitchFamily="18" charset="0"/>
              </a:rPr>
              <a:t>Академічна складова</a:t>
            </a:r>
            <a:r>
              <a:rPr lang="uk-UA" sz="2000" dirty="0">
                <a:latin typeface="Times New Roman" panose="02020603050405020304" pitchFamily="18" charset="0"/>
                <a:cs typeface="Times New Roman" panose="02020603050405020304" pitchFamily="18" charset="0"/>
              </a:rPr>
              <a:t>: </a:t>
            </a:r>
          </a:p>
          <a:p>
            <a:r>
              <a:rPr lang="uk-UA" sz="1800" dirty="0">
                <a:latin typeface="Times New Roman" panose="02020603050405020304" pitchFamily="18" charset="0"/>
                <a:cs typeface="Times New Roman" panose="02020603050405020304" pitchFamily="18" charset="0"/>
              </a:rPr>
              <a:t>3 науково-освітніх панелі</a:t>
            </a:r>
            <a:r>
              <a:rPr lang="uk-UA" sz="1800" b="1" i="1" dirty="0">
                <a:latin typeface="Times New Roman" panose="02020603050405020304" pitchFamily="18" charset="0"/>
                <a:cs typeface="Times New Roman" panose="02020603050405020304" pitchFamily="18" charset="0"/>
              </a:rPr>
              <a:t> : </a:t>
            </a:r>
          </a:p>
          <a:p>
            <a:pPr marL="0" indent="0">
              <a:buNone/>
            </a:pPr>
            <a:r>
              <a:rPr lang="uk-UA" sz="1800" b="1" i="1" dirty="0">
                <a:latin typeface="Times New Roman" panose="02020603050405020304" pitchFamily="18" charset="0"/>
                <a:cs typeface="Times New Roman" panose="02020603050405020304" pitchFamily="18" charset="0"/>
              </a:rPr>
              <a:t>    «Традиція шекспірівських фестивалів у   Європі» </a:t>
            </a:r>
          </a:p>
          <a:p>
            <a:pPr marL="0" indent="0">
              <a:buNone/>
            </a:pPr>
            <a:r>
              <a:rPr lang="uk-UA" sz="1800" b="1" i="1" dirty="0">
                <a:latin typeface="Times New Roman" panose="02020603050405020304" pitchFamily="18" charset="0"/>
                <a:cs typeface="Times New Roman" panose="02020603050405020304" pitchFamily="18" charset="0"/>
              </a:rPr>
              <a:t>    «</a:t>
            </a:r>
            <a:r>
              <a:rPr lang="uk-UA" sz="1800" b="1" i="1" dirty="0" err="1">
                <a:latin typeface="Times New Roman" panose="02020603050405020304" pitchFamily="18" charset="0"/>
                <a:cs typeface="Times New Roman" panose="02020603050405020304" pitchFamily="18" charset="0"/>
              </a:rPr>
              <a:t>Інтермедіальні</a:t>
            </a:r>
            <a:r>
              <a:rPr lang="uk-UA" sz="1800" b="1" i="1" dirty="0">
                <a:latin typeface="Times New Roman" panose="02020603050405020304" pitchFamily="18" charset="0"/>
                <a:cs typeface="Times New Roman" panose="02020603050405020304" pitchFamily="18" charset="0"/>
              </a:rPr>
              <a:t> </a:t>
            </a:r>
            <a:r>
              <a:rPr lang="uk-UA" sz="1800" b="1" i="1" dirty="0" err="1">
                <a:latin typeface="Times New Roman" panose="02020603050405020304" pitchFamily="18" charset="0"/>
                <a:cs typeface="Times New Roman" panose="02020603050405020304" pitchFamily="18" charset="0"/>
              </a:rPr>
              <a:t>проєкції</a:t>
            </a:r>
            <a:r>
              <a:rPr lang="uk-UA" sz="1800" b="1" i="1" dirty="0">
                <a:latin typeface="Times New Roman" panose="02020603050405020304" pitchFamily="18" charset="0"/>
                <a:cs typeface="Times New Roman" panose="02020603050405020304" pitchFamily="18" charset="0"/>
              </a:rPr>
              <a:t> Шекспіра: живопис, ілюстрації, </a:t>
            </a:r>
            <a:r>
              <a:rPr lang="uk-UA" sz="1800" b="1" i="1" dirty="0" err="1">
                <a:latin typeface="Times New Roman" panose="02020603050405020304" pitchFamily="18" charset="0"/>
                <a:cs typeface="Times New Roman" panose="02020603050405020304" pitchFamily="18" charset="0"/>
              </a:rPr>
              <a:t>постери</a:t>
            </a:r>
            <a:r>
              <a:rPr lang="uk-UA" sz="1800" b="1" i="1" dirty="0">
                <a:latin typeface="Times New Roman" panose="02020603050405020304" pitchFamily="18" charset="0"/>
                <a:cs typeface="Times New Roman" panose="02020603050405020304" pitchFamily="18" charset="0"/>
              </a:rPr>
              <a:t>»</a:t>
            </a:r>
          </a:p>
          <a:p>
            <a:pPr marL="0" indent="0">
              <a:spcAft>
                <a:spcPts val="600"/>
              </a:spcAft>
              <a:buNone/>
            </a:pPr>
            <a:r>
              <a:rPr lang="uk-UA" sz="1800" b="1" i="1" kern="100" dirty="0">
                <a:effectLst/>
                <a:latin typeface="Times New Roman" panose="02020603050405020304" pitchFamily="18" charset="0"/>
                <a:ea typeface="Calibri" panose="020F0502020204030204" pitchFamily="34" charset="0"/>
                <a:cs typeface="Times New Roman" panose="02020603050405020304" pitchFamily="18" charset="0"/>
              </a:rPr>
              <a:t>   «Театральність шекспірівських </a:t>
            </a:r>
            <a:r>
              <a:rPr lang="uk-UA" sz="1800" b="1" i="1" kern="100" dirty="0" err="1">
                <a:effectLst/>
                <a:latin typeface="Times New Roman" panose="02020603050405020304" pitchFamily="18" charset="0"/>
                <a:ea typeface="Calibri" panose="020F0502020204030204" pitchFamily="34" charset="0"/>
                <a:cs typeface="Times New Roman" panose="02020603050405020304" pitchFamily="18" charset="0"/>
              </a:rPr>
              <a:t>перекладів:втрати</a:t>
            </a:r>
            <a:r>
              <a:rPr lang="uk-UA" sz="1800" b="1" i="1" kern="100" dirty="0">
                <a:effectLst/>
                <a:latin typeface="Times New Roman" panose="02020603050405020304" pitchFamily="18" charset="0"/>
                <a:ea typeface="Calibri" panose="020F0502020204030204" pitchFamily="34" charset="0"/>
                <a:cs typeface="Times New Roman" panose="02020603050405020304" pitchFamily="18" charset="0"/>
              </a:rPr>
              <a:t> і знахідки» </a:t>
            </a:r>
            <a:endParaRPr lang="uk-UA" sz="1800" dirty="0">
              <a:latin typeface="Times New Roman" panose="02020603050405020304" pitchFamily="18" charset="0"/>
              <a:cs typeface="Times New Roman" panose="02020603050405020304" pitchFamily="18" charset="0"/>
            </a:endParaRPr>
          </a:p>
          <a:p>
            <a:pPr>
              <a:spcAft>
                <a:spcPts val="600"/>
              </a:spcAft>
            </a:pPr>
            <a:r>
              <a:rPr lang="uk-UA" sz="1800" dirty="0">
                <a:latin typeface="Times New Roman" panose="02020603050405020304" pitchFamily="18" charset="0"/>
                <a:cs typeface="Times New Roman" panose="02020603050405020304" pitchFamily="18" charset="0"/>
              </a:rPr>
              <a:t>презентації 4 українських  </a:t>
            </a:r>
            <a:r>
              <a:rPr lang="uk-UA" sz="1800" dirty="0" err="1">
                <a:latin typeface="Times New Roman" panose="02020603050405020304" pitchFamily="18" charset="0"/>
                <a:cs typeface="Times New Roman" panose="02020603050405020304" pitchFamily="18" charset="0"/>
              </a:rPr>
              <a:t>шекспіроцентричних</a:t>
            </a:r>
            <a:r>
              <a:rPr lang="uk-UA" sz="1800" dirty="0">
                <a:latin typeface="Times New Roman" panose="02020603050405020304" pitchFamily="18" charset="0"/>
                <a:cs typeface="Times New Roman" panose="02020603050405020304" pitchFamily="18" charset="0"/>
              </a:rPr>
              <a:t> </a:t>
            </a:r>
            <a:r>
              <a:rPr lang="uk-UA" sz="1800" dirty="0" err="1">
                <a:latin typeface="Times New Roman" panose="02020603050405020304" pitchFamily="18" charset="0"/>
                <a:cs typeface="Times New Roman" panose="02020603050405020304" pitchFamily="18" charset="0"/>
              </a:rPr>
              <a:t>проєктів</a:t>
            </a:r>
            <a:endParaRPr lang="uk-UA" sz="1800" dirty="0">
              <a:latin typeface="Times New Roman" panose="02020603050405020304" pitchFamily="18" charset="0"/>
              <a:cs typeface="Times New Roman" panose="02020603050405020304" pitchFamily="18" charset="0"/>
            </a:endParaRPr>
          </a:p>
          <a:p>
            <a:pPr marL="0" indent="0" algn="ctr">
              <a:buNone/>
            </a:pPr>
            <a:r>
              <a:rPr lang="uk-UA" sz="2000" b="1" i="1" dirty="0">
                <a:latin typeface="Times New Roman" panose="02020603050405020304" pitchFamily="18" charset="0"/>
                <a:cs typeface="Times New Roman" panose="02020603050405020304" pitchFamily="18" charset="0"/>
              </a:rPr>
              <a:t>Медійна складова:</a:t>
            </a:r>
          </a:p>
          <a:p>
            <a:r>
              <a:rPr lang="uk-UA" sz="1800" dirty="0">
                <a:latin typeface="Times New Roman" panose="02020603050405020304" pitchFamily="18" charset="0"/>
                <a:cs typeface="Times New Roman" panose="02020603050405020304" pitchFamily="18" charset="0"/>
              </a:rPr>
              <a:t>Презентація УШФ та Європейської мережі шекспірівських фестивалів</a:t>
            </a:r>
          </a:p>
          <a:p>
            <a:r>
              <a:rPr lang="uk-UA" sz="1800" dirty="0">
                <a:latin typeface="Times New Roman" panose="02020603050405020304" pitchFamily="18" charset="0"/>
                <a:cs typeface="Times New Roman" panose="02020603050405020304" pitchFamily="18" charset="0"/>
              </a:rPr>
              <a:t>Панельна дискусія «Український Шекспір – локальний чи універсальний»</a:t>
            </a:r>
          </a:p>
          <a:p>
            <a:endParaRPr lang="uk-UA" sz="1800" b="1" i="1" dirty="0">
              <a:latin typeface="Times New Roman" panose="02020603050405020304" pitchFamily="18" charset="0"/>
              <a:cs typeface="Times New Roman" panose="02020603050405020304" pitchFamily="18" charset="0"/>
            </a:endParaRPr>
          </a:p>
          <a:p>
            <a:endParaRPr lang="uk-UA" dirty="0"/>
          </a:p>
          <a:p>
            <a:endParaRPr lang="uk-UA" dirty="0"/>
          </a:p>
          <a:p>
            <a:endParaRPr lang="uk-UA" dirty="0"/>
          </a:p>
        </p:txBody>
      </p:sp>
    </p:spTree>
    <p:extLst>
      <p:ext uri="{BB962C8B-B14F-4D97-AF65-F5344CB8AC3E}">
        <p14:creationId xmlns:p14="http://schemas.microsoft.com/office/powerpoint/2010/main" val="1760895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00">
            <a:alpha val="99000"/>
          </a:srgb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8F6D52-D057-DBC1-3649-58F1046C7536}"/>
              </a:ext>
            </a:extLst>
          </p:cNvPr>
          <p:cNvSpPr>
            <a:spLocks noGrp="1"/>
          </p:cNvSpPr>
          <p:nvPr>
            <p:ph type="title"/>
          </p:nvPr>
        </p:nvSpPr>
        <p:spPr>
          <a:xfrm>
            <a:off x="0" y="0"/>
            <a:ext cx="12192000" cy="1143001"/>
          </a:xfrm>
          <a:solidFill>
            <a:srgbClr val="0070C0"/>
          </a:solidFill>
        </p:spPr>
        <p:txBody>
          <a:bodyPr>
            <a:normAutofit fontScale="90000"/>
          </a:bodyPr>
          <a:lstStyle/>
          <a:p>
            <a:pPr algn="ctr"/>
            <a:r>
              <a:rPr lang="uk-UA" b="1" dirty="0">
                <a:solidFill>
                  <a:schemeClr val="bg1"/>
                </a:solidFill>
                <a:latin typeface="Times New Roman" panose="02020603050405020304" pitchFamily="18" charset="0"/>
                <a:cs typeface="Times New Roman" panose="02020603050405020304" pitchFamily="18" charset="0"/>
              </a:rPr>
              <a:t>Засідання Британського Парламенту (26.04.2023)</a:t>
            </a:r>
          </a:p>
        </p:txBody>
      </p:sp>
      <p:pic>
        <p:nvPicPr>
          <p:cNvPr id="4" name="PMQ April 26 2023">
            <a:hlinkClick r:id="" action="ppaction://media"/>
            <a:extLst>
              <a:ext uri="{FF2B5EF4-FFF2-40B4-BE49-F238E27FC236}">
                <a16:creationId xmlns:a16="http://schemas.microsoft.com/office/drawing/2014/main" id="{AE81FDF2-3B95-4882-0FD7-C565900FE24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6832" y="1449192"/>
            <a:ext cx="9078335" cy="5208086"/>
          </a:xfrm>
        </p:spPr>
      </p:pic>
    </p:spTree>
    <p:extLst>
      <p:ext uri="{BB962C8B-B14F-4D97-AF65-F5344CB8AC3E}">
        <p14:creationId xmlns:p14="http://schemas.microsoft.com/office/powerpoint/2010/main" val="137538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0" y="1"/>
            <a:ext cx="12192000" cy="1466192"/>
          </a:xfrm>
          <a:solidFill>
            <a:srgbClr val="0070C0"/>
          </a:solidFill>
        </p:spPr>
        <p:txBody>
          <a:bodyPr/>
          <a:lstStyle/>
          <a:p>
            <a:pPr algn="ctr"/>
            <a:r>
              <a:rPr lang="en-US" b="1" dirty="0">
                <a:solidFill>
                  <a:schemeClr val="bg1"/>
                </a:solidFill>
                <a:latin typeface="Times New Roman" panose="02020603050405020304" pitchFamily="18" charset="0"/>
                <a:cs typeface="Times New Roman" panose="02020603050405020304" pitchFamily="18" charset="0"/>
              </a:rPr>
              <a:t>Exhibition at the National Army Museum (London, October 2023 - September 2024)</a:t>
            </a:r>
            <a:endParaRPr lang="ru-RU" b="1" dirty="0">
              <a:solidFill>
                <a:schemeClr val="bg1"/>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751" y="1859219"/>
            <a:ext cx="6170619" cy="4625243"/>
          </a:xfrm>
        </p:spPr>
      </p:pic>
      <p:pic>
        <p:nvPicPr>
          <p:cNvPr id="7" name="Объект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21382" y="1859218"/>
            <a:ext cx="6170618" cy="4625243"/>
          </a:xfrm>
        </p:spPr>
      </p:pic>
    </p:spTree>
    <p:extLst>
      <p:ext uri="{BB962C8B-B14F-4D97-AF65-F5344CB8AC3E}">
        <p14:creationId xmlns:p14="http://schemas.microsoft.com/office/powerpoint/2010/main" val="1535385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004F4F86-1DB0-577E-F0A5-4513050D867D}"/>
              </a:ext>
            </a:extLst>
          </p:cNvPr>
          <p:cNvSpPr>
            <a:spLocks noGrp="1"/>
          </p:cNvSpPr>
          <p:nvPr>
            <p:ph type="title"/>
          </p:nvPr>
        </p:nvSpPr>
        <p:spPr>
          <a:xfrm>
            <a:off x="838200" y="78059"/>
            <a:ext cx="10515600" cy="1393903"/>
          </a:xfrm>
        </p:spPr>
        <p:txBody>
          <a:bodyPr>
            <a:normAutofit/>
          </a:bodyPr>
          <a:lstStyle/>
          <a:p>
            <a:pPr algn="ctr"/>
            <a:r>
              <a:rPr kumimoji="0" lang="uk-UA" sz="4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Віртуальний </a:t>
            </a:r>
            <a:r>
              <a:rPr kumimoji="0" lang="uk-UA" sz="40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білінгвальний</a:t>
            </a:r>
            <a:r>
              <a:rPr kumimoji="0" lang="uk-UA" sz="4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музей </a:t>
            </a:r>
            <a:br>
              <a:rPr kumimoji="0" lang="uk-UA" sz="3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br>
            <a:r>
              <a:rPr kumimoji="0" lang="uk-UA" sz="3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uk-UA" sz="3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«Гамлет»</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_ UA</a:t>
            </a:r>
            <a:r>
              <a:rPr kumimoji="0" lang="uk-UA" sz="3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:дія І, сцена 1943.</a:t>
            </a:r>
            <a:endParaRPr lang="uk-UA" sz="3600" b="1" dirty="0">
              <a:latin typeface="Times New Roman" panose="02020603050405020304" pitchFamily="18" charset="0"/>
              <a:cs typeface="Times New Roman" panose="02020603050405020304" pitchFamily="18" charset="0"/>
            </a:endParaRPr>
          </a:p>
        </p:txBody>
      </p:sp>
      <p:sp>
        <p:nvSpPr>
          <p:cNvPr id="6" name="Місце для вмісту 5">
            <a:extLst>
              <a:ext uri="{FF2B5EF4-FFF2-40B4-BE49-F238E27FC236}">
                <a16:creationId xmlns:a16="http://schemas.microsoft.com/office/drawing/2014/main" id="{B985E9CE-8D60-B64D-77A4-82934622D9B1}"/>
              </a:ext>
            </a:extLst>
          </p:cNvPr>
          <p:cNvSpPr>
            <a:spLocks noGrp="1"/>
          </p:cNvSpPr>
          <p:nvPr>
            <p:ph sz="half" idx="1"/>
          </p:nvPr>
        </p:nvSpPr>
        <p:spPr>
          <a:xfrm>
            <a:off x="256478" y="1471962"/>
            <a:ext cx="7081024" cy="5386037"/>
          </a:xfrm>
        </p:spPr>
        <p:txBody>
          <a:bodyPr>
            <a:normAutofit fontScale="92500" lnSpcReduction="10000"/>
          </a:bodyPr>
          <a:lstStyle/>
          <a:p>
            <a:pPr algn="just">
              <a:buFontTx/>
              <a:buChar char="-"/>
            </a:pPr>
            <a:r>
              <a:rPr lang="uk-UA" sz="2400" b="1" dirty="0">
                <a:latin typeface="Times New Roman" panose="02020603050405020304" pitchFamily="18" charset="0"/>
                <a:cs typeface="Times New Roman" panose="02020603050405020304" pitchFamily="18" charset="0"/>
              </a:rPr>
              <a:t>Демонструє, що історія боротьби за українські переклади і постановки трагедії «Гамлет» </a:t>
            </a:r>
            <a:r>
              <a:rPr lang="uk-UA" sz="2400" b="1" dirty="0" err="1">
                <a:latin typeface="Times New Roman" panose="02020603050405020304" pitchFamily="18" charset="0"/>
                <a:cs typeface="Times New Roman" panose="02020603050405020304" pitchFamily="18" charset="0"/>
              </a:rPr>
              <a:t>В.Шекспіра</a:t>
            </a:r>
            <a:r>
              <a:rPr lang="uk-UA" sz="2400" b="1" dirty="0">
                <a:latin typeface="Times New Roman" panose="02020603050405020304" pitchFamily="18" charset="0"/>
                <a:cs typeface="Times New Roman" panose="02020603050405020304" pitchFamily="18" charset="0"/>
              </a:rPr>
              <a:t> була викликом імперській політиці </a:t>
            </a:r>
            <a:r>
              <a:rPr lang="uk-UA" sz="2400" b="1" dirty="0" err="1">
                <a:latin typeface="Times New Roman" panose="02020603050405020304" pitchFamily="18" charset="0"/>
                <a:cs typeface="Times New Roman" panose="02020603050405020304" pitchFamily="18" charset="0"/>
              </a:rPr>
              <a:t>росії</a:t>
            </a:r>
            <a:r>
              <a:rPr lang="uk-UA" sz="2400" b="1" dirty="0">
                <a:latin typeface="Times New Roman" panose="02020603050405020304" pitchFamily="18" charset="0"/>
                <a:cs typeface="Times New Roman" panose="02020603050405020304" pitchFamily="18" charset="0"/>
              </a:rPr>
              <a:t> та тоталітарному комуністичному режиму;</a:t>
            </a:r>
            <a:r>
              <a:rPr kumimoji="0" lang="uk-UA"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algn="just">
              <a:buFontTx/>
              <a:buChar char="-"/>
            </a:pPr>
            <a:r>
              <a:rPr lang="uk-UA" sz="2400" b="1" dirty="0">
                <a:solidFill>
                  <a:prstClr val="black"/>
                </a:solidFill>
                <a:latin typeface="Times New Roman" panose="02020603050405020304" pitchFamily="18" charset="0"/>
                <a:cs typeface="Times New Roman" panose="02020603050405020304" pitchFamily="18" charset="0"/>
              </a:rPr>
              <a:t>Дає цілісне уявлення про </a:t>
            </a:r>
            <a:r>
              <a:rPr lang="uk-UA" sz="2400" b="1" dirty="0" err="1">
                <a:solidFill>
                  <a:prstClr val="black"/>
                </a:solidFill>
                <a:latin typeface="Times New Roman" panose="02020603050405020304" pitchFamily="18" charset="0"/>
                <a:cs typeface="Times New Roman" panose="02020603050405020304" pitchFamily="18" charset="0"/>
              </a:rPr>
              <a:t>прапрем</a:t>
            </a:r>
            <a:r>
              <a:rPr lang="en-US" sz="2400" b="1" dirty="0">
                <a:solidFill>
                  <a:prstClr val="black"/>
                </a:solidFill>
                <a:latin typeface="Times New Roman" panose="02020603050405020304" pitchFamily="18" charset="0"/>
                <a:cs typeface="Times New Roman" panose="02020603050405020304" pitchFamily="18" charset="0"/>
              </a:rPr>
              <a:t>’</a:t>
            </a:r>
            <a:r>
              <a:rPr lang="uk-UA" sz="2400" b="1" dirty="0" err="1">
                <a:solidFill>
                  <a:prstClr val="black"/>
                </a:solidFill>
                <a:latin typeface="Times New Roman" panose="02020603050405020304" pitchFamily="18" charset="0"/>
                <a:cs typeface="Times New Roman" panose="02020603050405020304" pitchFamily="18" charset="0"/>
              </a:rPr>
              <a:t>єру</a:t>
            </a:r>
            <a:r>
              <a:rPr lang="uk-UA" sz="2400" b="1" dirty="0">
                <a:solidFill>
                  <a:prstClr val="black"/>
                </a:solidFill>
                <a:latin typeface="Times New Roman" panose="02020603050405020304" pitchFamily="18" charset="0"/>
                <a:cs typeface="Times New Roman" panose="02020603050405020304" pitchFamily="18" charset="0"/>
              </a:rPr>
              <a:t> «Гамлета» у Львові 1943року</a:t>
            </a: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buFontTx/>
              <a:buChar char="-"/>
            </a:pPr>
            <a:r>
              <a:rPr lang="uk-UA" sz="2400" b="1" dirty="0">
                <a:latin typeface="Times New Roman" panose="02020603050405020304" pitchFamily="18" charset="0"/>
                <a:ea typeface="Calibri" panose="020F0502020204030204" pitchFamily="34" charset="0"/>
                <a:cs typeface="Times New Roman" panose="02020603050405020304" pitchFamily="18" charset="0"/>
              </a:rPr>
              <a:t>С</a:t>
            </a: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простовує створений радянськими ідеологами імперський міф про вторинність української рецепції світової класики.</a:t>
            </a:r>
            <a:r>
              <a:rPr lang="uk-UA"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buFontTx/>
              <a:buChar char="-"/>
            </a:pPr>
            <a:r>
              <a:rPr lang="uk-UA" sz="2400" b="1" dirty="0">
                <a:solidFill>
                  <a:prstClr val="black"/>
                </a:solidFill>
                <a:latin typeface="Times New Roman" panose="02020603050405020304" pitchFamily="18" charset="0"/>
                <a:cs typeface="Times New Roman" panose="02020603050405020304" pitchFamily="18" charset="0"/>
              </a:rPr>
              <a:t>Сприяє деколонізації культурного іміджу України за кордоном і слугує одним із інструментів ствердження європейської ідентичності українців.</a:t>
            </a:r>
          </a:p>
          <a:p>
            <a:pPr algn="just">
              <a:buFontTx/>
              <a:buChar char="-"/>
            </a:pPr>
            <a:r>
              <a:rPr lang="hu-HU" sz="2400" b="1" dirty="0">
                <a:solidFill>
                  <a:prstClr val="black"/>
                </a:solidFill>
                <a:latin typeface="Times New Roman" panose="02020603050405020304" pitchFamily="18" charset="0"/>
                <a:cs typeface="Times New Roman" panose="02020603050405020304" pitchFamily="18" charset="0"/>
              </a:rPr>
              <a:t> </a:t>
            </a:r>
            <a:r>
              <a:rPr lang="hu-HU" sz="3500" b="1" dirty="0">
                <a:solidFill>
                  <a:srgbClr val="C00000"/>
                </a:solidFill>
                <a:latin typeface="Times New Roman" panose="02020603050405020304" pitchFamily="18" charset="0"/>
                <a:cs typeface="Times New Roman" panose="02020603050405020304" pitchFamily="18" charset="0"/>
              </a:rPr>
              <a:t>https://www.artsteps.com/view/657d8dcb3e7698b59c6de2a7</a:t>
            </a:r>
            <a:endParaRPr lang="uk-UA" sz="3500" b="1" dirty="0">
              <a:solidFill>
                <a:srgbClr val="C00000"/>
              </a:solidFill>
              <a:latin typeface="Times New Roman" panose="02020603050405020304" pitchFamily="18" charset="0"/>
              <a:cs typeface="Times New Roman" panose="02020603050405020304" pitchFamily="18" charset="0"/>
            </a:endParaRPr>
          </a:p>
        </p:txBody>
      </p:sp>
      <p:pic>
        <p:nvPicPr>
          <p:cNvPr id="8" name="Місце для вмісту 7">
            <a:extLst>
              <a:ext uri="{FF2B5EF4-FFF2-40B4-BE49-F238E27FC236}">
                <a16:creationId xmlns:a16="http://schemas.microsoft.com/office/drawing/2014/main" id="{DD5F8D6F-D77B-C820-829E-D1DACDDAD2EA}"/>
              </a:ext>
            </a:extLst>
          </p:cNvPr>
          <p:cNvPicPr>
            <a:picLocks noGrp="1" noChangeAspect="1"/>
          </p:cNvPicPr>
          <p:nvPr>
            <p:ph sz="half" idx="2"/>
          </p:nvPr>
        </p:nvPicPr>
        <p:blipFill>
          <a:blip r:embed="rId2"/>
          <a:stretch>
            <a:fillRect/>
          </a:stretch>
        </p:blipFill>
        <p:spPr>
          <a:xfrm>
            <a:off x="7674401" y="1690687"/>
            <a:ext cx="3844809" cy="4851495"/>
          </a:xfrm>
          <a:prstGeom prst="rect">
            <a:avLst/>
          </a:prstGeom>
        </p:spPr>
      </p:pic>
    </p:spTree>
    <p:extLst>
      <p:ext uri="{BB962C8B-B14F-4D97-AF65-F5344CB8AC3E}">
        <p14:creationId xmlns:p14="http://schemas.microsoft.com/office/powerpoint/2010/main" val="1015444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Объект 2"/>
          <p:cNvSpPr>
            <a:spLocks noGrp="1" noChangeArrowheads="1"/>
          </p:cNvSpPr>
          <p:nvPr>
            <p:ph idx="1"/>
          </p:nvPr>
        </p:nvSpPr>
        <p:spPr>
          <a:xfrm>
            <a:off x="2109398" y="496890"/>
            <a:ext cx="8004970" cy="1818608"/>
          </a:xfrm>
        </p:spPr>
        <p:txBody>
          <a:bodyPr/>
          <a:lstStyle/>
          <a:p>
            <a:pPr marL="0" indent="0" algn="ctr" eaLnBrk="1" hangingPunct="1">
              <a:buNone/>
            </a:pPr>
            <a:r>
              <a:rPr lang="en-US" altLang="uk-UA" sz="8800" b="1" dirty="0">
                <a:latin typeface="Times New Roman" panose="02020603050405020304" pitchFamily="18" charset="0"/>
                <a:cs typeface="Times New Roman" panose="02020603050405020304" pitchFamily="18" charset="0"/>
              </a:rPr>
              <a:t>THANK YOU!</a:t>
            </a:r>
          </a:p>
          <a:p>
            <a:pPr marL="0" indent="0" algn="ctr" eaLnBrk="1" hangingPunct="1">
              <a:buNone/>
            </a:pPr>
            <a:endParaRPr lang="uk-UA" altLang="uk-UA" sz="8800" b="1" dirty="0">
              <a:latin typeface="Times New Roman" panose="02020603050405020304" pitchFamily="18" charset="0"/>
              <a:cs typeface="Times New Roman" panose="02020603050405020304" pitchFamily="18" charset="0"/>
            </a:endParaRPr>
          </a:p>
        </p:txBody>
      </p:sp>
      <p:pic>
        <p:nvPicPr>
          <p:cNvPr id="176131" name="Picture 4" descr="Image result for ÑÐºÑÐ°ÑÐ½Ð° ÑÐµÑÐ´ÑÐ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5680" y="2350489"/>
            <a:ext cx="5904656" cy="430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9410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alpha val="78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b="1" dirty="0">
                <a:latin typeface="Times New Roman" pitchFamily="18" charset="0"/>
                <a:cs typeface="Times New Roman" pitchFamily="18" charset="0"/>
              </a:rPr>
              <a:t>Методологічна парадигма ХХ ст.</a:t>
            </a:r>
          </a:p>
        </p:txBody>
      </p:sp>
      <p:sp>
        <p:nvSpPr>
          <p:cNvPr id="3" name="Объект 2"/>
          <p:cNvSpPr>
            <a:spLocks noGrp="1"/>
          </p:cNvSpPr>
          <p:nvPr>
            <p:ph sz="half" idx="1"/>
          </p:nvPr>
        </p:nvSpPr>
        <p:spPr/>
        <p:txBody>
          <a:bodyPr>
            <a:normAutofit fontScale="92500"/>
          </a:bodyPr>
          <a:lstStyle/>
          <a:p>
            <a:pPr marL="0" indent="0" algn="ctr">
              <a:spcAft>
                <a:spcPts val="1200"/>
              </a:spcAft>
              <a:buNone/>
            </a:pPr>
            <a:r>
              <a:rPr lang="uk-UA" sz="3600" b="1" i="1" dirty="0">
                <a:latin typeface="Times New Roman" pitchFamily="18" charset="0"/>
                <a:cs typeface="Times New Roman" pitchFamily="18" charset="0"/>
              </a:rPr>
              <a:t>Антропологічні підходи:</a:t>
            </a:r>
          </a:p>
          <a:p>
            <a:pPr>
              <a:spcBef>
                <a:spcPts val="0"/>
              </a:spcBef>
              <a:spcAft>
                <a:spcPts val="600"/>
              </a:spcAft>
              <a:buFont typeface="Wingdings" pitchFamily="2" charset="2"/>
              <a:buChar char="Ø"/>
            </a:pPr>
            <a:r>
              <a:rPr lang="uk-UA" sz="3600" dirty="0">
                <a:latin typeface="Times New Roman" pitchFamily="18" charset="0"/>
                <a:cs typeface="Times New Roman" pitchFamily="18" charset="0"/>
              </a:rPr>
              <a:t>  герменевтика;  </a:t>
            </a:r>
          </a:p>
          <a:p>
            <a:pPr>
              <a:spcBef>
                <a:spcPts val="0"/>
              </a:spcBef>
              <a:spcAft>
                <a:spcPts val="600"/>
              </a:spcAft>
              <a:buFont typeface="Wingdings" pitchFamily="2" charset="2"/>
              <a:buChar char="Ø"/>
            </a:pPr>
            <a:r>
              <a:rPr lang="uk-UA" sz="3600" dirty="0">
                <a:latin typeface="Times New Roman" pitchFamily="18" charset="0"/>
                <a:cs typeface="Times New Roman" pitchFamily="18" charset="0"/>
              </a:rPr>
              <a:t>  </a:t>
            </a:r>
            <a:r>
              <a:rPr lang="uk-UA" sz="3600" dirty="0" err="1">
                <a:latin typeface="Times New Roman" pitchFamily="18" charset="0"/>
                <a:cs typeface="Times New Roman" pitchFamily="18" charset="0"/>
              </a:rPr>
              <a:t>фройдизм</a:t>
            </a:r>
            <a:r>
              <a:rPr lang="uk-UA" sz="3600" dirty="0">
                <a:latin typeface="Times New Roman" pitchFamily="18" charset="0"/>
                <a:cs typeface="Times New Roman" pitchFamily="18" charset="0"/>
              </a:rPr>
              <a:t>;</a:t>
            </a:r>
          </a:p>
          <a:p>
            <a:pPr>
              <a:spcBef>
                <a:spcPts val="0"/>
              </a:spcBef>
              <a:spcAft>
                <a:spcPts val="600"/>
              </a:spcAft>
              <a:buFont typeface="Wingdings" pitchFamily="2" charset="2"/>
              <a:buChar char="Ø"/>
            </a:pPr>
            <a:r>
              <a:rPr lang="uk-UA" sz="3600" dirty="0">
                <a:latin typeface="Times New Roman" pitchFamily="18" charset="0"/>
                <a:cs typeface="Times New Roman" pitchFamily="18" charset="0"/>
              </a:rPr>
              <a:t>  </a:t>
            </a:r>
            <a:r>
              <a:rPr lang="uk-UA" sz="3600" dirty="0" err="1">
                <a:latin typeface="Times New Roman" pitchFamily="18" charset="0"/>
                <a:cs typeface="Times New Roman" pitchFamily="18" charset="0"/>
              </a:rPr>
              <a:t>юнгіанство</a:t>
            </a:r>
            <a:r>
              <a:rPr lang="uk-UA" sz="3600" dirty="0">
                <a:latin typeface="Times New Roman" pitchFamily="18" charset="0"/>
                <a:cs typeface="Times New Roman" pitchFamily="18" charset="0"/>
              </a:rPr>
              <a:t>;</a:t>
            </a:r>
          </a:p>
          <a:p>
            <a:pPr>
              <a:spcBef>
                <a:spcPts val="0"/>
              </a:spcBef>
              <a:spcAft>
                <a:spcPts val="600"/>
              </a:spcAft>
              <a:buFont typeface="Wingdings" pitchFamily="2" charset="2"/>
              <a:buChar char="Ø"/>
            </a:pPr>
            <a:r>
              <a:rPr lang="uk-UA" sz="3600" dirty="0">
                <a:latin typeface="Times New Roman" pitchFamily="18" charset="0"/>
                <a:cs typeface="Times New Roman" pitchFamily="18" charset="0"/>
              </a:rPr>
              <a:t>  фемінізм;</a:t>
            </a:r>
          </a:p>
          <a:p>
            <a:pPr>
              <a:spcBef>
                <a:spcPts val="0"/>
              </a:spcBef>
              <a:buFont typeface="Wingdings" pitchFamily="2" charset="2"/>
              <a:buChar char="Ø"/>
            </a:pPr>
            <a:r>
              <a:rPr lang="uk-UA" sz="3600" dirty="0">
                <a:latin typeface="Times New Roman" pitchFamily="18" charset="0"/>
                <a:cs typeface="Times New Roman" pitchFamily="18" charset="0"/>
              </a:rPr>
              <a:t>  рецептивна</a:t>
            </a:r>
          </a:p>
          <a:p>
            <a:pPr marL="0" indent="0">
              <a:spcBef>
                <a:spcPts val="0"/>
              </a:spcBef>
              <a:spcAft>
                <a:spcPts val="600"/>
              </a:spcAft>
              <a:buNone/>
            </a:pPr>
            <a:r>
              <a:rPr lang="uk-UA" sz="3600" dirty="0">
                <a:latin typeface="Times New Roman" pitchFamily="18" charset="0"/>
                <a:cs typeface="Times New Roman" pitchFamily="18" charset="0"/>
              </a:rPr>
              <a:t>    естетика </a:t>
            </a:r>
          </a:p>
        </p:txBody>
      </p:sp>
      <p:sp>
        <p:nvSpPr>
          <p:cNvPr id="4" name="Объект 3"/>
          <p:cNvSpPr>
            <a:spLocks noGrp="1"/>
          </p:cNvSpPr>
          <p:nvPr>
            <p:ph sz="half" idx="2"/>
          </p:nvPr>
        </p:nvSpPr>
        <p:spPr>
          <a:xfrm>
            <a:off x="6172200" y="1600201"/>
            <a:ext cx="4172272" cy="4525963"/>
          </a:xfrm>
        </p:spPr>
        <p:txBody>
          <a:bodyPr>
            <a:normAutofit fontScale="92500"/>
          </a:bodyPr>
          <a:lstStyle/>
          <a:p>
            <a:pPr marL="0" indent="0" algn="ctr">
              <a:spcAft>
                <a:spcPts val="1200"/>
              </a:spcAft>
              <a:buNone/>
            </a:pPr>
            <a:r>
              <a:rPr lang="uk-UA" sz="3600" b="1" i="1" dirty="0" err="1">
                <a:latin typeface="Times New Roman" pitchFamily="18" charset="0"/>
                <a:cs typeface="Times New Roman" pitchFamily="18" charset="0"/>
              </a:rPr>
              <a:t>Сцієнтичні</a:t>
            </a:r>
            <a:r>
              <a:rPr lang="uk-UA" sz="3600" b="1" i="1" dirty="0">
                <a:latin typeface="Times New Roman" pitchFamily="18" charset="0"/>
                <a:cs typeface="Times New Roman" pitchFamily="18" charset="0"/>
              </a:rPr>
              <a:t>  підходи: </a:t>
            </a:r>
          </a:p>
          <a:p>
            <a:pPr>
              <a:spcBef>
                <a:spcPts val="0"/>
              </a:spcBef>
              <a:buFont typeface="Wingdings" pitchFamily="2" charset="2"/>
              <a:buChar char="Ø"/>
            </a:pPr>
            <a:r>
              <a:rPr lang="uk-UA" sz="3600" dirty="0">
                <a:latin typeface="Times New Roman" pitchFamily="18" charset="0"/>
                <a:cs typeface="Times New Roman" pitchFamily="18" charset="0"/>
              </a:rPr>
              <a:t>  російський</a:t>
            </a:r>
          </a:p>
          <a:p>
            <a:pPr marL="0" indent="0">
              <a:spcBef>
                <a:spcPts val="0"/>
              </a:spcBef>
              <a:spcAft>
                <a:spcPts val="600"/>
              </a:spcAft>
              <a:buNone/>
            </a:pPr>
            <a:r>
              <a:rPr lang="uk-UA" sz="3600" dirty="0">
                <a:latin typeface="Times New Roman" pitchFamily="18" charset="0"/>
                <a:cs typeface="Times New Roman" pitchFamily="18" charset="0"/>
              </a:rPr>
              <a:t>     формалізм;</a:t>
            </a:r>
          </a:p>
          <a:p>
            <a:pPr>
              <a:spcBef>
                <a:spcPts val="0"/>
              </a:spcBef>
              <a:spcAft>
                <a:spcPts val="600"/>
              </a:spcAft>
              <a:buFont typeface="Wingdings" pitchFamily="2" charset="2"/>
              <a:buChar char="Ø"/>
            </a:pPr>
            <a:r>
              <a:rPr lang="uk-UA" sz="3600" dirty="0">
                <a:latin typeface="Times New Roman" pitchFamily="18" charset="0"/>
                <a:cs typeface="Times New Roman" pitchFamily="18" charset="0"/>
              </a:rPr>
              <a:t>  структуралізм;</a:t>
            </a:r>
          </a:p>
          <a:p>
            <a:pPr>
              <a:spcBef>
                <a:spcPts val="0"/>
              </a:spcBef>
              <a:spcAft>
                <a:spcPts val="600"/>
              </a:spcAft>
              <a:buFont typeface="Wingdings" pitchFamily="2" charset="2"/>
              <a:buChar char="Ø"/>
            </a:pPr>
            <a:r>
              <a:rPr lang="uk-UA" sz="3600" dirty="0">
                <a:latin typeface="Times New Roman" pitchFamily="18" charset="0"/>
                <a:cs typeface="Times New Roman" pitchFamily="18" charset="0"/>
              </a:rPr>
              <a:t>  </a:t>
            </a:r>
            <a:r>
              <a:rPr lang="uk-UA" sz="3600" dirty="0" err="1">
                <a:latin typeface="Times New Roman" pitchFamily="18" charset="0"/>
                <a:cs typeface="Times New Roman" pitchFamily="18" charset="0"/>
              </a:rPr>
              <a:t>наратологія</a:t>
            </a:r>
            <a:r>
              <a:rPr lang="uk-UA" sz="3600" dirty="0">
                <a:latin typeface="Times New Roman" pitchFamily="18" charset="0"/>
                <a:cs typeface="Times New Roman" pitchFamily="18" charset="0"/>
              </a:rPr>
              <a:t>;</a:t>
            </a:r>
          </a:p>
          <a:p>
            <a:pPr>
              <a:spcBef>
                <a:spcPts val="0"/>
              </a:spcBef>
              <a:spcAft>
                <a:spcPts val="600"/>
              </a:spcAft>
              <a:buFont typeface="Wingdings" pitchFamily="2" charset="2"/>
              <a:buChar char="Ø"/>
            </a:pPr>
            <a:r>
              <a:rPr lang="uk-UA" sz="3600" dirty="0">
                <a:latin typeface="Times New Roman" pitchFamily="18" charset="0"/>
                <a:cs typeface="Times New Roman" pitchFamily="18" charset="0"/>
              </a:rPr>
              <a:t>  «нова критика»;</a:t>
            </a:r>
          </a:p>
          <a:p>
            <a:pPr>
              <a:spcBef>
                <a:spcPts val="0"/>
              </a:spcBef>
              <a:spcAft>
                <a:spcPts val="600"/>
              </a:spcAft>
              <a:buFont typeface="Wingdings" pitchFamily="2" charset="2"/>
              <a:buChar char="Ø"/>
            </a:pPr>
            <a:r>
              <a:rPr lang="uk-UA" sz="3600" dirty="0">
                <a:latin typeface="Times New Roman" pitchFamily="18" charset="0"/>
                <a:cs typeface="Times New Roman" pitchFamily="18" charset="0"/>
              </a:rPr>
              <a:t>  </a:t>
            </a:r>
            <a:r>
              <a:rPr lang="uk-UA" sz="3600" dirty="0" err="1">
                <a:latin typeface="Times New Roman" pitchFamily="18" charset="0"/>
                <a:cs typeface="Times New Roman" pitchFamily="18" charset="0"/>
              </a:rPr>
              <a:t>постструктуралізм</a:t>
            </a:r>
            <a:endParaRPr lang="uk-UA" sz="3600" dirty="0">
              <a:latin typeface="Times New Roman" pitchFamily="18" charset="0"/>
              <a:cs typeface="Times New Roman" pitchFamily="18" charset="0"/>
            </a:endParaRPr>
          </a:p>
          <a:p>
            <a:pPr>
              <a:buFont typeface="Wingdings" pitchFamily="2" charset="2"/>
              <a:buChar char="Ø"/>
            </a:pPr>
            <a:endParaRPr lang="uk-UA" dirty="0"/>
          </a:p>
        </p:txBody>
      </p:sp>
    </p:spTree>
    <p:extLst>
      <p:ext uri="{BB962C8B-B14F-4D97-AF65-F5344CB8AC3E}">
        <p14:creationId xmlns:p14="http://schemas.microsoft.com/office/powerpoint/2010/main" val="2946282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260648"/>
            <a:ext cx="8229600" cy="936104"/>
          </a:xfrm>
        </p:spPr>
        <p:txBody>
          <a:bodyPr>
            <a:noAutofit/>
          </a:bodyPr>
          <a:lstStyle/>
          <a:p>
            <a:r>
              <a:rPr lang="uk-UA" sz="4800" b="1" dirty="0">
                <a:latin typeface="Times New Roman" pitchFamily="18" charset="0"/>
                <a:cs typeface="Times New Roman" pitchFamily="18" charset="0"/>
              </a:rPr>
              <a:t>Новітні підходи</a:t>
            </a:r>
          </a:p>
        </p:txBody>
      </p:sp>
      <p:sp>
        <p:nvSpPr>
          <p:cNvPr id="3" name="Объект 2"/>
          <p:cNvSpPr>
            <a:spLocks noGrp="1"/>
          </p:cNvSpPr>
          <p:nvPr>
            <p:ph idx="1"/>
          </p:nvPr>
        </p:nvSpPr>
        <p:spPr>
          <a:xfrm>
            <a:off x="3647728" y="1600200"/>
            <a:ext cx="5904656" cy="4853136"/>
          </a:xfrm>
        </p:spPr>
        <p:txBody>
          <a:bodyPr>
            <a:normAutofit/>
          </a:bodyPr>
          <a:lstStyle/>
          <a:p>
            <a:r>
              <a:rPr lang="uk-UA" b="1" dirty="0">
                <a:latin typeface="Times New Roman" pitchFamily="18" charset="0"/>
                <a:cs typeface="Times New Roman" pitchFamily="18" charset="0"/>
              </a:rPr>
              <a:t>Гендерні студії</a:t>
            </a:r>
          </a:p>
          <a:p>
            <a:r>
              <a:rPr lang="uk-UA" b="1" dirty="0">
                <a:latin typeface="Times New Roman" pitchFamily="18" charset="0"/>
                <a:cs typeface="Times New Roman" pitchFamily="18" charset="0"/>
              </a:rPr>
              <a:t>Новий історизм</a:t>
            </a:r>
          </a:p>
          <a:p>
            <a:r>
              <a:rPr lang="uk-UA" b="1" dirty="0">
                <a:latin typeface="Times New Roman" pitchFamily="18" charset="0"/>
                <a:cs typeface="Times New Roman" pitchFamily="18" charset="0"/>
              </a:rPr>
              <a:t>Постколоніальні студії</a:t>
            </a:r>
          </a:p>
          <a:p>
            <a:r>
              <a:rPr lang="uk-UA" b="1" dirty="0" err="1">
                <a:latin typeface="Times New Roman" pitchFamily="18" charset="0"/>
                <a:cs typeface="Times New Roman" pitchFamily="18" charset="0"/>
              </a:rPr>
              <a:t>Деконструктивізм</a:t>
            </a:r>
            <a:endParaRPr lang="uk-UA" b="1" dirty="0">
              <a:latin typeface="Times New Roman" pitchFamily="18" charset="0"/>
              <a:cs typeface="Times New Roman" pitchFamily="18" charset="0"/>
            </a:endParaRPr>
          </a:p>
          <a:p>
            <a:r>
              <a:rPr lang="uk-UA" b="1" dirty="0">
                <a:latin typeface="Times New Roman" pitchFamily="18" charset="0"/>
                <a:cs typeface="Times New Roman" pitchFamily="18" charset="0"/>
              </a:rPr>
              <a:t>Гей-лесбійські студії</a:t>
            </a:r>
          </a:p>
          <a:p>
            <a:r>
              <a:rPr lang="uk-UA" b="1" dirty="0" err="1">
                <a:latin typeface="Times New Roman" pitchFamily="18" charset="0"/>
                <a:cs typeface="Times New Roman" pitchFamily="18" charset="0"/>
              </a:rPr>
              <a:t>Екокритика</a:t>
            </a:r>
            <a:endParaRPr lang="uk-UA" b="1" dirty="0">
              <a:latin typeface="Times New Roman" pitchFamily="18" charset="0"/>
              <a:cs typeface="Times New Roman" pitchFamily="18" charset="0"/>
            </a:endParaRPr>
          </a:p>
          <a:p>
            <a:r>
              <a:rPr lang="uk-UA" b="1" dirty="0" err="1">
                <a:latin typeface="Times New Roman" pitchFamily="18" charset="0"/>
                <a:cs typeface="Times New Roman" pitchFamily="18" charset="0"/>
              </a:rPr>
              <a:t>Геопоетика</a:t>
            </a:r>
            <a:endParaRPr lang="uk-UA" b="1" dirty="0">
              <a:latin typeface="Times New Roman" pitchFamily="18" charset="0"/>
              <a:cs typeface="Times New Roman" pitchFamily="18" charset="0"/>
            </a:endParaRPr>
          </a:p>
          <a:p>
            <a:r>
              <a:rPr lang="uk-UA" b="1" dirty="0">
                <a:latin typeface="Times New Roman" pitchFamily="18" charset="0"/>
                <a:cs typeface="Times New Roman" pitchFamily="18" charset="0"/>
              </a:rPr>
              <a:t>Нова економічна критика</a:t>
            </a:r>
          </a:p>
        </p:txBody>
      </p:sp>
    </p:spTree>
    <p:extLst>
      <p:ext uri="{BB962C8B-B14F-4D97-AF65-F5344CB8AC3E}">
        <p14:creationId xmlns:p14="http://schemas.microsoft.com/office/powerpoint/2010/main" val="1569700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A7560B6-2B79-1CD2-E30F-27E8E4F2073F}"/>
              </a:ext>
            </a:extLst>
          </p:cNvPr>
          <p:cNvSpPr>
            <a:spLocks noGrp="1"/>
          </p:cNvSpPr>
          <p:nvPr>
            <p:ph type="title"/>
          </p:nvPr>
        </p:nvSpPr>
        <p:spPr/>
        <p:txBody>
          <a:bodyPr/>
          <a:lstStyle/>
          <a:p>
            <a:r>
              <a:rPr lang="uk-UA" b="1" dirty="0">
                <a:latin typeface="Times New Roman" panose="02020603050405020304" pitchFamily="18" charset="0"/>
                <a:cs typeface="Times New Roman" panose="02020603050405020304" pitchFamily="18" charset="0"/>
              </a:rPr>
              <a:t>Постколоніальні студії </a:t>
            </a:r>
          </a:p>
        </p:txBody>
      </p:sp>
      <p:sp>
        <p:nvSpPr>
          <p:cNvPr id="3" name="Місце для вмісту 2">
            <a:extLst>
              <a:ext uri="{FF2B5EF4-FFF2-40B4-BE49-F238E27FC236}">
                <a16:creationId xmlns:a16="http://schemas.microsoft.com/office/drawing/2014/main" id="{4D1DA37F-7F76-6DE6-D930-52389012888B}"/>
              </a:ext>
            </a:extLst>
          </p:cNvPr>
          <p:cNvSpPr>
            <a:spLocks noGrp="1"/>
          </p:cNvSpPr>
          <p:nvPr>
            <p:ph idx="1"/>
          </p:nvPr>
        </p:nvSpPr>
        <p:spPr/>
        <p:txBody>
          <a:bodyPr>
            <a:noAutofit/>
          </a:bodyPr>
          <a:lstStyle/>
          <a:p>
            <a:r>
              <a:rPr lang="uk-UA" sz="2000" dirty="0">
                <a:latin typeface="Times New Roman" panose="02020603050405020304" pitchFamily="18" charset="0"/>
                <a:cs typeface="Times New Roman" panose="02020603050405020304" pitchFamily="18" charset="0"/>
              </a:rPr>
              <a:t>Перші спроби  ознайомити в художній формі  з досвідом життя народів, які потерпали від колонізації, та </a:t>
            </a:r>
            <a:r>
              <a:rPr lang="uk-UA" sz="2000" dirty="0" err="1">
                <a:latin typeface="Times New Roman" panose="02020603050405020304" pitchFamily="18" charset="0"/>
                <a:cs typeface="Times New Roman" panose="02020603050405020304" pitchFamily="18" charset="0"/>
              </a:rPr>
              <a:t>інтелектуально</a:t>
            </a:r>
            <a:r>
              <a:rPr lang="uk-UA" sz="2000" dirty="0">
                <a:latin typeface="Times New Roman" panose="02020603050405020304" pitchFamily="18" charset="0"/>
                <a:cs typeface="Times New Roman" panose="02020603050405020304" pitchFamily="18" charset="0"/>
              </a:rPr>
              <a:t> осягнути цей досвід, з'являються інтелектуальному середовищі Заходу. </a:t>
            </a:r>
          </a:p>
          <a:p>
            <a:r>
              <a:rPr lang="uk-UA" sz="2000" dirty="0">
                <a:latin typeface="Times New Roman" panose="02020603050405020304" pitchFamily="18" charset="0"/>
                <a:cs typeface="Times New Roman" panose="02020603050405020304" pitchFamily="18" charset="0"/>
              </a:rPr>
              <a:t>«Фундатором вказаного інтелектуального напряму став психіатр </a:t>
            </a:r>
            <a:r>
              <a:rPr lang="uk-UA" sz="2000" b="1" i="1" dirty="0">
                <a:latin typeface="Times New Roman" panose="02020603050405020304" pitchFamily="18" charset="0"/>
                <a:cs typeface="Times New Roman" panose="02020603050405020304" pitchFamily="18" charset="0"/>
              </a:rPr>
              <a:t>Франц </a:t>
            </a:r>
            <a:r>
              <a:rPr lang="uk-UA" sz="2000" b="1" i="1" dirty="0" err="1">
                <a:latin typeface="Times New Roman" panose="02020603050405020304" pitchFamily="18" charset="0"/>
                <a:cs typeface="Times New Roman" panose="02020603050405020304" pitchFamily="18" charset="0"/>
              </a:rPr>
              <a:t>Фанон</a:t>
            </a:r>
            <a:r>
              <a:rPr lang="uk-UA" sz="2000" dirty="0">
                <a:latin typeface="Times New Roman" panose="02020603050405020304" pitchFamily="18" charset="0"/>
                <a:cs typeface="Times New Roman" panose="02020603050405020304" pitchFamily="18" charset="0"/>
              </a:rPr>
              <a:t>, якому вдалося діагностувати явище колоніалізму як патологію мислення, що можна ліквідувати шляхом інтелектуального переосмислення. Його висновки стимулювали появу більш детальних досліджень, у яких </a:t>
            </a:r>
            <a:r>
              <a:rPr lang="uk-UA" sz="2000" i="1" dirty="0">
                <a:latin typeface="Times New Roman" panose="02020603050405020304" pitchFamily="18" charset="0"/>
                <a:cs typeface="Times New Roman" panose="02020603050405020304" pitchFamily="18" charset="0"/>
              </a:rPr>
              <a:t>колоніалізм розглядався як культурний конфлікт, спричинений науковими поглядами та уявленими образами в художній літературі.»</a:t>
            </a:r>
            <a:r>
              <a:rPr lang="uk-UA" sz="2000" dirty="0">
                <a:latin typeface="Times New Roman" panose="02020603050405020304" pitchFamily="18" charset="0"/>
                <a:cs typeface="Times New Roman" panose="02020603050405020304" pitchFamily="18" charset="0"/>
              </a:rPr>
              <a:t> </a:t>
            </a:r>
          </a:p>
          <a:p>
            <a:r>
              <a:rPr lang="ru-RU" sz="2000" dirty="0" err="1">
                <a:latin typeface="Times New Roman" panose="02020603050405020304" pitchFamily="18" charset="0"/>
                <a:cs typeface="Times New Roman" panose="02020603050405020304" pitchFamily="18" charset="0"/>
              </a:rPr>
              <a:t>Постколониальна</a:t>
            </a:r>
            <a:r>
              <a:rPr lang="ru-RU" sz="2000" dirty="0">
                <a:latin typeface="Times New Roman" panose="02020603050405020304" pitchFamily="18" charset="0"/>
                <a:cs typeface="Times New Roman" panose="02020603050405020304" pitchFamily="18" charset="0"/>
              </a:rPr>
              <a:t> критика </a:t>
            </a:r>
            <a:r>
              <a:rPr lang="ru-RU" sz="2000" dirty="0" err="1">
                <a:latin typeface="Times New Roman" panose="02020603050405020304" pitchFamily="18" charset="0"/>
                <a:cs typeface="Times New Roman" panose="02020603050405020304" pitchFamily="18" charset="0"/>
              </a:rPr>
              <a:t>перетворюється</a:t>
            </a:r>
            <a:r>
              <a:rPr lang="ru-RU" sz="2000" dirty="0">
                <a:latin typeface="Times New Roman" panose="02020603050405020304" pitchFamily="18" charset="0"/>
                <a:cs typeface="Times New Roman" panose="02020603050405020304" pitchFamily="18" charset="0"/>
              </a:rPr>
              <a:t>, таким чином, на </a:t>
            </a:r>
            <a:r>
              <a:rPr lang="ru-RU" sz="2000" dirty="0" err="1">
                <a:latin typeface="Times New Roman" panose="02020603050405020304" pitchFamily="18" charset="0"/>
                <a:cs typeface="Times New Roman" panose="02020603050405020304" pitchFamily="18" charset="0"/>
              </a:rPr>
              <a:t>міжпредметний</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підхід</a:t>
            </a:r>
            <a:r>
              <a:rPr lang="ru-RU" sz="2000" dirty="0">
                <a:latin typeface="Times New Roman" panose="02020603050405020304" pitchFamily="18" charset="0"/>
                <a:cs typeface="Times New Roman" panose="02020603050405020304" pitchFamily="18" charset="0"/>
              </a:rPr>
              <a:t> альтернативного </a:t>
            </a:r>
            <a:r>
              <a:rPr lang="ru-RU" sz="2000" dirty="0" err="1">
                <a:latin typeface="Times New Roman" panose="02020603050405020304" pitchFamily="18" charset="0"/>
                <a:cs typeface="Times New Roman" panose="02020603050405020304" pitchFamily="18" charset="0"/>
              </a:rPr>
              <a:t>розшифрування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осмислення</a:t>
            </a:r>
            <a:r>
              <a:rPr lang="ru-RU" sz="2000" dirty="0">
                <a:latin typeface="Times New Roman" panose="02020603050405020304" pitchFamily="18" charset="0"/>
                <a:cs typeface="Times New Roman" panose="02020603050405020304" pitchFamily="18" charset="0"/>
              </a:rPr>
              <a:t> й </a:t>
            </a:r>
            <a:r>
              <a:rPr lang="ru-RU" sz="2000" dirty="0" err="1">
                <a:latin typeface="Times New Roman" panose="02020603050405020304" pitchFamily="18" charset="0"/>
                <a:cs typeface="Times New Roman" panose="02020603050405020304" pitchFamily="18" charset="0"/>
              </a:rPr>
              <a:t>аналізування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трансформації</a:t>
            </a:r>
            <a:r>
              <a:rPr lang="ru-RU" sz="2000" dirty="0">
                <a:latin typeface="Times New Roman" panose="02020603050405020304" pitchFamily="18" charset="0"/>
                <a:cs typeface="Times New Roman" panose="02020603050405020304" pitchFamily="18" charset="0"/>
              </a:rPr>
              <a:t> в </a:t>
            </a:r>
            <a:r>
              <a:rPr lang="ru-RU" sz="2000" dirty="0" err="1">
                <a:latin typeface="Times New Roman" panose="02020603050405020304" pitchFamily="18" charset="0"/>
                <a:cs typeface="Times New Roman" panose="02020603050405020304" pitchFamily="18" charset="0"/>
              </a:rPr>
              <a:t>культурних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національних</a:t>
            </a:r>
            <a:r>
              <a:rPr lang="ru-RU" sz="2000" dirty="0">
                <a:latin typeface="Times New Roman" panose="02020603050405020304" pitchFamily="18" charset="0"/>
                <a:cs typeface="Times New Roman" panose="02020603050405020304" pitchFamily="18" charset="0"/>
              </a:rPr>
              <a:t> та </a:t>
            </a:r>
            <a:r>
              <a:rPr lang="ru-RU" sz="2000" dirty="0" err="1">
                <a:latin typeface="Times New Roman" panose="02020603050405020304" pitchFamily="18" charset="0"/>
                <a:cs typeface="Times New Roman" panose="02020603050405020304" pitchFamily="18" charset="0"/>
              </a:rPr>
              <a:t>антропологічних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відносинах</a:t>
            </a:r>
            <a:endParaRPr lang="uk-UA" sz="2000" dirty="0">
              <a:latin typeface="Times New Roman" panose="02020603050405020304" pitchFamily="18" charset="0"/>
              <a:cs typeface="Times New Roman" panose="02020603050405020304" pitchFamily="18" charset="0"/>
            </a:endParaRPr>
          </a:p>
          <a:p>
            <a:endParaRPr lang="uk-UA" sz="1600" dirty="0"/>
          </a:p>
        </p:txBody>
      </p:sp>
    </p:spTree>
    <p:extLst>
      <p:ext uri="{BB962C8B-B14F-4D97-AF65-F5344CB8AC3E}">
        <p14:creationId xmlns:p14="http://schemas.microsoft.com/office/powerpoint/2010/main" val="1507366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32CF2700-7964-EAA3-7B4F-1FDBE0AD156F}"/>
              </a:ext>
            </a:extLst>
          </p:cNvPr>
          <p:cNvSpPr>
            <a:spLocks noGrp="1"/>
          </p:cNvSpPr>
          <p:nvPr>
            <p:ph idx="1"/>
          </p:nvPr>
        </p:nvSpPr>
        <p:spPr>
          <a:xfrm>
            <a:off x="1981200" y="476672"/>
            <a:ext cx="4618856" cy="5760640"/>
          </a:xfrm>
        </p:spPr>
        <p:txBody>
          <a:bodyPr>
            <a:normAutofit fontScale="92500" lnSpcReduction="10000"/>
          </a:bodyPr>
          <a:lstStyle/>
          <a:p>
            <a:r>
              <a:rPr lang="uk-UA" sz="2400" dirty="0">
                <a:latin typeface="Times New Roman" panose="02020603050405020304" pitchFamily="18" charset="0"/>
                <a:cs typeface="Times New Roman" panose="02020603050405020304" pitchFamily="18" charset="0"/>
              </a:rPr>
              <a:t>Культуролог </a:t>
            </a:r>
            <a:r>
              <a:rPr lang="uk-UA" sz="2400" b="1" i="1" dirty="0">
                <a:latin typeface="Times New Roman" panose="02020603050405020304" pitchFamily="18" charset="0"/>
                <a:cs typeface="Times New Roman" panose="02020603050405020304" pitchFamily="18" charset="0"/>
              </a:rPr>
              <a:t>Едвард </a:t>
            </a:r>
            <a:r>
              <a:rPr lang="uk-UA" sz="2400" b="1" i="1" dirty="0" err="1">
                <a:latin typeface="Times New Roman" panose="02020603050405020304" pitchFamily="18" charset="0"/>
                <a:cs typeface="Times New Roman" panose="02020603050405020304" pitchFamily="18" charset="0"/>
              </a:rPr>
              <a:t>Саїд</a:t>
            </a:r>
            <a:r>
              <a:rPr lang="uk-UA" sz="2400" b="1" i="1" dirty="0">
                <a:latin typeface="Times New Roman" panose="02020603050405020304" pitchFamily="18" charset="0"/>
                <a:cs typeface="Times New Roman" panose="02020603050405020304" pitchFamily="18" charset="0"/>
              </a:rPr>
              <a:t> </a:t>
            </a:r>
            <a:r>
              <a:rPr lang="uk-UA" sz="2400" dirty="0">
                <a:latin typeface="Times New Roman" panose="02020603050405020304" pitchFamily="18" charset="0"/>
                <a:cs typeface="Times New Roman" panose="02020603050405020304" pitchFamily="18" charset="0"/>
              </a:rPr>
              <a:t>(«Орієнталізм» </a:t>
            </a:r>
            <a:r>
              <a:rPr lang="uk-UA" sz="2400" dirty="0" err="1">
                <a:latin typeface="Times New Roman" panose="02020603050405020304" pitchFamily="18" charset="0"/>
                <a:cs typeface="Times New Roman" panose="02020603050405020304" pitchFamily="18" charset="0"/>
              </a:rPr>
              <a:t>і«Культура</a:t>
            </a:r>
            <a:r>
              <a:rPr lang="uk-UA" sz="2400" dirty="0">
                <a:latin typeface="Times New Roman" panose="02020603050405020304" pitchFamily="18" charset="0"/>
                <a:cs typeface="Times New Roman" panose="02020603050405020304" pitchFamily="18" charset="0"/>
              </a:rPr>
              <a:t> та імперіалізм») розробив основи постколоніальної критики, де стрижень колонізації  вбачається у культурі. Колоніалізм, що трактується не як просто географічне поняття, а як расова, національна, соціальна та гендерна дискримінація, інтерпретується як культурна стратегія реалізації влади. За </a:t>
            </a:r>
            <a:r>
              <a:rPr lang="uk-UA" sz="2400" dirty="0" err="1">
                <a:latin typeface="Times New Roman" panose="02020603050405020304" pitchFamily="18" charset="0"/>
                <a:cs typeface="Times New Roman" panose="02020603050405020304" pitchFamily="18" charset="0"/>
              </a:rPr>
              <a:t>Е.Саїдом</a:t>
            </a:r>
            <a:r>
              <a:rPr lang="uk-UA" sz="2400" dirty="0">
                <a:latin typeface="Times New Roman" panose="02020603050405020304" pitchFamily="18" charset="0"/>
                <a:cs typeface="Times New Roman" panose="02020603050405020304" pitchFamily="18" charset="0"/>
              </a:rPr>
              <a:t>, він «не був для європейського світу регресом, навпаки, у цьому вбачалася моральна мета продовжити свою ідентичність для інших народів» </a:t>
            </a:r>
          </a:p>
          <a:p>
            <a:endParaRPr lang="uk-UA" dirty="0"/>
          </a:p>
        </p:txBody>
      </p:sp>
      <p:pic>
        <p:nvPicPr>
          <p:cNvPr id="1026" name="Picture 2" descr="Krytyka">
            <a:extLst>
              <a:ext uri="{FF2B5EF4-FFF2-40B4-BE49-F238E27FC236}">
                <a16:creationId xmlns:a16="http://schemas.microsoft.com/office/drawing/2014/main" id="{E2F9915A-BE9B-6550-53DB-C75C9DB23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4072" y="1268760"/>
            <a:ext cx="3744416"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800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2F7B74C1-8CC2-2E89-30CA-5E2324FC0AB0}"/>
              </a:ext>
            </a:extLst>
          </p:cNvPr>
          <p:cNvSpPr>
            <a:spLocks noGrp="1"/>
          </p:cNvSpPr>
          <p:nvPr>
            <p:ph idx="1"/>
          </p:nvPr>
        </p:nvSpPr>
        <p:spPr>
          <a:xfrm>
            <a:off x="1919536" y="332656"/>
            <a:ext cx="5472608" cy="6120680"/>
          </a:xfrm>
        </p:spPr>
        <p:txBody>
          <a:bodyPr>
            <a:noAutofit/>
          </a:bodyPr>
          <a:lstStyle/>
          <a:p>
            <a:pPr marL="0" indent="0">
              <a:buNone/>
            </a:pPr>
            <a:r>
              <a:rPr lang="uk-UA" sz="2000" dirty="0">
                <a:latin typeface="Times New Roman" panose="02020603050405020304" pitchFamily="18" charset="0"/>
                <a:cs typeface="Times New Roman" panose="02020603050405020304" pitchFamily="18" charset="0"/>
              </a:rPr>
              <a:t>Розвиток імперіалізму відбувався двома етапами – колонізація та </a:t>
            </a:r>
            <a:r>
              <a:rPr lang="uk-UA" sz="2000" dirty="0" err="1">
                <a:latin typeface="Times New Roman" panose="02020603050405020304" pitchFamily="18" charset="0"/>
                <a:cs typeface="Times New Roman" panose="02020603050405020304" pitchFamily="18" charset="0"/>
              </a:rPr>
              <a:t>імперіалізація</a:t>
            </a:r>
            <a:r>
              <a:rPr lang="uk-UA" sz="2000" dirty="0">
                <a:latin typeface="Times New Roman" panose="02020603050405020304" pitchFamily="18" charset="0"/>
                <a:cs typeface="Times New Roman" panose="02020603050405020304" pitchFamily="18" charset="0"/>
              </a:rPr>
              <a:t>, тобто спочатку виникали національні колонії як власність, а потім імперії, до складу яких вони входили. Колонізація й </a:t>
            </a:r>
            <a:r>
              <a:rPr lang="uk-UA" sz="2000" dirty="0" err="1">
                <a:latin typeface="Times New Roman" panose="02020603050405020304" pitchFamily="18" charset="0"/>
                <a:cs typeface="Times New Roman" panose="02020603050405020304" pitchFamily="18" charset="0"/>
              </a:rPr>
              <a:t>імперіалізація</a:t>
            </a:r>
            <a:r>
              <a:rPr lang="uk-UA" sz="2000" dirty="0">
                <a:latin typeface="Times New Roman" panose="02020603050405020304" pitchFamily="18" charset="0"/>
                <a:cs typeface="Times New Roman" panose="02020603050405020304" pitchFamily="18" charset="0"/>
              </a:rPr>
              <a:t> є різними процесами ідентичності, перший був асиміляцією  – входження меншості до більшості та розчинення в останній, другий є асоціацією – визнання колонією себе, частиною імперії, тобто добровільна співпраця колонізованих на користь імперських інтересів. Колоніалізм, як довів </a:t>
            </a:r>
            <a:r>
              <a:rPr lang="uk-UA" sz="2000" dirty="0" err="1">
                <a:latin typeface="Times New Roman" panose="02020603050405020304" pitchFamily="18" charset="0"/>
                <a:cs typeface="Times New Roman" panose="02020603050405020304" pitchFamily="18" charset="0"/>
              </a:rPr>
              <a:t>Саїд</a:t>
            </a:r>
            <a:r>
              <a:rPr lang="uk-UA" sz="2000" dirty="0">
                <a:latin typeface="Times New Roman" panose="02020603050405020304" pitchFamily="18" charset="0"/>
                <a:cs typeface="Times New Roman" panose="02020603050405020304" pitchFamily="18" charset="0"/>
              </a:rPr>
              <a:t> в «Орієнталізмі», може зникнути, але імперія зберігає своє існування, бо імперія не конфлікт між культурами, а їхнє співіснування. Західна культура як практика національної ідентифікації існує, значить, імперіалізм продовжує своє існування, зберігаючи свій інтелектуальний пріоритет поза колонією, тобто в стані </a:t>
            </a:r>
            <a:r>
              <a:rPr lang="uk-UA" sz="2000" dirty="0" err="1">
                <a:latin typeface="Times New Roman" panose="02020603050405020304" pitchFamily="18" charset="0"/>
                <a:cs typeface="Times New Roman" panose="02020603050405020304" pitchFamily="18" charset="0"/>
              </a:rPr>
              <a:t>постколоніальності</a:t>
            </a:r>
            <a:r>
              <a:rPr lang="uk-UA" sz="2000" dirty="0">
                <a:latin typeface="Times New Roman" panose="02020603050405020304" pitchFamily="18" charset="0"/>
                <a:cs typeface="Times New Roman" panose="02020603050405020304" pitchFamily="18" charset="0"/>
              </a:rPr>
              <a:t>. </a:t>
            </a:r>
          </a:p>
        </p:txBody>
      </p:sp>
      <p:pic>
        <p:nvPicPr>
          <p:cNvPr id="2050" name="Picture 2" descr="Культура й імперіялізм | Krytyka, Редакція Критики">
            <a:extLst>
              <a:ext uri="{FF2B5EF4-FFF2-40B4-BE49-F238E27FC236}">
                <a16:creationId xmlns:a16="http://schemas.microsoft.com/office/drawing/2014/main" id="{AC9B8BD2-B2F8-6520-D800-DFC529F53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4153" y="1196752"/>
            <a:ext cx="2953399"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130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5B49E415-CD20-8E50-199E-BEC976F60B3F}"/>
              </a:ext>
            </a:extLst>
          </p:cNvPr>
          <p:cNvSpPr>
            <a:spLocks noGrp="1"/>
          </p:cNvSpPr>
          <p:nvPr>
            <p:ph idx="1"/>
          </p:nvPr>
        </p:nvSpPr>
        <p:spPr>
          <a:xfrm>
            <a:off x="1775520" y="908721"/>
            <a:ext cx="8784976" cy="5217443"/>
          </a:xfrm>
        </p:spPr>
        <p:txBody>
          <a:bodyPr>
            <a:normAutofit/>
          </a:bodyPr>
          <a:lstStyle/>
          <a:p>
            <a:pPr marL="0" indent="0">
              <a:buNone/>
            </a:pPr>
            <a:r>
              <a:rPr lang="uk-UA" sz="4000" b="1" dirty="0">
                <a:latin typeface="Times New Roman" panose="02020603050405020304" pitchFamily="18" charset="0"/>
                <a:cs typeface="Times New Roman" panose="02020603050405020304" pitchFamily="18" charset="0"/>
              </a:rPr>
              <a:t>Г. </a:t>
            </a:r>
            <a:r>
              <a:rPr lang="uk-UA" sz="4000" b="1" dirty="0" err="1">
                <a:latin typeface="Times New Roman" panose="02020603050405020304" pitchFamily="18" charset="0"/>
                <a:cs typeface="Times New Roman" panose="02020603050405020304" pitchFamily="18" charset="0"/>
              </a:rPr>
              <a:t>Бгабга</a:t>
            </a:r>
            <a:r>
              <a:rPr lang="uk-UA" sz="4000" b="1" dirty="0">
                <a:latin typeface="Times New Roman" panose="02020603050405020304" pitchFamily="18" charset="0"/>
                <a:cs typeface="Times New Roman" panose="02020603050405020304" pitchFamily="18" charset="0"/>
              </a:rPr>
              <a:t> «Нація і </a:t>
            </a:r>
            <a:r>
              <a:rPr lang="uk-UA" sz="4000" b="1" dirty="0" err="1">
                <a:latin typeface="Times New Roman" panose="02020603050405020304" pitchFamily="18" charset="0"/>
                <a:cs typeface="Times New Roman" panose="02020603050405020304" pitchFamily="18" charset="0"/>
              </a:rPr>
              <a:t>нарація</a:t>
            </a:r>
            <a:r>
              <a:rPr lang="uk-UA" sz="4000" b="1" dirty="0">
                <a:latin typeface="Times New Roman" panose="02020603050405020304" pitchFamily="18" charset="0"/>
                <a:cs typeface="Times New Roman" panose="02020603050405020304" pitchFamily="18" charset="0"/>
              </a:rPr>
              <a:t>», </a:t>
            </a:r>
          </a:p>
          <a:p>
            <a:pPr marL="0" indent="0">
              <a:buNone/>
            </a:pPr>
            <a:r>
              <a:rPr lang="uk-UA" sz="4000" b="1" dirty="0">
                <a:latin typeface="Times New Roman" panose="02020603050405020304" pitchFamily="18" charset="0"/>
                <a:cs typeface="Times New Roman" panose="02020603050405020304" pitchFamily="18" charset="0"/>
              </a:rPr>
              <a:t>Б. Андерсон «Уявлені спільноти», </a:t>
            </a:r>
            <a:endParaRPr lang="ru-RU" sz="4000" b="1" dirty="0">
              <a:latin typeface="Times New Roman" panose="02020603050405020304" pitchFamily="18" charset="0"/>
              <a:cs typeface="Times New Roman" panose="02020603050405020304" pitchFamily="18" charset="0"/>
            </a:endParaRPr>
          </a:p>
          <a:p>
            <a:pPr marL="0" indent="0">
              <a:buNone/>
            </a:pPr>
            <a:r>
              <a:rPr lang="ru-RU" sz="4000" b="1" dirty="0">
                <a:latin typeface="Times New Roman" panose="02020603050405020304" pitchFamily="18" charset="0"/>
                <a:cs typeface="Times New Roman" panose="02020603050405020304" pitchFamily="18" charset="0"/>
              </a:rPr>
              <a:t>Я. Грицак, Т. Гундорова, О. Забужко,</a:t>
            </a:r>
          </a:p>
          <a:p>
            <a:pPr marL="0" indent="0">
              <a:buNone/>
            </a:pPr>
            <a:r>
              <a:rPr lang="ru-RU" sz="4000" b="1" dirty="0">
                <a:latin typeface="Times New Roman" panose="02020603050405020304" pitchFamily="18" charset="0"/>
                <a:cs typeface="Times New Roman" panose="02020603050405020304" pitchFamily="18" charset="0"/>
              </a:rPr>
              <a:t>Г. Касьянов, В. Коненко, Л. </a:t>
            </a:r>
            <a:r>
              <a:rPr lang="ru-RU" sz="4000" b="1" dirty="0" err="1">
                <a:latin typeface="Times New Roman" panose="02020603050405020304" pitchFamily="18" charset="0"/>
                <a:cs typeface="Times New Roman" panose="02020603050405020304" pitchFamily="18" charset="0"/>
              </a:rPr>
              <a:t>Масенко</a:t>
            </a:r>
            <a:r>
              <a:rPr lang="ru-RU" sz="4000" b="1" dirty="0">
                <a:latin typeface="Times New Roman" panose="02020603050405020304" pitchFamily="18" charset="0"/>
                <a:cs typeface="Times New Roman" panose="02020603050405020304" pitchFamily="18" charset="0"/>
              </a:rPr>
              <a:t>,  С. </a:t>
            </a:r>
            <a:r>
              <a:rPr lang="ru-RU" sz="4000" b="1" dirty="0" err="1">
                <a:latin typeface="Times New Roman" panose="02020603050405020304" pitchFamily="18" charset="0"/>
                <a:cs typeface="Times New Roman" panose="02020603050405020304" pitchFamily="18" charset="0"/>
              </a:rPr>
              <a:t>Павличко</a:t>
            </a:r>
            <a:r>
              <a:rPr lang="ru-RU" sz="4000" b="1" dirty="0">
                <a:latin typeface="Times New Roman" panose="02020603050405020304" pitchFamily="18" charset="0"/>
                <a:cs typeface="Times New Roman" panose="02020603050405020304" pitchFamily="18" charset="0"/>
              </a:rPr>
              <a:t>, М. Попович,</a:t>
            </a:r>
          </a:p>
          <a:p>
            <a:pPr marL="0" indent="0">
              <a:buNone/>
            </a:pPr>
            <a:r>
              <a:rPr lang="ru-RU" sz="4000" b="1" dirty="0">
                <a:latin typeface="Times New Roman" panose="02020603050405020304" pitchFamily="18" charset="0"/>
                <a:cs typeface="Times New Roman" panose="02020603050405020304" pitchFamily="18" charset="0"/>
              </a:rPr>
              <a:t>М. Рябчук, Н. Яковенко.</a:t>
            </a:r>
            <a:endParaRPr lang="uk-UA"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5569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14658F6-0C65-43B1-98B9-EA8273377BCD}"/>
              </a:ext>
            </a:extLst>
          </p:cNvPr>
          <p:cNvSpPr>
            <a:spLocks noGrp="1"/>
          </p:cNvSpPr>
          <p:nvPr>
            <p:ph type="title"/>
          </p:nvPr>
        </p:nvSpPr>
        <p:spPr>
          <a:xfrm>
            <a:off x="1631504" y="274638"/>
            <a:ext cx="5472608" cy="1143000"/>
          </a:xfrm>
        </p:spPr>
        <p:txBody>
          <a:bodyPr>
            <a:normAutofit fontScale="90000"/>
          </a:bodyPr>
          <a:lstStyle/>
          <a:p>
            <a:r>
              <a:rPr lang="uk-UA" sz="3600" b="1" dirty="0" err="1">
                <a:latin typeface="Times New Roman" panose="02020603050405020304" pitchFamily="18" charset="0"/>
                <a:cs typeface="Times New Roman" panose="02020603050405020304" pitchFamily="18" charset="0"/>
              </a:rPr>
              <a:t>Ева</a:t>
            </a:r>
            <a:r>
              <a:rPr lang="uk-UA" sz="3600" b="1" dirty="0">
                <a:latin typeface="Times New Roman" panose="02020603050405020304" pitchFamily="18" charset="0"/>
                <a:cs typeface="Times New Roman" panose="02020603050405020304" pitchFamily="18" charset="0"/>
              </a:rPr>
              <a:t> Томсон «Трубадури імперії: Російська література і колоніалізм» </a:t>
            </a:r>
          </a:p>
        </p:txBody>
      </p:sp>
      <p:sp>
        <p:nvSpPr>
          <p:cNvPr id="3" name="Місце для вмісту 2">
            <a:extLst>
              <a:ext uri="{FF2B5EF4-FFF2-40B4-BE49-F238E27FC236}">
                <a16:creationId xmlns:a16="http://schemas.microsoft.com/office/drawing/2014/main" id="{135F6873-3314-656D-7365-F4737492596A}"/>
              </a:ext>
            </a:extLst>
          </p:cNvPr>
          <p:cNvSpPr>
            <a:spLocks noGrp="1"/>
          </p:cNvSpPr>
          <p:nvPr>
            <p:ph idx="1"/>
          </p:nvPr>
        </p:nvSpPr>
        <p:spPr>
          <a:xfrm>
            <a:off x="1981200" y="1772816"/>
            <a:ext cx="5266928" cy="4896544"/>
          </a:xfrm>
        </p:spPr>
        <p:txBody>
          <a:bodyPr>
            <a:normAutofit/>
          </a:bodyPr>
          <a:lstStyle/>
          <a:p>
            <a:r>
              <a:rPr lang="uk-UA" sz="1800" dirty="0">
                <a:latin typeface="Times New Roman" panose="02020603050405020304" pitchFamily="18" charset="0"/>
                <a:cs typeface="Times New Roman" panose="02020603050405020304" pitchFamily="18" charset="0"/>
              </a:rPr>
              <a:t>огляд  </a:t>
            </a:r>
            <a:r>
              <a:rPr lang="uk-UA" sz="1800" dirty="0" err="1">
                <a:latin typeface="Times New Roman" panose="02020603050405020304" pitchFamily="18" charset="0"/>
                <a:cs typeface="Times New Roman" panose="02020603050405020304" pitchFamily="18" charset="0"/>
              </a:rPr>
              <a:t>наративів</a:t>
            </a:r>
            <a:r>
              <a:rPr lang="uk-UA" sz="1800" dirty="0">
                <a:latin typeface="Times New Roman" panose="02020603050405020304" pitchFamily="18" charset="0"/>
                <a:cs typeface="Times New Roman" panose="02020603050405020304" pitchFamily="18" charset="0"/>
              </a:rPr>
              <a:t> формування російського варіанта націоналізму, який зводиться до насильного усунення всього, що не прагне визнавати свій зв'язок із російською культурою</a:t>
            </a:r>
          </a:p>
          <a:p>
            <a:r>
              <a:rPr lang="ru-RU" sz="1800" dirty="0">
                <a:latin typeface="Times New Roman" panose="02020603050405020304" pitchFamily="18" charset="0"/>
                <a:cs typeface="Times New Roman" panose="02020603050405020304" pitchFamily="18" charset="0"/>
              </a:rPr>
              <a:t>«До </a:t>
            </a:r>
            <a:r>
              <a:rPr lang="ru-RU" sz="1800" dirty="0" err="1">
                <a:latin typeface="Times New Roman" panose="02020603050405020304" pitchFamily="18" charset="0"/>
                <a:cs typeface="Times New Roman" panose="02020603050405020304" pitchFamily="18" charset="0"/>
              </a:rPr>
              <a:t>всього</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що</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протистоїть</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або</a:t>
            </a:r>
            <a:r>
              <a:rPr lang="ru-RU" sz="1800" dirty="0">
                <a:latin typeface="Times New Roman" panose="02020603050405020304" pitchFamily="18" charset="0"/>
                <a:cs typeface="Times New Roman" panose="02020603050405020304" pitchFamily="18" charset="0"/>
              </a:rPr>
              <a:t> є </a:t>
            </a:r>
            <a:r>
              <a:rPr lang="ru-RU" sz="1800" dirty="0" err="1">
                <a:latin typeface="Times New Roman" panose="02020603050405020304" pitchFamily="18" charset="0"/>
                <a:cs typeface="Times New Roman" panose="02020603050405020304" pitchFamily="18" charset="0"/>
              </a:rPr>
              <a:t>конкурентним</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російський</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націоналізм</a:t>
            </a:r>
            <a:r>
              <a:rPr lang="ru-RU" sz="1800" dirty="0">
                <a:latin typeface="Times New Roman" panose="02020603050405020304" pitchFamily="18" charset="0"/>
                <a:cs typeface="Times New Roman" panose="02020603050405020304" pitchFamily="18" charset="0"/>
              </a:rPr>
              <a:t> ставиться </a:t>
            </a:r>
            <a:r>
              <a:rPr lang="ru-RU" sz="1800" dirty="0" err="1">
                <a:latin typeface="Times New Roman" panose="02020603050405020304" pitchFamily="18" charset="0"/>
                <a:cs typeface="Times New Roman" panose="02020603050405020304" pitchFamily="18" charset="0"/>
              </a:rPr>
              <a:t>агресивно</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намагаючись</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його</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підкорити</a:t>
            </a:r>
            <a:r>
              <a:rPr lang="ru-RU" sz="1800" dirty="0">
                <a:latin typeface="Times New Roman" panose="02020603050405020304" pitchFamily="18" charset="0"/>
                <a:cs typeface="Times New Roman" panose="02020603050405020304" pitchFamily="18" charset="0"/>
              </a:rPr>
              <a:t> й </a:t>
            </a:r>
            <a:r>
              <a:rPr lang="ru-RU" sz="1800" dirty="0" err="1">
                <a:latin typeface="Times New Roman" panose="02020603050405020304" pitchFamily="18" charset="0"/>
                <a:cs typeface="Times New Roman" panose="02020603050405020304" pitchFamily="18" charset="0"/>
              </a:rPr>
              <a:t>принизити</a:t>
            </a:r>
            <a:r>
              <a:rPr lang="ru-RU" sz="1800" dirty="0">
                <a:latin typeface="Times New Roman" panose="02020603050405020304" pitchFamily="18" charset="0"/>
                <a:cs typeface="Times New Roman" panose="02020603050405020304" pitchFamily="18" charset="0"/>
              </a:rPr>
              <a:t>». </a:t>
            </a:r>
          </a:p>
          <a:p>
            <a:r>
              <a:rPr lang="ru-RU" sz="1800" dirty="0" err="1">
                <a:latin typeface="Times New Roman" panose="02020603050405020304" pitchFamily="18" charset="0"/>
                <a:cs typeface="Times New Roman" panose="02020603050405020304" pitchFamily="18" charset="0"/>
              </a:rPr>
              <a:t>жодна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колоніальна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спільнота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минулого</a:t>
            </a:r>
            <a:r>
              <a:rPr lang="ru-RU" sz="1800" dirty="0">
                <a:latin typeface="Times New Roman" panose="02020603050405020304" pitchFamily="18" charset="0"/>
                <a:cs typeface="Times New Roman" panose="02020603050405020304" pitchFamily="18" charset="0"/>
              </a:rPr>
              <a:t> не </a:t>
            </a:r>
            <a:r>
              <a:rPr lang="ru-RU" sz="1800" dirty="0" err="1">
                <a:latin typeface="Times New Roman" panose="02020603050405020304" pitchFamily="18" charset="0"/>
                <a:cs typeface="Times New Roman" panose="02020603050405020304" pitchFamily="18" charset="0"/>
              </a:rPr>
              <a:t>хоче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увійти</a:t>
            </a:r>
            <a:r>
              <a:rPr lang="ru-RU" sz="1800" dirty="0">
                <a:latin typeface="Times New Roman" panose="02020603050405020304" pitchFamily="18" charset="0"/>
                <a:cs typeface="Times New Roman" panose="02020603050405020304" pitchFamily="18" charset="0"/>
              </a:rPr>
              <a:t> до </a:t>
            </a:r>
            <a:r>
              <a:rPr lang="ru-RU" sz="1800" dirty="0" err="1">
                <a:latin typeface="Times New Roman" panose="02020603050405020304" pitchFamily="18" charset="0"/>
                <a:cs typeface="Times New Roman" panose="02020603050405020304" pitchFamily="18" charset="0"/>
              </a:rPr>
              <a:t>культурної</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спільності</a:t>
            </a:r>
            <a:r>
              <a:rPr lang="ru-RU" sz="1800" dirty="0">
                <a:latin typeface="Times New Roman" panose="02020603050405020304" pitchFamily="18" charset="0"/>
                <a:cs typeface="Times New Roman" panose="02020603050405020304" pitchFamily="18" charset="0"/>
              </a:rPr>
              <a:t> з </a:t>
            </a:r>
            <a:r>
              <a:rPr lang="ru-RU" sz="1800" dirty="0" err="1">
                <a:latin typeface="Times New Roman" panose="02020603050405020304" pitchFamily="18" charset="0"/>
                <a:cs typeface="Times New Roman" panose="02020603050405020304" pitchFamily="18" charset="0"/>
              </a:rPr>
              <a:t>росіянами</a:t>
            </a:r>
            <a:r>
              <a:rPr lang="ru-RU" sz="1800" dirty="0">
                <a:latin typeface="Times New Roman" panose="02020603050405020304" pitchFamily="18" charset="0"/>
                <a:cs typeface="Times New Roman" panose="02020603050405020304" pitchFamily="18" charset="0"/>
              </a:rPr>
              <a:t>: </a:t>
            </a:r>
            <a:r>
              <a:rPr lang="ru-RU" sz="1800" i="1" dirty="0">
                <a:latin typeface="Times New Roman" panose="02020603050405020304" pitchFamily="18" charset="0"/>
                <a:cs typeface="Times New Roman" panose="02020603050405020304" pitchFamily="18" charset="0"/>
              </a:rPr>
              <a:t>«…</a:t>
            </a:r>
            <a:r>
              <a:rPr lang="ru-RU" sz="1800" i="1" dirty="0" err="1">
                <a:latin typeface="Times New Roman" panose="02020603050405020304" pitchFamily="18" charset="0"/>
                <a:cs typeface="Times New Roman" panose="02020603050405020304" pitchFamily="18" charset="0"/>
              </a:rPr>
              <a:t>Російський</a:t>
            </a:r>
            <a:r>
              <a:rPr lang="ru-RU" sz="1800" i="1" dirty="0">
                <a:latin typeface="Times New Roman" panose="02020603050405020304" pitchFamily="18" charset="0"/>
                <a:cs typeface="Times New Roman" panose="02020603050405020304" pitchFamily="18" charset="0"/>
              </a:rPr>
              <a:t> </a:t>
            </a:r>
            <a:r>
              <a:rPr lang="ru-RU" sz="1800" i="1" dirty="0" err="1">
                <a:latin typeface="Times New Roman" panose="02020603050405020304" pitchFamily="18" charset="0"/>
                <a:cs typeface="Times New Roman" panose="02020603050405020304" pitchFamily="18" charset="0"/>
              </a:rPr>
              <a:t>імперіалізм</a:t>
            </a:r>
            <a:r>
              <a:rPr lang="ru-RU" sz="1800" i="1" dirty="0">
                <a:latin typeface="Times New Roman" panose="02020603050405020304" pitchFamily="18" charset="0"/>
                <a:cs typeface="Times New Roman" panose="02020603050405020304" pitchFamily="18" charset="0"/>
              </a:rPr>
              <a:t>, на </a:t>
            </a:r>
            <a:r>
              <a:rPr lang="ru-RU" sz="1800" i="1" dirty="0" err="1">
                <a:latin typeface="Times New Roman" panose="02020603050405020304" pitchFamily="18" charset="0"/>
                <a:cs typeface="Times New Roman" panose="02020603050405020304" pitchFamily="18" charset="0"/>
              </a:rPr>
              <a:t>відміну</a:t>
            </a:r>
            <a:r>
              <a:rPr lang="ru-RU" sz="1800" i="1" dirty="0">
                <a:latin typeface="Times New Roman" panose="02020603050405020304" pitchFamily="18" charset="0"/>
                <a:cs typeface="Times New Roman" panose="02020603050405020304" pitchFamily="18" charset="0"/>
              </a:rPr>
              <a:t> </a:t>
            </a:r>
            <a:r>
              <a:rPr lang="ru-RU" sz="1800" i="1" dirty="0" err="1">
                <a:latin typeface="Times New Roman" panose="02020603050405020304" pitchFamily="18" charset="0"/>
                <a:cs typeface="Times New Roman" panose="02020603050405020304" pitchFamily="18" charset="0"/>
              </a:rPr>
              <a:t>від</a:t>
            </a:r>
            <a:r>
              <a:rPr lang="ru-RU" sz="1800" i="1" dirty="0">
                <a:latin typeface="Times New Roman" panose="02020603050405020304" pitchFamily="18" charset="0"/>
                <a:cs typeface="Times New Roman" panose="02020603050405020304" pitchFamily="18" charset="0"/>
              </a:rPr>
              <a:t> </a:t>
            </a:r>
            <a:r>
              <a:rPr lang="ru-RU" sz="1800" i="1" dirty="0" err="1">
                <a:latin typeface="Times New Roman" panose="02020603050405020304" pitchFamily="18" charset="0"/>
                <a:cs typeface="Times New Roman" panose="02020603050405020304" pitchFamily="18" charset="0"/>
              </a:rPr>
              <a:t>західного</a:t>
            </a:r>
            <a:r>
              <a:rPr lang="ru-RU" sz="1800" i="1" dirty="0">
                <a:latin typeface="Times New Roman" panose="02020603050405020304" pitchFamily="18" charset="0"/>
                <a:cs typeface="Times New Roman" panose="02020603050405020304" pitchFamily="18" charset="0"/>
              </a:rPr>
              <a:t>, </a:t>
            </a:r>
            <a:r>
              <a:rPr lang="ru-RU" sz="1800" i="1" dirty="0" err="1">
                <a:latin typeface="Times New Roman" panose="02020603050405020304" pitchFamily="18" charset="0"/>
                <a:cs typeface="Times New Roman" panose="02020603050405020304" pitchFamily="18" charset="0"/>
              </a:rPr>
              <a:t>був</a:t>
            </a:r>
            <a:r>
              <a:rPr lang="ru-RU" sz="1800" i="1" dirty="0">
                <a:latin typeface="Times New Roman" panose="02020603050405020304" pitchFamily="18" charset="0"/>
                <a:cs typeface="Times New Roman" panose="02020603050405020304" pitchFamily="18" charset="0"/>
              </a:rPr>
              <a:t> </a:t>
            </a:r>
            <a:r>
              <a:rPr lang="ru-RU" sz="1800" i="1" dirty="0" err="1">
                <a:latin typeface="Times New Roman" panose="02020603050405020304" pitchFamily="18" charset="0"/>
                <a:cs typeface="Times New Roman" panose="02020603050405020304" pitchFamily="18" charset="0"/>
              </a:rPr>
              <a:t>надто</a:t>
            </a:r>
            <a:r>
              <a:rPr lang="ru-RU" sz="1800" i="1" dirty="0">
                <a:latin typeface="Times New Roman" panose="02020603050405020304" pitchFamily="18" charset="0"/>
                <a:cs typeface="Times New Roman" panose="02020603050405020304" pitchFamily="18" charset="0"/>
              </a:rPr>
              <a:t> </a:t>
            </a:r>
            <a:r>
              <a:rPr lang="ru-RU" sz="1800" i="1" dirty="0" err="1">
                <a:latin typeface="Times New Roman" panose="02020603050405020304" pitchFamily="18" charset="0"/>
                <a:cs typeface="Times New Roman" panose="02020603050405020304" pitchFamily="18" charset="0"/>
              </a:rPr>
              <a:t>самовпевненим</a:t>
            </a:r>
            <a:r>
              <a:rPr lang="ru-RU" sz="1800" i="1" dirty="0">
                <a:latin typeface="Times New Roman" panose="02020603050405020304" pitchFamily="18" charset="0"/>
                <a:cs typeface="Times New Roman" panose="02020603050405020304" pitchFamily="18" charset="0"/>
              </a:rPr>
              <a:t>, </a:t>
            </a:r>
            <a:r>
              <a:rPr lang="ru-RU" sz="1800" i="1" dirty="0" err="1">
                <a:latin typeface="Times New Roman" panose="02020603050405020304" pitchFamily="18" charset="0"/>
                <a:cs typeface="Times New Roman" panose="02020603050405020304" pitchFamily="18" charset="0"/>
              </a:rPr>
              <a:t>надто</a:t>
            </a:r>
            <a:r>
              <a:rPr lang="ru-RU" sz="1800" i="1" dirty="0">
                <a:latin typeface="Times New Roman" panose="02020603050405020304" pitchFamily="18" charset="0"/>
                <a:cs typeface="Times New Roman" panose="02020603050405020304" pitchFamily="18" charset="0"/>
              </a:rPr>
              <a:t> </a:t>
            </a:r>
            <a:r>
              <a:rPr lang="ru-RU" sz="1800" i="1" dirty="0" err="1">
                <a:latin typeface="Times New Roman" panose="02020603050405020304" pitchFamily="18" charset="0"/>
                <a:cs typeface="Times New Roman" panose="02020603050405020304" pitchFamily="18" charset="0"/>
              </a:rPr>
              <a:t>нервовим</a:t>
            </a:r>
            <a:r>
              <a:rPr lang="ru-RU" sz="1800" i="1" dirty="0">
                <a:latin typeface="Times New Roman" panose="02020603050405020304" pitchFamily="18" charset="0"/>
                <a:cs typeface="Times New Roman" panose="02020603050405020304" pitchFamily="18" charset="0"/>
              </a:rPr>
              <a:t> </a:t>
            </a:r>
            <a:r>
              <a:rPr lang="ru-RU" sz="1800" i="1" dirty="0" err="1">
                <a:latin typeface="Times New Roman" panose="02020603050405020304" pitchFamily="18" charset="0"/>
                <a:cs typeface="Times New Roman" panose="02020603050405020304" pitchFamily="18" charset="0"/>
              </a:rPr>
              <a:t>стосовно</a:t>
            </a:r>
            <a:r>
              <a:rPr lang="ru-RU" sz="1800" i="1" dirty="0">
                <a:latin typeface="Times New Roman" panose="02020603050405020304" pitchFamily="18" charset="0"/>
                <a:cs typeface="Times New Roman" panose="02020603050405020304" pitchFamily="18" charset="0"/>
              </a:rPr>
              <a:t> себе, </a:t>
            </a:r>
            <a:r>
              <a:rPr lang="ru-RU" sz="1800" i="1" dirty="0" err="1">
                <a:latin typeface="Times New Roman" panose="02020603050405020304" pitchFamily="18" charset="0"/>
                <a:cs typeface="Times New Roman" panose="02020603050405020304" pitchFamily="18" charset="0"/>
              </a:rPr>
              <a:t>надто</a:t>
            </a:r>
            <a:r>
              <a:rPr lang="ru-RU" sz="1800" i="1" dirty="0">
                <a:latin typeface="Times New Roman" panose="02020603050405020304" pitchFamily="18" charset="0"/>
                <a:cs typeface="Times New Roman" panose="02020603050405020304" pitchFamily="18" charset="0"/>
              </a:rPr>
              <a:t> </a:t>
            </a:r>
            <a:r>
              <a:rPr lang="ru-RU" sz="1800" i="1" dirty="0" err="1">
                <a:latin typeface="Times New Roman" panose="02020603050405020304" pitchFamily="18" charset="0"/>
                <a:cs typeface="Times New Roman" panose="02020603050405020304" pitchFamily="18" charset="0"/>
              </a:rPr>
              <a:t>маніпулятивним</a:t>
            </a:r>
            <a:r>
              <a:rPr lang="ru-RU" sz="1800" i="1" dirty="0">
                <a:latin typeface="Times New Roman" panose="02020603050405020304" pitchFamily="18" charset="0"/>
                <a:cs typeface="Times New Roman" panose="02020603050405020304" pitchFamily="18" charset="0"/>
              </a:rPr>
              <a:t> у </a:t>
            </a:r>
            <a:r>
              <a:rPr lang="ru-RU" sz="1800" i="1" dirty="0" err="1">
                <a:latin typeface="Times New Roman" panose="02020603050405020304" pitchFamily="18" charset="0"/>
                <a:cs typeface="Times New Roman" panose="02020603050405020304" pitchFamily="18" charset="0"/>
              </a:rPr>
              <a:t>просуванні</a:t>
            </a:r>
            <a:r>
              <a:rPr lang="ru-RU" sz="1800" i="1" dirty="0">
                <a:latin typeface="Times New Roman" panose="02020603050405020304" pitchFamily="18" charset="0"/>
                <a:cs typeface="Times New Roman" panose="02020603050405020304" pitchFamily="18" charset="0"/>
              </a:rPr>
              <a:t> </a:t>
            </a:r>
            <a:r>
              <a:rPr lang="ru-RU" sz="1800" i="1" dirty="0" err="1">
                <a:latin typeface="Times New Roman" panose="02020603050405020304" pitchFamily="18" charset="0"/>
                <a:cs typeface="Times New Roman" panose="02020603050405020304" pitchFamily="18" charset="0"/>
              </a:rPr>
              <a:t>російської</a:t>
            </a:r>
            <a:r>
              <a:rPr lang="ru-RU" sz="1800" i="1" dirty="0">
                <a:latin typeface="Times New Roman" panose="02020603050405020304" pitchFamily="18" charset="0"/>
                <a:cs typeface="Times New Roman" panose="02020603050405020304" pitchFamily="18" charset="0"/>
              </a:rPr>
              <a:t> </a:t>
            </a:r>
            <a:r>
              <a:rPr lang="ru-RU" sz="1800" i="1" dirty="0" err="1">
                <a:latin typeface="Times New Roman" panose="02020603050405020304" pitchFamily="18" charset="0"/>
                <a:cs typeface="Times New Roman" panose="02020603050405020304" pitchFamily="18" charset="0"/>
              </a:rPr>
              <a:t>культури</a:t>
            </a:r>
            <a:r>
              <a:rPr lang="ru-RU" sz="1800" i="1" dirty="0">
                <a:latin typeface="Times New Roman" panose="02020603050405020304" pitchFamily="18" charset="0"/>
                <a:cs typeface="Times New Roman" panose="02020603050405020304" pitchFamily="18" charset="0"/>
              </a:rPr>
              <a:t> і </a:t>
            </a:r>
            <a:r>
              <a:rPr lang="ru-RU" sz="1800" i="1" dirty="0" err="1">
                <a:latin typeface="Times New Roman" panose="02020603050405020304" pitchFamily="18" charset="0"/>
                <a:cs typeface="Times New Roman" panose="02020603050405020304" pitchFamily="18" charset="0"/>
              </a:rPr>
              <a:t>надто</a:t>
            </a:r>
            <a:r>
              <a:rPr lang="ru-RU" sz="1800" i="1" dirty="0">
                <a:latin typeface="Times New Roman" panose="02020603050405020304" pitchFamily="18" charset="0"/>
                <a:cs typeface="Times New Roman" panose="02020603050405020304" pitchFamily="18" charset="0"/>
              </a:rPr>
              <a:t> </a:t>
            </a:r>
            <a:r>
              <a:rPr lang="ru-RU" sz="1800" i="1" dirty="0" err="1">
                <a:latin typeface="Times New Roman" panose="02020603050405020304" pitchFamily="18" charset="0"/>
                <a:cs typeface="Times New Roman" panose="02020603050405020304" pitchFamily="18" charset="0"/>
              </a:rPr>
              <a:t>бідним</a:t>
            </a:r>
            <a:r>
              <a:rPr lang="ru-RU" sz="1800" i="1" dirty="0">
                <a:latin typeface="Times New Roman" panose="02020603050405020304" pitchFamily="18" charset="0"/>
                <a:cs typeface="Times New Roman" panose="02020603050405020304" pitchFamily="18" charset="0"/>
              </a:rPr>
              <a:t> </a:t>
            </a:r>
            <a:r>
              <a:rPr lang="ru-RU" sz="1800" i="1" dirty="0" err="1">
                <a:latin typeface="Times New Roman" panose="02020603050405020304" pitchFamily="18" charset="0"/>
                <a:cs typeface="Times New Roman" panose="02020603050405020304" pitchFamily="18" charset="0"/>
              </a:rPr>
              <a:t>епістемологічно</a:t>
            </a:r>
            <a:r>
              <a:rPr lang="ru-RU" sz="1800" i="1" dirty="0">
                <a:latin typeface="Times New Roman" panose="02020603050405020304" pitchFamily="18" charset="0"/>
                <a:cs typeface="Times New Roman" panose="02020603050405020304" pitchFamily="18" charset="0"/>
              </a:rPr>
              <a:t>, </a:t>
            </a:r>
            <a:r>
              <a:rPr lang="ru-RU" sz="1800" i="1" dirty="0" err="1">
                <a:latin typeface="Times New Roman" panose="02020603050405020304" pitchFamily="18" charset="0"/>
                <a:cs typeface="Times New Roman" panose="02020603050405020304" pitchFamily="18" charset="0"/>
              </a:rPr>
              <a:t>щоб</a:t>
            </a:r>
            <a:r>
              <a:rPr lang="ru-RU" sz="1800" i="1" dirty="0">
                <a:latin typeface="Times New Roman" panose="02020603050405020304" pitchFamily="18" charset="0"/>
                <a:cs typeface="Times New Roman" panose="02020603050405020304" pitchFamily="18" charset="0"/>
              </a:rPr>
              <a:t> </a:t>
            </a:r>
            <a:r>
              <a:rPr lang="ru-RU" sz="1800" i="1" dirty="0" err="1">
                <a:latin typeface="Times New Roman" panose="02020603050405020304" pitchFamily="18" charset="0"/>
                <a:cs typeface="Times New Roman" panose="02020603050405020304" pitchFamily="18" charset="0"/>
              </a:rPr>
              <a:t>породжувати</a:t>
            </a:r>
            <a:r>
              <a:rPr lang="ru-RU" sz="1800" i="1" dirty="0">
                <a:latin typeface="Times New Roman" panose="02020603050405020304" pitchFamily="18" charset="0"/>
                <a:cs typeface="Times New Roman" panose="02020603050405020304" pitchFamily="18" charset="0"/>
              </a:rPr>
              <a:t> </a:t>
            </a:r>
            <a:r>
              <a:rPr lang="ru-RU" sz="1800" i="1" dirty="0" err="1">
                <a:latin typeface="Times New Roman" panose="02020603050405020304" pitchFamily="18" charset="0"/>
                <a:cs typeface="Times New Roman" panose="02020603050405020304" pitchFamily="18" charset="0"/>
              </a:rPr>
              <a:t>ідеї</a:t>
            </a:r>
            <a:r>
              <a:rPr lang="ru-RU" sz="1800" i="1" dirty="0">
                <a:latin typeface="Times New Roman" panose="02020603050405020304" pitchFamily="18" charset="0"/>
                <a:cs typeface="Times New Roman" panose="02020603050405020304" pitchFamily="18" charset="0"/>
              </a:rPr>
              <a:t> та </a:t>
            </a:r>
            <a:r>
              <a:rPr lang="ru-RU" sz="1800" i="1" dirty="0" err="1">
                <a:latin typeface="Times New Roman" panose="02020603050405020304" pitchFamily="18" charset="0"/>
                <a:cs typeface="Times New Roman" panose="02020603050405020304" pitchFamily="18" charset="0"/>
              </a:rPr>
              <a:t>послідовників</a:t>
            </a:r>
            <a:r>
              <a:rPr lang="ru-RU" sz="1800" i="1" dirty="0">
                <a:latin typeface="Times New Roman" panose="02020603050405020304" pitchFamily="18" charset="0"/>
                <a:cs typeface="Times New Roman" panose="02020603050405020304" pitchFamily="18" charset="0"/>
              </a:rPr>
              <a:t> у </a:t>
            </a:r>
            <a:r>
              <a:rPr lang="ru-RU" sz="1800" i="1" dirty="0" err="1">
                <a:latin typeface="Times New Roman" panose="02020603050405020304" pitchFamily="18" charset="0"/>
                <a:cs typeface="Times New Roman" panose="02020603050405020304" pitchFamily="18" charset="0"/>
              </a:rPr>
              <a:t>культурній</a:t>
            </a:r>
            <a:r>
              <a:rPr lang="ru-RU" sz="1800" i="1" dirty="0">
                <a:latin typeface="Times New Roman" panose="02020603050405020304" pitchFamily="18" charset="0"/>
                <a:cs typeface="Times New Roman" panose="02020603050405020304" pitchFamily="18" charset="0"/>
              </a:rPr>
              <a:t> </a:t>
            </a:r>
            <a:r>
              <a:rPr lang="ru-RU" sz="1800" i="1" dirty="0" err="1">
                <a:latin typeface="Times New Roman" panose="02020603050405020304" pitchFamily="18" charset="0"/>
                <a:cs typeface="Times New Roman" panose="02020603050405020304" pitchFamily="18" charset="0"/>
              </a:rPr>
              <a:t>сфері</a:t>
            </a:r>
            <a:r>
              <a:rPr lang="ru-RU" sz="1800" i="1" dirty="0">
                <a:latin typeface="Times New Roman" panose="02020603050405020304" pitchFamily="18" charset="0"/>
                <a:cs typeface="Times New Roman" panose="02020603050405020304" pitchFamily="18" charset="0"/>
              </a:rPr>
              <a:t>»</a:t>
            </a:r>
            <a:endParaRPr lang="uk-UA" sz="1800" i="1"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B0046059-5258-36E3-F4E2-2CD64BDEA153}"/>
              </a:ext>
            </a:extLst>
          </p:cNvPr>
          <p:cNvPicPr>
            <a:picLocks noChangeAspect="1"/>
          </p:cNvPicPr>
          <p:nvPr/>
        </p:nvPicPr>
        <p:blipFill>
          <a:blip r:embed="rId2"/>
          <a:stretch>
            <a:fillRect/>
          </a:stretch>
        </p:blipFill>
        <p:spPr>
          <a:xfrm>
            <a:off x="7608168" y="385991"/>
            <a:ext cx="2503874" cy="2503874"/>
          </a:xfrm>
          <a:prstGeom prst="rect">
            <a:avLst/>
          </a:prstGeom>
        </p:spPr>
      </p:pic>
      <p:pic>
        <p:nvPicPr>
          <p:cNvPr id="5" name="Рисунок 4">
            <a:extLst>
              <a:ext uri="{FF2B5EF4-FFF2-40B4-BE49-F238E27FC236}">
                <a16:creationId xmlns:a16="http://schemas.microsoft.com/office/drawing/2014/main" id="{7C7C450D-E8F3-2EBE-26D6-53543BEFD9C7}"/>
              </a:ext>
            </a:extLst>
          </p:cNvPr>
          <p:cNvPicPr>
            <a:picLocks noChangeAspect="1"/>
          </p:cNvPicPr>
          <p:nvPr/>
        </p:nvPicPr>
        <p:blipFill>
          <a:blip r:embed="rId3"/>
          <a:stretch>
            <a:fillRect/>
          </a:stretch>
        </p:blipFill>
        <p:spPr>
          <a:xfrm>
            <a:off x="7760108" y="3075412"/>
            <a:ext cx="2384790" cy="3507950"/>
          </a:xfrm>
          <a:prstGeom prst="rect">
            <a:avLst/>
          </a:prstGeom>
        </p:spPr>
      </p:pic>
    </p:spTree>
    <p:extLst>
      <p:ext uri="{BB962C8B-B14F-4D97-AF65-F5344CB8AC3E}">
        <p14:creationId xmlns:p14="http://schemas.microsoft.com/office/powerpoint/2010/main" val="1398254939"/>
      </p:ext>
    </p:extLst>
  </p:cSld>
  <p:clrMapOvr>
    <a:masterClrMapping/>
  </p:clrMapOvr>
</p:sld>
</file>

<file path=ppt/theme/theme1.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1_Оформлення за замовчуванням">
  <a:themeElements>
    <a:clrScheme name="Оформлення за замовчуванням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ня за замовчуванням">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ня за замовчуванням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ня за замовчуванням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ня за замовчуванням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ня за замовчуванням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ня за замовчуванням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ня за замовчуванням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ня за замовчуванням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ня за замовчуванням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ня за замовчуванням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ня за замовчуванням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ня за замовчуванням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ня за замовчуванням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3363</TotalTime>
  <Words>2015</Words>
  <Application>Microsoft Office PowerPoint</Application>
  <PresentationFormat>Широкий екран</PresentationFormat>
  <Paragraphs>122</Paragraphs>
  <Slides>26</Slides>
  <Notes>0</Notes>
  <HiddenSlides>0</HiddenSlides>
  <MMClips>2</MMClips>
  <ScaleCrop>false</ScaleCrop>
  <HeadingPairs>
    <vt:vector size="6" baseType="variant">
      <vt:variant>
        <vt:lpstr>Використані шрифти</vt:lpstr>
      </vt:variant>
      <vt:variant>
        <vt:i4>7</vt:i4>
      </vt:variant>
      <vt:variant>
        <vt:lpstr>Тема</vt:lpstr>
      </vt:variant>
      <vt:variant>
        <vt:i4>7</vt:i4>
      </vt:variant>
      <vt:variant>
        <vt:lpstr>Заголовки слайдів</vt:lpstr>
      </vt:variant>
      <vt:variant>
        <vt:i4>26</vt:i4>
      </vt:variant>
    </vt:vector>
  </HeadingPairs>
  <TitlesOfParts>
    <vt:vector size="40" baseType="lpstr">
      <vt:lpstr>Arial</vt:lpstr>
      <vt:lpstr>Calibri</vt:lpstr>
      <vt:lpstr>Calibri Light</vt:lpstr>
      <vt:lpstr>Nunito</vt:lpstr>
      <vt:lpstr>Times New Roman</vt:lpstr>
      <vt:lpstr>Wingdings</vt:lpstr>
      <vt:lpstr>Work Sans</vt:lpstr>
      <vt:lpstr>Тема Office</vt:lpstr>
      <vt:lpstr>1_Тема Office</vt:lpstr>
      <vt:lpstr>2_Тема Office</vt:lpstr>
      <vt:lpstr>6_Тема Office</vt:lpstr>
      <vt:lpstr>10_Тема Office</vt:lpstr>
      <vt:lpstr>3_Тема Office</vt:lpstr>
      <vt:lpstr>11_Оформлення за замовчуванням</vt:lpstr>
      <vt:lpstr>Лекція 5</vt:lpstr>
      <vt:lpstr>План</vt:lpstr>
      <vt:lpstr>Методологічна парадигма ХХ ст.</vt:lpstr>
      <vt:lpstr>Новітні підходи</vt:lpstr>
      <vt:lpstr>Постколоніальні студії </vt:lpstr>
      <vt:lpstr>Презентація PowerPoint</vt:lpstr>
      <vt:lpstr>Презентація PowerPoint</vt:lpstr>
      <vt:lpstr>Презентація PowerPoint</vt:lpstr>
      <vt:lpstr>Ева Томсон «Трубадури імперії: Російська література і колоніалізм» </vt:lpstr>
      <vt:lpstr>Чи потрібна «великая русская литература» в сучасній Україні після Бучі?  </vt:lpstr>
      <vt:lpstr>Деколонизация  як актуальний тренд у  сучасній академічній думці</vt:lpstr>
      <vt:lpstr>Україна в контексті деколонізації</vt:lpstr>
      <vt:lpstr>Презентація PowerPoint</vt:lpstr>
      <vt:lpstr>Презентація PowerPoint</vt:lpstr>
      <vt:lpstr>Термінологічний тезаурус дискурсу деколонізації </vt:lpstr>
      <vt:lpstr>Презентація PowerPoint</vt:lpstr>
      <vt:lpstr> Дві версії деколонізації культури ( за концепцією проф.Ольги Гомілко)   Деколонізація української культури: політика воук чи національне пробудження?//Філософська думка, 2023, № 3, 49—58. </vt:lpstr>
      <vt:lpstr>Що необхідне для успішної деколонізації української культури ? </vt:lpstr>
      <vt:lpstr>Деколонізація знань про Україну в світі</vt:lpstr>
      <vt:lpstr>Український шекспірівський фестиваль (Івано-Франківськ, 17-23 червня 2024)</vt:lpstr>
      <vt:lpstr>Презентація PowerPoint</vt:lpstr>
      <vt:lpstr>Структура Фестивалю</vt:lpstr>
      <vt:lpstr>Засідання Британського Парламенту (26.04.2023)</vt:lpstr>
      <vt:lpstr>Exhibition at the National Army Museum (London, October 2023 - September 2024)</vt:lpstr>
      <vt:lpstr>             Віртуальний білінгвальний музей                #«Гамлет»_ UA:дія І, сцена 1943.</vt:lpstr>
      <vt:lpstr>Презентація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Nataliya Torkut</dc:creator>
  <cp:lastModifiedBy>Nataliya Torkut</cp:lastModifiedBy>
  <cp:revision>4</cp:revision>
  <dcterms:created xsi:type="dcterms:W3CDTF">2025-10-28T13:46:19Z</dcterms:created>
  <dcterms:modified xsi:type="dcterms:W3CDTF">2025-10-30T21:51:00Z</dcterms:modified>
</cp:coreProperties>
</file>